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11f3e6c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11f3e6c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8c270cdb0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8c270cdb0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8c270cdb0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8c270cdb0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8c270cdb0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8c270cdb0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8c270cdb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8c270cdb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8c270cdb0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8c270cdb0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8c270cdb0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a8c270cdb0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8c270cdb0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a8c270cdb0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8c270cdb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8c270cdb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11e880f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11e880f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8c270cdb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8c270cdb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8c270cdb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8c270cdb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8c270cdb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8c270cdb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8c270cdb0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8c270cdb0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8c270cdb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8c270cdb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118999" y="852371"/>
            <a:ext cx="2339700" cy="1093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118999" y="2507000"/>
            <a:ext cx="2339700" cy="1093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684878" y="1228159"/>
            <a:ext cx="140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設備租借</a:t>
            </a:r>
            <a:endParaRPr sz="1800"/>
          </a:p>
        </p:txBody>
      </p:sp>
      <p:sp>
        <p:nvSpPr>
          <p:cNvPr id="57" name="Google Shape;57;p13"/>
          <p:cNvSpPr txBox="1"/>
          <p:nvPr/>
        </p:nvSpPr>
        <p:spPr>
          <a:xfrm>
            <a:off x="3586099" y="2848750"/>
            <a:ext cx="14055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/>
              <a:t>設備歸還</a:t>
            </a:r>
            <a:endParaRPr sz="1800" dirty="0"/>
          </a:p>
        </p:txBody>
      </p:sp>
      <p:sp>
        <p:nvSpPr>
          <p:cNvPr id="6" name="矩形 5"/>
          <p:cNvSpPr/>
          <p:nvPr/>
        </p:nvSpPr>
        <p:spPr>
          <a:xfrm>
            <a:off x="2518228" y="578476"/>
            <a:ext cx="3571347" cy="34274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/>
        </p:nvSpPr>
        <p:spPr>
          <a:xfrm>
            <a:off x="3817450" y="1135200"/>
            <a:ext cx="24411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歸還成功</a:t>
            </a:r>
            <a:endParaRPr sz="2400"/>
          </a:p>
        </p:txBody>
      </p:sp>
      <p:sp>
        <p:nvSpPr>
          <p:cNvPr id="168" name="Google Shape;168;p22"/>
          <p:cNvSpPr/>
          <p:nvPr/>
        </p:nvSpPr>
        <p:spPr>
          <a:xfrm>
            <a:off x="3686850" y="2491375"/>
            <a:ext cx="1657500" cy="60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 txBox="1"/>
          <p:nvPr/>
        </p:nvSpPr>
        <p:spPr>
          <a:xfrm>
            <a:off x="4209225" y="2601775"/>
            <a:ext cx="12759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返回</a:t>
            </a:r>
            <a:endParaRPr/>
          </a:p>
        </p:txBody>
      </p:sp>
      <p:sp>
        <p:nvSpPr>
          <p:cNvPr id="5" name="矩形 4"/>
          <p:cNvSpPr/>
          <p:nvPr/>
        </p:nvSpPr>
        <p:spPr>
          <a:xfrm>
            <a:off x="2968171" y="767161"/>
            <a:ext cx="2989943" cy="2672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/>
        </p:nvSpPr>
        <p:spPr>
          <a:xfrm>
            <a:off x="3907850" y="1175375"/>
            <a:ext cx="30540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歸還失敗</a:t>
            </a:r>
            <a:endParaRPr sz="2400"/>
          </a:p>
        </p:txBody>
      </p:sp>
      <p:sp>
        <p:nvSpPr>
          <p:cNvPr id="175" name="Google Shape;175;p23"/>
          <p:cNvSpPr/>
          <p:nvPr/>
        </p:nvSpPr>
        <p:spPr>
          <a:xfrm>
            <a:off x="3847575" y="2421050"/>
            <a:ext cx="1587300" cy="58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3"/>
          <p:cNvSpPr txBox="1"/>
          <p:nvPr/>
        </p:nvSpPr>
        <p:spPr>
          <a:xfrm>
            <a:off x="4299650" y="2521400"/>
            <a:ext cx="13965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返回</a:t>
            </a:r>
            <a:endParaRPr/>
          </a:p>
        </p:txBody>
      </p:sp>
      <p:sp>
        <p:nvSpPr>
          <p:cNvPr id="5" name="矩形 4"/>
          <p:cNvSpPr/>
          <p:nvPr/>
        </p:nvSpPr>
        <p:spPr>
          <a:xfrm>
            <a:off x="3207657" y="767161"/>
            <a:ext cx="2750457" cy="2672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/>
        </p:nvSpPr>
        <p:spPr>
          <a:xfrm>
            <a:off x="1224383" y="934275"/>
            <a:ext cx="5060304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/>
              <a:t>設備遺失</a:t>
            </a:r>
            <a:endParaRPr sz="2400" dirty="0"/>
          </a:p>
        </p:txBody>
      </p:sp>
      <p:cxnSp>
        <p:nvCxnSpPr>
          <p:cNvPr id="182" name="Google Shape;182;p24"/>
          <p:cNvCxnSpPr/>
          <p:nvPr/>
        </p:nvCxnSpPr>
        <p:spPr>
          <a:xfrm>
            <a:off x="2310550" y="1637475"/>
            <a:ext cx="0" cy="35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2320750" y="1637475"/>
            <a:ext cx="3767100" cy="3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24"/>
          <p:cNvCxnSpPr/>
          <p:nvPr/>
        </p:nvCxnSpPr>
        <p:spPr>
          <a:xfrm>
            <a:off x="2320450" y="1989075"/>
            <a:ext cx="3767400" cy="4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24"/>
          <p:cNvCxnSpPr/>
          <p:nvPr/>
        </p:nvCxnSpPr>
        <p:spPr>
          <a:xfrm>
            <a:off x="6087550" y="1657575"/>
            <a:ext cx="300" cy="38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" name="Google Shape;186;p24"/>
          <p:cNvSpPr txBox="1"/>
          <p:nvPr/>
        </p:nvSpPr>
        <p:spPr>
          <a:xfrm>
            <a:off x="1285850" y="1637475"/>
            <a:ext cx="11052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設備名稱:</a:t>
            </a:r>
            <a:endParaRPr/>
          </a:p>
        </p:txBody>
      </p:sp>
      <p:sp>
        <p:nvSpPr>
          <p:cNvPr id="187" name="Google Shape;187;p24"/>
          <p:cNvSpPr txBox="1"/>
          <p:nvPr/>
        </p:nvSpPr>
        <p:spPr>
          <a:xfrm>
            <a:off x="2320750" y="1658475"/>
            <a:ext cx="35964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XXXXXXXXXXXXX</a:t>
            </a:r>
            <a:endParaRPr/>
          </a:p>
        </p:txBody>
      </p:sp>
      <p:cxnSp>
        <p:nvCxnSpPr>
          <p:cNvPr id="188" name="Google Shape;188;p24"/>
          <p:cNvCxnSpPr/>
          <p:nvPr/>
        </p:nvCxnSpPr>
        <p:spPr>
          <a:xfrm>
            <a:off x="2350750" y="2250275"/>
            <a:ext cx="9900" cy="40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4"/>
          <p:cNvCxnSpPr/>
          <p:nvPr/>
        </p:nvCxnSpPr>
        <p:spPr>
          <a:xfrm>
            <a:off x="2360775" y="2270375"/>
            <a:ext cx="3707100" cy="3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24"/>
          <p:cNvCxnSpPr/>
          <p:nvPr/>
        </p:nvCxnSpPr>
        <p:spPr>
          <a:xfrm>
            <a:off x="2365875" y="2630875"/>
            <a:ext cx="3696900" cy="3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4"/>
          <p:cNvCxnSpPr/>
          <p:nvPr/>
        </p:nvCxnSpPr>
        <p:spPr>
          <a:xfrm flipH="1">
            <a:off x="6057525" y="2300500"/>
            <a:ext cx="10200" cy="37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2" name="Google Shape;192;p24"/>
          <p:cNvSpPr txBox="1"/>
          <p:nvPr/>
        </p:nvSpPr>
        <p:spPr>
          <a:xfrm>
            <a:off x="1722900" y="2265425"/>
            <a:ext cx="8037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工號:</a:t>
            </a: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2179950" y="3144375"/>
            <a:ext cx="1348500" cy="542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4"/>
          <p:cNvSpPr/>
          <p:nvPr/>
        </p:nvSpPr>
        <p:spPr>
          <a:xfrm>
            <a:off x="4430325" y="3169425"/>
            <a:ext cx="1486800" cy="517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4"/>
          <p:cNvSpPr txBox="1"/>
          <p:nvPr/>
        </p:nvSpPr>
        <p:spPr>
          <a:xfrm>
            <a:off x="2365875" y="2242644"/>
            <a:ext cx="20946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XXXXXXXXXXXX</a:t>
            </a:r>
            <a:endParaRPr/>
          </a:p>
        </p:txBody>
      </p:sp>
      <p:sp>
        <p:nvSpPr>
          <p:cNvPr id="196" name="Google Shape;196;p24"/>
          <p:cNvSpPr txBox="1"/>
          <p:nvPr/>
        </p:nvSpPr>
        <p:spPr>
          <a:xfrm>
            <a:off x="2526600" y="3262475"/>
            <a:ext cx="9744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上傳</a:t>
            </a:r>
            <a:endParaRPr/>
          </a:p>
        </p:txBody>
      </p:sp>
      <p:sp>
        <p:nvSpPr>
          <p:cNvPr id="197" name="Google Shape;197;p24"/>
          <p:cNvSpPr txBox="1"/>
          <p:nvPr/>
        </p:nvSpPr>
        <p:spPr>
          <a:xfrm>
            <a:off x="4841925" y="3262475"/>
            <a:ext cx="12156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返回</a:t>
            </a:r>
            <a:endParaRPr/>
          </a:p>
        </p:txBody>
      </p:sp>
      <p:sp>
        <p:nvSpPr>
          <p:cNvPr id="19" name="矩形 18"/>
          <p:cNvSpPr/>
          <p:nvPr/>
        </p:nvSpPr>
        <p:spPr>
          <a:xfrm>
            <a:off x="1224382" y="765549"/>
            <a:ext cx="5060304" cy="3051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/>
        </p:nvSpPr>
        <p:spPr>
          <a:xfrm>
            <a:off x="2040450" y="1165275"/>
            <a:ext cx="5063100" cy="24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/>
              <a:t>設備</a:t>
            </a:r>
            <a:r>
              <a:rPr lang="zh-TW" sz="2400" dirty="0" smtClean="0"/>
              <a:t>遺失</a:t>
            </a: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/>
              <a:t>上傳成功</a:t>
            </a:r>
            <a:endParaRPr sz="2400" dirty="0"/>
          </a:p>
        </p:txBody>
      </p:sp>
      <p:sp>
        <p:nvSpPr>
          <p:cNvPr id="203" name="Google Shape;203;p25"/>
          <p:cNvSpPr/>
          <p:nvPr/>
        </p:nvSpPr>
        <p:spPr>
          <a:xfrm>
            <a:off x="3592499" y="3192307"/>
            <a:ext cx="1959000" cy="55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5"/>
          <p:cNvSpPr txBox="1"/>
          <p:nvPr/>
        </p:nvSpPr>
        <p:spPr>
          <a:xfrm>
            <a:off x="3661228" y="3254850"/>
            <a:ext cx="1821543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返回</a:t>
            </a:r>
            <a:endParaRPr dirty="0"/>
          </a:p>
        </p:txBody>
      </p:sp>
      <p:sp>
        <p:nvSpPr>
          <p:cNvPr id="5" name="矩形 4"/>
          <p:cNvSpPr/>
          <p:nvPr/>
        </p:nvSpPr>
        <p:spPr>
          <a:xfrm>
            <a:off x="2859314" y="983263"/>
            <a:ext cx="3396344" cy="3051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/>
        </p:nvSpPr>
        <p:spPr>
          <a:xfrm>
            <a:off x="1481625" y="1054825"/>
            <a:ext cx="5137177" cy="10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/>
              <a:t>設備預借</a:t>
            </a:r>
            <a:endParaRPr sz="2400" dirty="0"/>
          </a:p>
        </p:txBody>
      </p:sp>
      <p:cxnSp>
        <p:nvCxnSpPr>
          <p:cNvPr id="210" name="Google Shape;210;p26"/>
          <p:cNvCxnSpPr/>
          <p:nvPr/>
        </p:nvCxnSpPr>
        <p:spPr>
          <a:xfrm>
            <a:off x="2601900" y="1758025"/>
            <a:ext cx="9900" cy="45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26"/>
          <p:cNvCxnSpPr/>
          <p:nvPr/>
        </p:nvCxnSpPr>
        <p:spPr>
          <a:xfrm>
            <a:off x="2601900" y="1758025"/>
            <a:ext cx="383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26"/>
          <p:cNvCxnSpPr/>
          <p:nvPr/>
        </p:nvCxnSpPr>
        <p:spPr>
          <a:xfrm>
            <a:off x="2632025" y="2190000"/>
            <a:ext cx="381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6"/>
          <p:cNvCxnSpPr/>
          <p:nvPr/>
        </p:nvCxnSpPr>
        <p:spPr>
          <a:xfrm>
            <a:off x="6419325" y="1778125"/>
            <a:ext cx="10200" cy="43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" name="Google Shape;214;p26"/>
          <p:cNvSpPr txBox="1"/>
          <p:nvPr/>
        </p:nvSpPr>
        <p:spPr>
          <a:xfrm>
            <a:off x="1888625" y="1778125"/>
            <a:ext cx="954300" cy="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工號:</a:t>
            </a:r>
            <a:endParaRPr sz="1800"/>
          </a:p>
        </p:txBody>
      </p:sp>
      <p:cxnSp>
        <p:nvCxnSpPr>
          <p:cNvPr id="215" name="Google Shape;215;p26"/>
          <p:cNvCxnSpPr/>
          <p:nvPr/>
        </p:nvCxnSpPr>
        <p:spPr>
          <a:xfrm>
            <a:off x="2632025" y="2501425"/>
            <a:ext cx="0" cy="42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216;p26"/>
          <p:cNvCxnSpPr/>
          <p:nvPr/>
        </p:nvCxnSpPr>
        <p:spPr>
          <a:xfrm>
            <a:off x="2652125" y="2521525"/>
            <a:ext cx="3797400" cy="2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26"/>
          <p:cNvCxnSpPr/>
          <p:nvPr/>
        </p:nvCxnSpPr>
        <p:spPr>
          <a:xfrm>
            <a:off x="6419325" y="2521525"/>
            <a:ext cx="20100" cy="39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" name="Google Shape;218;p26"/>
          <p:cNvCxnSpPr/>
          <p:nvPr/>
        </p:nvCxnSpPr>
        <p:spPr>
          <a:xfrm>
            <a:off x="2642075" y="2913300"/>
            <a:ext cx="376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26"/>
          <p:cNvSpPr txBox="1"/>
          <p:nvPr/>
        </p:nvSpPr>
        <p:spPr>
          <a:xfrm>
            <a:off x="1481625" y="2551663"/>
            <a:ext cx="13062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設備名稱:</a:t>
            </a:r>
            <a:endParaRPr sz="1800"/>
          </a:p>
        </p:txBody>
      </p:sp>
      <p:cxnSp>
        <p:nvCxnSpPr>
          <p:cNvPr id="220" name="Google Shape;220;p26"/>
          <p:cNvCxnSpPr/>
          <p:nvPr/>
        </p:nvCxnSpPr>
        <p:spPr>
          <a:xfrm flipH="1">
            <a:off x="5997275" y="2531575"/>
            <a:ext cx="10200" cy="39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" name="Google Shape;221;p26"/>
          <p:cNvSpPr/>
          <p:nvPr/>
        </p:nvSpPr>
        <p:spPr>
          <a:xfrm>
            <a:off x="6107900" y="2621975"/>
            <a:ext cx="221025" cy="216000"/>
          </a:xfrm>
          <a:prstGeom prst="flowChartMerg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6"/>
          <p:cNvSpPr txBox="1"/>
          <p:nvPr/>
        </p:nvSpPr>
        <p:spPr>
          <a:xfrm>
            <a:off x="2719913" y="1778125"/>
            <a:ext cx="35913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XXXXXXXXXXX</a:t>
            </a:r>
            <a:endParaRPr/>
          </a:p>
        </p:txBody>
      </p:sp>
      <p:sp>
        <p:nvSpPr>
          <p:cNvPr id="223" name="Google Shape;223;p26"/>
          <p:cNvSpPr txBox="1"/>
          <p:nvPr/>
        </p:nvSpPr>
        <p:spPr>
          <a:xfrm>
            <a:off x="2719925" y="2541625"/>
            <a:ext cx="31542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XXXXXXXXXXXXX</a:t>
            </a:r>
            <a:endParaRPr/>
          </a:p>
        </p:txBody>
      </p:sp>
      <p:sp>
        <p:nvSpPr>
          <p:cNvPr id="224" name="Google Shape;224;p26"/>
          <p:cNvSpPr/>
          <p:nvPr/>
        </p:nvSpPr>
        <p:spPr>
          <a:xfrm>
            <a:off x="2682250" y="3234775"/>
            <a:ext cx="1406400" cy="452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6"/>
          <p:cNvSpPr/>
          <p:nvPr/>
        </p:nvSpPr>
        <p:spPr>
          <a:xfrm>
            <a:off x="4701475" y="3244825"/>
            <a:ext cx="1466700" cy="452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6"/>
          <p:cNvSpPr txBox="1"/>
          <p:nvPr/>
        </p:nvSpPr>
        <p:spPr>
          <a:xfrm>
            <a:off x="3084075" y="3284975"/>
            <a:ext cx="11553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預借</a:t>
            </a:r>
            <a:endParaRPr/>
          </a:p>
        </p:txBody>
      </p:sp>
      <p:sp>
        <p:nvSpPr>
          <p:cNvPr id="227" name="Google Shape;227;p26"/>
          <p:cNvSpPr txBox="1"/>
          <p:nvPr/>
        </p:nvSpPr>
        <p:spPr>
          <a:xfrm>
            <a:off x="5103300" y="3284975"/>
            <a:ext cx="11553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返回</a:t>
            </a:r>
            <a:endParaRPr/>
          </a:p>
        </p:txBody>
      </p:sp>
      <p:sp>
        <p:nvSpPr>
          <p:cNvPr id="21" name="矩形 20"/>
          <p:cNvSpPr/>
          <p:nvPr/>
        </p:nvSpPr>
        <p:spPr>
          <a:xfrm>
            <a:off x="1481625" y="975571"/>
            <a:ext cx="5137177" cy="3051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/>
        </p:nvSpPr>
        <p:spPr>
          <a:xfrm>
            <a:off x="2689089" y="1160975"/>
            <a:ext cx="2889621" cy="13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/>
              <a:t>預借XXXX設備成功</a:t>
            </a:r>
            <a:endParaRPr sz="2400" dirty="0"/>
          </a:p>
        </p:txBody>
      </p:sp>
      <p:sp>
        <p:nvSpPr>
          <p:cNvPr id="233" name="Google Shape;233;p27"/>
          <p:cNvSpPr/>
          <p:nvPr/>
        </p:nvSpPr>
        <p:spPr>
          <a:xfrm>
            <a:off x="3194600" y="2119675"/>
            <a:ext cx="1878600" cy="673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7"/>
          <p:cNvSpPr txBox="1"/>
          <p:nvPr/>
        </p:nvSpPr>
        <p:spPr>
          <a:xfrm>
            <a:off x="3807450" y="2250325"/>
            <a:ext cx="1878600" cy="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返回</a:t>
            </a:r>
            <a:endParaRPr/>
          </a:p>
        </p:txBody>
      </p:sp>
      <p:sp>
        <p:nvSpPr>
          <p:cNvPr id="5" name="矩形 4"/>
          <p:cNvSpPr/>
          <p:nvPr/>
        </p:nvSpPr>
        <p:spPr>
          <a:xfrm>
            <a:off x="2344056" y="823606"/>
            <a:ext cx="3396344" cy="2507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/>
        </p:nvSpPr>
        <p:spPr>
          <a:xfrm>
            <a:off x="3224700" y="1185400"/>
            <a:ext cx="3767100" cy="11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預借XXX設備失敗</a:t>
            </a:r>
            <a:endParaRPr sz="2400"/>
          </a:p>
        </p:txBody>
      </p:sp>
      <p:sp>
        <p:nvSpPr>
          <p:cNvPr id="240" name="Google Shape;240;p28"/>
          <p:cNvSpPr/>
          <p:nvPr/>
        </p:nvSpPr>
        <p:spPr>
          <a:xfrm>
            <a:off x="3556250" y="2571750"/>
            <a:ext cx="1878600" cy="793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8"/>
          <p:cNvSpPr txBox="1"/>
          <p:nvPr/>
        </p:nvSpPr>
        <p:spPr>
          <a:xfrm>
            <a:off x="4219275" y="2727475"/>
            <a:ext cx="13563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返回</a:t>
            </a:r>
            <a:endParaRPr/>
          </a:p>
        </p:txBody>
      </p:sp>
      <p:sp>
        <p:nvSpPr>
          <p:cNvPr id="5" name="矩形 4"/>
          <p:cNvSpPr/>
          <p:nvPr/>
        </p:nvSpPr>
        <p:spPr>
          <a:xfrm>
            <a:off x="2797378" y="794746"/>
            <a:ext cx="3396344" cy="3051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2956903" y="1698157"/>
            <a:ext cx="2853000" cy="88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2981953" y="3044307"/>
            <a:ext cx="2802900" cy="88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3162803" y="1924207"/>
            <a:ext cx="22704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設備名稱查詢</a:t>
            </a:r>
            <a:endParaRPr sz="1800"/>
          </a:p>
        </p:txBody>
      </p:sp>
      <p:sp>
        <p:nvSpPr>
          <p:cNvPr id="67" name="Google Shape;67;p14"/>
          <p:cNvSpPr txBox="1"/>
          <p:nvPr/>
        </p:nvSpPr>
        <p:spPr>
          <a:xfrm>
            <a:off x="3243153" y="3285432"/>
            <a:ext cx="23307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設備借出單位</a:t>
            </a:r>
            <a:endParaRPr sz="1800"/>
          </a:p>
        </p:txBody>
      </p:sp>
      <p:sp>
        <p:nvSpPr>
          <p:cNvPr id="8" name="矩形 7"/>
          <p:cNvSpPr/>
          <p:nvPr/>
        </p:nvSpPr>
        <p:spPr>
          <a:xfrm>
            <a:off x="2518229" y="767160"/>
            <a:ext cx="3680204" cy="4000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1159044" y="833825"/>
            <a:ext cx="5039389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dirty="0"/>
              <a:t>設備租借</a:t>
            </a:r>
            <a:endParaRPr sz="2400" b="1" dirty="0"/>
          </a:p>
        </p:txBody>
      </p:sp>
      <p:cxnSp>
        <p:nvCxnSpPr>
          <p:cNvPr id="73" name="Google Shape;73;p15"/>
          <p:cNvCxnSpPr/>
          <p:nvPr/>
        </p:nvCxnSpPr>
        <p:spPr>
          <a:xfrm rot="10800000" flipH="1">
            <a:off x="2089550" y="1858475"/>
            <a:ext cx="3737100" cy="4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5"/>
          <p:cNvCxnSpPr/>
          <p:nvPr/>
        </p:nvCxnSpPr>
        <p:spPr>
          <a:xfrm>
            <a:off x="2099600" y="1918775"/>
            <a:ext cx="0" cy="33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5"/>
          <p:cNvCxnSpPr/>
          <p:nvPr/>
        </p:nvCxnSpPr>
        <p:spPr>
          <a:xfrm rot="10800000" flipH="1">
            <a:off x="2099600" y="2210225"/>
            <a:ext cx="3747000" cy="3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5"/>
          <p:cNvCxnSpPr/>
          <p:nvPr/>
        </p:nvCxnSpPr>
        <p:spPr>
          <a:xfrm>
            <a:off x="5836675" y="1878575"/>
            <a:ext cx="10200" cy="35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Google Shape;77;p15"/>
          <p:cNvCxnSpPr/>
          <p:nvPr/>
        </p:nvCxnSpPr>
        <p:spPr>
          <a:xfrm>
            <a:off x="5454925" y="1878575"/>
            <a:ext cx="10200" cy="35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5"/>
          <p:cNvSpPr/>
          <p:nvPr/>
        </p:nvSpPr>
        <p:spPr>
          <a:xfrm rot="10800000">
            <a:off x="5535400" y="1959050"/>
            <a:ext cx="231000" cy="190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2139713" y="1878575"/>
            <a:ext cx="3275100" cy="1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XXX設備</a:t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2340800" y="3203475"/>
            <a:ext cx="1135200" cy="35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2570732" y="3203475"/>
            <a:ext cx="11151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借用</a:t>
            </a:r>
            <a:endParaRPr dirty="0"/>
          </a:p>
        </p:txBody>
      </p:sp>
      <p:sp>
        <p:nvSpPr>
          <p:cNvPr id="82" name="Google Shape;82;p15"/>
          <p:cNvSpPr txBox="1"/>
          <p:nvPr/>
        </p:nvSpPr>
        <p:spPr>
          <a:xfrm>
            <a:off x="1275800" y="2551775"/>
            <a:ext cx="823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工號:</a:t>
            </a:r>
            <a:endParaRPr sz="1800"/>
          </a:p>
        </p:txBody>
      </p:sp>
      <p:cxnSp>
        <p:nvCxnSpPr>
          <p:cNvPr id="83" name="Google Shape;83;p15"/>
          <p:cNvCxnSpPr/>
          <p:nvPr/>
        </p:nvCxnSpPr>
        <p:spPr>
          <a:xfrm>
            <a:off x="2094500" y="2620825"/>
            <a:ext cx="10200" cy="35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5"/>
          <p:cNvCxnSpPr/>
          <p:nvPr/>
        </p:nvCxnSpPr>
        <p:spPr>
          <a:xfrm rot="10800000" flipH="1">
            <a:off x="2089550" y="2601913"/>
            <a:ext cx="3787200" cy="1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5"/>
          <p:cNvCxnSpPr/>
          <p:nvPr/>
        </p:nvCxnSpPr>
        <p:spPr>
          <a:xfrm rot="10800000" flipH="1">
            <a:off x="2099600" y="2960275"/>
            <a:ext cx="3807300" cy="2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5"/>
          <p:cNvCxnSpPr/>
          <p:nvPr/>
        </p:nvCxnSpPr>
        <p:spPr>
          <a:xfrm>
            <a:off x="5896850" y="2601925"/>
            <a:ext cx="0" cy="39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5"/>
          <p:cNvSpPr/>
          <p:nvPr/>
        </p:nvSpPr>
        <p:spPr>
          <a:xfrm>
            <a:off x="4329700" y="3203475"/>
            <a:ext cx="1205700" cy="33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4641325" y="3203475"/>
            <a:ext cx="823800" cy="1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返回</a:t>
            </a:r>
            <a:endParaRPr/>
          </a:p>
        </p:txBody>
      </p:sp>
      <p:sp>
        <p:nvSpPr>
          <p:cNvPr id="19" name="矩形 18"/>
          <p:cNvSpPr/>
          <p:nvPr/>
        </p:nvSpPr>
        <p:spPr>
          <a:xfrm>
            <a:off x="1159044" y="767160"/>
            <a:ext cx="5039389" cy="31152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3467000" y="944350"/>
            <a:ext cx="20292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借用成功</a:t>
            </a:r>
            <a:endParaRPr sz="2400"/>
          </a:p>
        </p:txBody>
      </p:sp>
      <p:sp>
        <p:nvSpPr>
          <p:cNvPr id="94" name="Google Shape;94;p16"/>
          <p:cNvSpPr txBox="1"/>
          <p:nvPr/>
        </p:nvSpPr>
        <p:spPr>
          <a:xfrm>
            <a:off x="2973575" y="1637475"/>
            <a:ext cx="3395400" cy="5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工號: xxxxxxxxxxxxx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歸還時間: xxxx/xx/xx</a:t>
            </a:r>
            <a:endParaRPr sz="1800"/>
          </a:p>
        </p:txBody>
      </p:sp>
      <p:sp>
        <p:nvSpPr>
          <p:cNvPr id="95" name="Google Shape;95;p16"/>
          <p:cNvSpPr/>
          <p:nvPr/>
        </p:nvSpPr>
        <p:spPr>
          <a:xfrm>
            <a:off x="3465825" y="3144375"/>
            <a:ext cx="1587300" cy="46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3939150" y="3194600"/>
            <a:ext cx="12657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返回</a:t>
            </a:r>
            <a:endParaRPr/>
          </a:p>
        </p:txBody>
      </p:sp>
      <p:sp>
        <p:nvSpPr>
          <p:cNvPr id="6" name="矩形 5"/>
          <p:cNvSpPr/>
          <p:nvPr/>
        </p:nvSpPr>
        <p:spPr>
          <a:xfrm>
            <a:off x="2510852" y="767160"/>
            <a:ext cx="3687581" cy="31152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/>
        </p:nvSpPr>
        <p:spPr>
          <a:xfrm>
            <a:off x="3827500" y="1205550"/>
            <a:ext cx="39882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借用失敗</a:t>
            </a:r>
            <a:endParaRPr sz="2400"/>
          </a:p>
        </p:txBody>
      </p:sp>
      <p:sp>
        <p:nvSpPr>
          <p:cNvPr id="102" name="Google Shape;102;p17"/>
          <p:cNvSpPr txBox="1"/>
          <p:nvPr/>
        </p:nvSpPr>
        <p:spPr>
          <a:xfrm>
            <a:off x="2862975" y="2009175"/>
            <a:ext cx="5053200" cy="16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查無此學號或者此設備已被借用</a:t>
            </a:r>
            <a:endParaRPr sz="1800"/>
          </a:p>
        </p:txBody>
      </p:sp>
      <p:sp>
        <p:nvSpPr>
          <p:cNvPr id="103" name="Google Shape;103;p17"/>
          <p:cNvSpPr/>
          <p:nvPr/>
        </p:nvSpPr>
        <p:spPr>
          <a:xfrm>
            <a:off x="3847575" y="2863075"/>
            <a:ext cx="1587300" cy="472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4369950" y="2913275"/>
            <a:ext cx="13362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返回</a:t>
            </a:r>
            <a:endParaRPr/>
          </a:p>
        </p:txBody>
      </p:sp>
      <p:sp>
        <p:nvSpPr>
          <p:cNvPr id="6" name="矩形 5"/>
          <p:cNvSpPr/>
          <p:nvPr/>
        </p:nvSpPr>
        <p:spPr>
          <a:xfrm>
            <a:off x="2735704" y="767160"/>
            <a:ext cx="3597639" cy="31152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/>
        </p:nvSpPr>
        <p:spPr>
          <a:xfrm>
            <a:off x="2893375" y="1054825"/>
            <a:ext cx="3144568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/>
              <a:t>設備名稱查詢</a:t>
            </a:r>
            <a:endParaRPr sz="2400" dirty="0"/>
          </a:p>
        </p:txBody>
      </p:sp>
      <p:cxnSp>
        <p:nvCxnSpPr>
          <p:cNvPr id="110" name="Google Shape;110;p18"/>
          <p:cNvCxnSpPr/>
          <p:nvPr/>
        </p:nvCxnSpPr>
        <p:spPr>
          <a:xfrm>
            <a:off x="2782725" y="1667625"/>
            <a:ext cx="300" cy="3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8"/>
          <p:cNvCxnSpPr/>
          <p:nvPr/>
        </p:nvCxnSpPr>
        <p:spPr>
          <a:xfrm>
            <a:off x="2792750" y="1677675"/>
            <a:ext cx="336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8"/>
          <p:cNvCxnSpPr/>
          <p:nvPr/>
        </p:nvCxnSpPr>
        <p:spPr>
          <a:xfrm>
            <a:off x="6158150" y="1657725"/>
            <a:ext cx="10200" cy="36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18"/>
          <p:cNvCxnSpPr/>
          <p:nvPr/>
        </p:nvCxnSpPr>
        <p:spPr>
          <a:xfrm>
            <a:off x="2792750" y="1999125"/>
            <a:ext cx="3375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8"/>
          <p:cNvCxnSpPr/>
          <p:nvPr/>
        </p:nvCxnSpPr>
        <p:spPr>
          <a:xfrm>
            <a:off x="5806525" y="1677675"/>
            <a:ext cx="10200" cy="32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18"/>
          <p:cNvSpPr/>
          <p:nvPr/>
        </p:nvSpPr>
        <p:spPr>
          <a:xfrm>
            <a:off x="5856838" y="1768075"/>
            <a:ext cx="261200" cy="231050"/>
          </a:xfrm>
          <a:prstGeom prst="flowChartMerg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2898425" y="1592325"/>
            <a:ext cx="2792700" cy="1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xxxx設備</a:t>
            </a:r>
            <a:endParaRPr sz="1800"/>
          </a:p>
        </p:txBody>
      </p:sp>
      <p:sp>
        <p:nvSpPr>
          <p:cNvPr id="117" name="Google Shape;117;p18"/>
          <p:cNvSpPr/>
          <p:nvPr/>
        </p:nvSpPr>
        <p:spPr>
          <a:xfrm>
            <a:off x="3218154" y="2561700"/>
            <a:ext cx="1044900" cy="36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4824775" y="2561700"/>
            <a:ext cx="989400" cy="36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3439254" y="2531549"/>
            <a:ext cx="8238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查詢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5012900" y="2561700"/>
            <a:ext cx="7485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返回</a:t>
            </a:r>
            <a:endParaRPr/>
          </a:p>
        </p:txBody>
      </p:sp>
      <p:sp>
        <p:nvSpPr>
          <p:cNvPr id="14" name="矩形 13"/>
          <p:cNvSpPr/>
          <p:nvPr/>
        </p:nvSpPr>
        <p:spPr>
          <a:xfrm>
            <a:off x="2365829" y="629275"/>
            <a:ext cx="4137404" cy="31152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/>
        </p:nvSpPr>
        <p:spPr>
          <a:xfrm>
            <a:off x="3435675" y="1175350"/>
            <a:ext cx="4410300" cy="10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設備借出單位</a:t>
            </a:r>
            <a:endParaRPr sz="2400"/>
          </a:p>
        </p:txBody>
      </p:sp>
      <p:cxnSp>
        <p:nvCxnSpPr>
          <p:cNvPr id="126" name="Google Shape;126;p19"/>
          <p:cNvCxnSpPr/>
          <p:nvPr/>
        </p:nvCxnSpPr>
        <p:spPr>
          <a:xfrm>
            <a:off x="2511475" y="1798225"/>
            <a:ext cx="0" cy="36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19"/>
          <p:cNvCxnSpPr/>
          <p:nvPr/>
        </p:nvCxnSpPr>
        <p:spPr>
          <a:xfrm>
            <a:off x="2521525" y="1818300"/>
            <a:ext cx="3516000" cy="2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19"/>
          <p:cNvCxnSpPr/>
          <p:nvPr/>
        </p:nvCxnSpPr>
        <p:spPr>
          <a:xfrm>
            <a:off x="2531575" y="2159875"/>
            <a:ext cx="3536100" cy="2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9"/>
          <p:cNvCxnSpPr/>
          <p:nvPr/>
        </p:nvCxnSpPr>
        <p:spPr>
          <a:xfrm>
            <a:off x="6047575" y="1838400"/>
            <a:ext cx="10200" cy="3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9"/>
          <p:cNvCxnSpPr/>
          <p:nvPr/>
        </p:nvCxnSpPr>
        <p:spPr>
          <a:xfrm>
            <a:off x="5696025" y="1828350"/>
            <a:ext cx="15300" cy="36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" name="Google Shape;131;p19"/>
          <p:cNvSpPr/>
          <p:nvPr/>
        </p:nvSpPr>
        <p:spPr>
          <a:xfrm>
            <a:off x="5768975" y="1893738"/>
            <a:ext cx="220950" cy="231025"/>
          </a:xfrm>
          <a:prstGeom prst="flowChartMerg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2591850" y="1798225"/>
            <a:ext cx="28983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XXX設備</a:t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2591850" y="2863075"/>
            <a:ext cx="1155300" cy="42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4912325" y="2863075"/>
            <a:ext cx="1077600" cy="42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2863000" y="2863075"/>
            <a:ext cx="10047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查詢</a:t>
            </a:r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5201325" y="2903275"/>
            <a:ext cx="10047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返回</a:t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2521525" y="2310550"/>
            <a:ext cx="35160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已被XXX單位借用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尚未被借用</a:t>
            </a:r>
            <a:endParaRPr dirty="0"/>
          </a:p>
        </p:txBody>
      </p:sp>
      <p:sp>
        <p:nvSpPr>
          <p:cNvPr id="15" name="矩形 14"/>
          <p:cNvSpPr/>
          <p:nvPr/>
        </p:nvSpPr>
        <p:spPr>
          <a:xfrm>
            <a:off x="2336800" y="767160"/>
            <a:ext cx="3861633" cy="31152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/>
          <p:nvPr/>
        </p:nvSpPr>
        <p:spPr>
          <a:xfrm>
            <a:off x="3516050" y="733350"/>
            <a:ext cx="2501400" cy="743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3516050" y="2039325"/>
            <a:ext cx="2501400" cy="743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3516025" y="3425650"/>
            <a:ext cx="2501400" cy="743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4249400" y="914300"/>
            <a:ext cx="19992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設備歸還</a:t>
            </a:r>
            <a:endParaRPr dirty="0"/>
          </a:p>
        </p:txBody>
      </p:sp>
      <p:sp>
        <p:nvSpPr>
          <p:cNvPr id="146" name="Google Shape;146;p20"/>
          <p:cNvSpPr txBox="1"/>
          <p:nvPr/>
        </p:nvSpPr>
        <p:spPr>
          <a:xfrm>
            <a:off x="4319700" y="2220075"/>
            <a:ext cx="15471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設備遺失</a:t>
            </a:r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4249400" y="3626575"/>
            <a:ext cx="18483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設備預借</a:t>
            </a:r>
            <a:endParaRPr/>
          </a:p>
        </p:txBody>
      </p:sp>
      <p:sp>
        <p:nvSpPr>
          <p:cNvPr id="8" name="矩形 7"/>
          <p:cNvSpPr/>
          <p:nvPr/>
        </p:nvSpPr>
        <p:spPr>
          <a:xfrm>
            <a:off x="3127828" y="511284"/>
            <a:ext cx="3041576" cy="3821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/>
        </p:nvSpPr>
        <p:spPr>
          <a:xfrm>
            <a:off x="3857625" y="934275"/>
            <a:ext cx="39582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設備歸還</a:t>
            </a:r>
            <a:endParaRPr sz="2400"/>
          </a:p>
        </p:txBody>
      </p:sp>
      <p:cxnSp>
        <p:nvCxnSpPr>
          <p:cNvPr id="153" name="Google Shape;153;p21"/>
          <p:cNvCxnSpPr/>
          <p:nvPr/>
        </p:nvCxnSpPr>
        <p:spPr>
          <a:xfrm>
            <a:off x="2903425" y="1587250"/>
            <a:ext cx="9900" cy="44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2893225" y="1557250"/>
            <a:ext cx="3596400" cy="3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2923350" y="1959075"/>
            <a:ext cx="3586500" cy="5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21"/>
          <p:cNvCxnSpPr/>
          <p:nvPr/>
        </p:nvCxnSpPr>
        <p:spPr>
          <a:xfrm>
            <a:off x="6479600" y="1557125"/>
            <a:ext cx="20100" cy="40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" name="Google Shape;157;p21"/>
          <p:cNvSpPr txBox="1"/>
          <p:nvPr/>
        </p:nvSpPr>
        <p:spPr>
          <a:xfrm>
            <a:off x="2139750" y="1587250"/>
            <a:ext cx="9543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工號:</a:t>
            </a:r>
            <a:endParaRPr sz="1800"/>
          </a:p>
        </p:txBody>
      </p:sp>
      <p:sp>
        <p:nvSpPr>
          <p:cNvPr id="158" name="Google Shape;158;p21"/>
          <p:cNvSpPr txBox="1"/>
          <p:nvPr/>
        </p:nvSpPr>
        <p:spPr>
          <a:xfrm>
            <a:off x="3031300" y="1587250"/>
            <a:ext cx="33303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xxxxxxxxxxxx</a:t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2893225" y="2601900"/>
            <a:ext cx="1396500" cy="441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4854325" y="2637500"/>
            <a:ext cx="1396500" cy="441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3265975" y="2601900"/>
            <a:ext cx="12156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歸還</a:t>
            </a:r>
            <a:endParaRPr/>
          </a:p>
        </p:txBody>
      </p:sp>
      <p:sp>
        <p:nvSpPr>
          <p:cNvPr id="162" name="Google Shape;162;p21"/>
          <p:cNvSpPr txBox="1"/>
          <p:nvPr/>
        </p:nvSpPr>
        <p:spPr>
          <a:xfrm>
            <a:off x="5324475" y="2677200"/>
            <a:ext cx="10548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返回</a:t>
            </a:r>
            <a:endParaRPr dirty="0"/>
          </a:p>
        </p:txBody>
      </p:sp>
      <p:sp>
        <p:nvSpPr>
          <p:cNvPr id="13" name="矩形 12"/>
          <p:cNvSpPr/>
          <p:nvPr/>
        </p:nvSpPr>
        <p:spPr>
          <a:xfrm>
            <a:off x="2032000" y="658303"/>
            <a:ext cx="4710719" cy="31152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150</Words>
  <Application>Microsoft Office PowerPoint</Application>
  <PresentationFormat>如螢幕大小 (16:9)</PresentationFormat>
  <Paragraphs>62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9" baseType="lpstr">
      <vt:lpstr>新細明體</vt:lpstr>
      <vt:lpstr>Arial</vt:lpstr>
      <vt:lpstr>Simple Light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Brown Su</cp:lastModifiedBy>
  <cp:revision>17</cp:revision>
  <dcterms:modified xsi:type="dcterms:W3CDTF">2020-11-10T12:34:09Z</dcterms:modified>
</cp:coreProperties>
</file>