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1" r:id="rId14"/>
    <p:sldId id="262" r:id="rId15"/>
    <p:sldId id="263" r:id="rId16"/>
    <p:sldId id="279" r:id="rId17"/>
    <p:sldId id="271" r:id="rId18"/>
    <p:sldId id="272" r:id="rId19"/>
    <p:sldId id="273" r:id="rId20"/>
    <p:sldId id="278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06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F46-C469-469E-BB96-181BAF5B6B10}" type="datetimeFigureOut">
              <a:rPr lang="zh-TW" altLang="en-US" smtClean="0"/>
              <a:t>2021/01/05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2029968"/>
            <a:ext cx="4800600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798320" y="2468245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帳號：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98648" y="2468245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工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798320" y="326986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密</a:t>
            </a:r>
            <a:r>
              <a:rPr lang="zh-TW" altLang="en-US" sz="2400" dirty="0"/>
              <a:t>碼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898648" y="3269869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身分證字號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798320" y="4152264"/>
            <a:ext cx="126492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驗證碼：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200400" y="4135499"/>
            <a:ext cx="116128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ysClr val="windowText" lastClr="000000"/>
                </a:solidFill>
              </a:rPr>
              <a:t>DWSe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65" y="4212144"/>
            <a:ext cx="1000525" cy="335470"/>
          </a:xfrm>
          <a:prstGeom prst="rect">
            <a:avLst/>
          </a:prstGeom>
        </p:spPr>
      </p:pic>
      <p:sp>
        <p:nvSpPr>
          <p:cNvPr id="13" name="標題 3"/>
          <p:cNvSpPr txBox="1">
            <a:spLocks/>
          </p:cNvSpPr>
          <p:nvPr/>
        </p:nvSpPr>
        <p:spPr>
          <a:xfrm>
            <a:off x="5496873" y="4135499"/>
            <a:ext cx="454152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換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193036" y="499808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8694" y="501147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70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09928" y="2295144"/>
            <a:ext cx="3593592" cy="304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853184" y="2971165"/>
            <a:ext cx="33131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修改完畢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874264" y="410502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5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09928" y="2295144"/>
            <a:ext cx="3593592" cy="304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853184" y="2971165"/>
            <a:ext cx="33131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確定要刪除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2098548" y="403345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4750" y="403345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9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 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353312" y="2129917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請假記錄查詢</a:t>
            </a:r>
            <a:endParaRPr lang="zh-TW" altLang="en-US" sz="2800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2462784" y="2787332"/>
            <a:ext cx="1850136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一般假紀錄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639568" y="3355529"/>
            <a:ext cx="1496568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公假紀錄</a:t>
            </a:r>
          </a:p>
        </p:txBody>
      </p:sp>
      <p:sp>
        <p:nvSpPr>
          <p:cNvPr id="7" name="矩形 6"/>
          <p:cNvSpPr/>
          <p:nvPr/>
        </p:nvSpPr>
        <p:spPr>
          <a:xfrm>
            <a:off x="2755392" y="406828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8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 </a:t>
            </a:r>
            <a:r>
              <a:rPr lang="zh-TW" altLang="en-US" dirty="0" smtClean="0"/>
              <a:t>畫面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6152" y="1690688"/>
            <a:ext cx="4590288" cy="365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1353312" y="1790637"/>
            <a:ext cx="43799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一般假紀錄</a:t>
            </a:r>
            <a:endParaRPr lang="zh-TW" altLang="en-US" sz="28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1382267" y="2348421"/>
            <a:ext cx="432206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請假日期  假別  審核           流程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382267" y="2868042"/>
            <a:ext cx="432206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000" dirty="0" smtClean="0"/>
              <a:t>2020/12/12</a:t>
            </a:r>
            <a:r>
              <a:rPr lang="zh-TW" altLang="en-US" sz="2400" dirty="0" smtClean="0"/>
              <a:t>  病假  通過            主管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248912" y="2894522"/>
            <a:ext cx="694944" cy="38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內容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1382267" y="3370328"/>
            <a:ext cx="432206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000" dirty="0" smtClean="0"/>
              <a:t>2020/12/31</a:t>
            </a:r>
            <a:r>
              <a:rPr lang="zh-TW" altLang="en-US" sz="2400" dirty="0" smtClean="0"/>
              <a:t>  事假  </a:t>
            </a:r>
            <a:r>
              <a:rPr lang="zh-TW" altLang="en-US" sz="2000" dirty="0" smtClean="0"/>
              <a:t>不通過               </a:t>
            </a:r>
            <a:r>
              <a:rPr lang="zh-TW" altLang="en-US" sz="2400" dirty="0" smtClean="0"/>
              <a:t>主管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248912" y="3396808"/>
            <a:ext cx="694944" cy="38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內容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1382267" y="3854643"/>
            <a:ext cx="432206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000" dirty="0" smtClean="0"/>
              <a:t>2021/12/1</a:t>
            </a:r>
            <a:r>
              <a:rPr lang="zh-TW" altLang="en-US" sz="2400" dirty="0" smtClean="0"/>
              <a:t>  病假  未審             人事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248912" y="3881123"/>
            <a:ext cx="694944" cy="38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內容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10840" y="465144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13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3896" y="1690688"/>
            <a:ext cx="4379976" cy="41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661160" y="1855597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姓名：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761488" y="1855597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661160" y="240518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761488" y="2405189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123645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661160" y="2953512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課別：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61488" y="2953512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OOO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661160" y="3501835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審核：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761488" y="3501835"/>
            <a:ext cx="2670048" cy="45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未審核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53896" y="4050792"/>
            <a:ext cx="437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標題 3"/>
          <p:cNvSpPr txBox="1">
            <a:spLocks/>
          </p:cNvSpPr>
          <p:nvPr/>
        </p:nvSpPr>
        <p:spPr>
          <a:xfrm>
            <a:off x="1661160" y="4188587"/>
            <a:ext cx="3998976" cy="81445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理由：</a:t>
            </a:r>
            <a:r>
              <a:rPr lang="en-US" altLang="zh-TW" sz="2400" dirty="0" smtClean="0"/>
              <a:t>XXXXXXXXXXXXXXXXXXX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XXXXXXXXXXXXXXXXXXXXXXXXX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028188" y="514083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9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EP1_2_1_1</a:t>
            </a:r>
            <a:r>
              <a:rPr lang="zh-TW" altLang="en-US" dirty="0" smtClean="0"/>
              <a:t> 畫面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353312" y="2129917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公假記錄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55392" y="406828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353312" y="2641266"/>
            <a:ext cx="4069080" cy="860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查無紀錄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299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EP1_2_2</a:t>
            </a:r>
            <a:r>
              <a:rPr lang="zh-TW" altLang="en-US" dirty="0" smtClean="0"/>
              <a:t> 畫面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80160" y="1690688"/>
            <a:ext cx="4453128" cy="4618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411223" y="1831280"/>
            <a:ext cx="253898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2020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月份班表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925317" y="563059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 flipV="1">
            <a:off x="5484114" y="4935087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244218" y="4936599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3"/>
          <p:cNvSpPr txBox="1">
            <a:spLocks/>
          </p:cNvSpPr>
          <p:nvPr/>
        </p:nvSpPr>
        <p:spPr>
          <a:xfrm>
            <a:off x="1411223" y="2429707"/>
            <a:ext cx="253898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工時：</a:t>
            </a:r>
            <a:r>
              <a:rPr lang="en-US" altLang="zh-TW" sz="2400" dirty="0" smtClean="0"/>
              <a:t>168</a:t>
            </a:r>
            <a:endParaRPr lang="zh-TW" altLang="en-US" sz="2400" dirty="0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1411223" y="2943761"/>
            <a:ext cx="253898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本月天數：</a:t>
            </a:r>
            <a:r>
              <a:rPr lang="en-US" altLang="zh-TW" sz="2400" dirty="0" smtClean="0"/>
              <a:t>31</a:t>
            </a:r>
            <a:endParaRPr lang="zh-TW" altLang="en-US" sz="2400" dirty="0"/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1403602" y="3385760"/>
            <a:ext cx="422910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1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6…………….31</a:t>
            </a:r>
            <a:endParaRPr lang="zh-TW" altLang="en-US" sz="2400" dirty="0"/>
          </a:p>
        </p:txBody>
      </p:sp>
      <p:sp>
        <p:nvSpPr>
          <p:cNvPr id="24" name="標題 3"/>
          <p:cNvSpPr txBox="1">
            <a:spLocks/>
          </p:cNvSpPr>
          <p:nvPr/>
        </p:nvSpPr>
        <p:spPr>
          <a:xfrm>
            <a:off x="1392173" y="3984187"/>
            <a:ext cx="422910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6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15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15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1280160" y="4877848"/>
            <a:ext cx="4453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286256" y="5185696"/>
            <a:ext cx="4453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50209" y="1831280"/>
            <a:ext cx="786383" cy="4578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037076" y="1858809"/>
            <a:ext cx="576072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832605" y="1831280"/>
            <a:ext cx="786383" cy="4578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4919472" y="1858809"/>
            <a:ext cx="576072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1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EP1_3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2639568" y="2300320"/>
            <a:ext cx="1496568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出勤記錄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639568" y="2927795"/>
            <a:ext cx="1496568" cy="457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薪資紀錄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55392" y="406828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6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EP1_3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0160" y="1690688"/>
            <a:ext cx="4453128" cy="4618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1411222" y="1831280"/>
            <a:ext cx="4293111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   日期         出勤     上班時數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280160" y="2289115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2020/01/01</a:t>
            </a:r>
            <a:r>
              <a:rPr lang="zh-TW" altLang="en-US" sz="2000" dirty="0" smtClean="0"/>
              <a:t>    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V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8h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925317" y="563059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flipV="1">
            <a:off x="5437634" y="6095983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430013" y="1717168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5401058" y="1717168"/>
            <a:ext cx="28955" cy="45921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3"/>
          <p:cNvSpPr txBox="1">
            <a:spLocks/>
          </p:cNvSpPr>
          <p:nvPr/>
        </p:nvSpPr>
        <p:spPr>
          <a:xfrm>
            <a:off x="1280160" y="2762914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2020/01/02</a:t>
            </a:r>
            <a:r>
              <a:rPr lang="zh-TW" altLang="en-US" sz="2000" dirty="0" smtClean="0"/>
              <a:t>    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V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9h</a:t>
            </a:r>
            <a:endParaRPr lang="zh-TW" altLang="en-US" sz="2400" dirty="0"/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1280160" y="3218787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2020/01/03</a:t>
            </a:r>
            <a:r>
              <a:rPr lang="zh-TW" altLang="en-US" sz="2000" dirty="0" smtClean="0"/>
              <a:t>    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事假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0h</a:t>
            </a:r>
            <a:endParaRPr lang="zh-TW" altLang="en-US" sz="2400" dirty="0"/>
          </a:p>
        </p:txBody>
      </p:sp>
      <p:sp>
        <p:nvSpPr>
          <p:cNvPr id="20" name="標題 3"/>
          <p:cNvSpPr txBox="1">
            <a:spLocks/>
          </p:cNvSpPr>
          <p:nvPr/>
        </p:nvSpPr>
        <p:spPr>
          <a:xfrm>
            <a:off x="1280160" y="3653176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2020/01/04</a:t>
            </a:r>
            <a:r>
              <a:rPr lang="zh-TW" altLang="en-US" sz="2000" dirty="0" smtClean="0"/>
              <a:t>    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未到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0h</a:t>
            </a:r>
            <a:endParaRPr lang="zh-TW" altLang="en-US" sz="2400" dirty="0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1297685" y="4947731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2020/12/12</a:t>
            </a:r>
            <a:r>
              <a:rPr lang="zh-TW" altLang="en-US" sz="2000" dirty="0" smtClean="0"/>
              <a:t>    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V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8h</a:t>
            </a:r>
            <a:endParaRPr lang="zh-TW" altLang="en-US" sz="2400" dirty="0"/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1353312" y="4067730"/>
            <a:ext cx="4069080" cy="860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/>
              <a:t>.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399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EP1_3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5392" y="406828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353312" y="2129917"/>
            <a:ext cx="4069080" cy="1710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已匯出</a:t>
            </a:r>
            <a:r>
              <a:rPr lang="en-US" altLang="zh-TW" sz="2800" dirty="0" smtClean="0"/>
              <a:t>Excel</a:t>
            </a:r>
            <a:r>
              <a:rPr lang="zh-TW" altLang="en-US" sz="2800" dirty="0" smtClean="0"/>
              <a:t>表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8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LG_1</a:t>
            </a:r>
            <a:r>
              <a:rPr lang="zh-TW" altLang="en-US" dirty="0" smtClean="0"/>
              <a:t> 主畫面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44752" y="1704973"/>
            <a:ext cx="4709160" cy="4668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2068259" y="1935729"/>
            <a:ext cx="1402080" cy="1198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 smtClean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薪資查詢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166872" y="568388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4151948" y="1935729"/>
            <a:ext cx="1402080" cy="1198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 smtClean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出勤記錄</a:t>
            </a:r>
            <a:endParaRPr lang="zh-TW" altLang="en-US" sz="2400" dirty="0"/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2068259" y="3397873"/>
            <a:ext cx="1402080" cy="119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 smtClean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資料整理</a:t>
            </a:r>
            <a:endParaRPr lang="zh-TW" altLang="en-US" sz="2400" dirty="0"/>
          </a:p>
        </p:txBody>
      </p:sp>
      <p:sp>
        <p:nvSpPr>
          <p:cNvPr id="16" name="標題 3"/>
          <p:cNvSpPr txBox="1">
            <a:spLocks/>
          </p:cNvSpPr>
          <p:nvPr/>
        </p:nvSpPr>
        <p:spPr>
          <a:xfrm>
            <a:off x="4151948" y="3340466"/>
            <a:ext cx="1402080" cy="119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 smtClean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員工問題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2921508" y="4718221"/>
            <a:ext cx="1755648" cy="830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姓名：</a:t>
            </a:r>
            <a:r>
              <a:rPr lang="en-US" altLang="zh-TW" sz="2400" dirty="0" smtClean="0"/>
              <a:t>XXX</a:t>
            </a:r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工號：</a:t>
            </a:r>
            <a:r>
              <a:rPr lang="en-US" altLang="zh-TW" sz="2400" dirty="0" smtClean="0"/>
              <a:t>OOO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90" y="2030216"/>
            <a:ext cx="661417" cy="6350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0" y="2030216"/>
            <a:ext cx="579996" cy="5799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84" y="3481391"/>
            <a:ext cx="658368" cy="658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28" y="3397873"/>
            <a:ext cx="782320" cy="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EP1_3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0160" y="1690688"/>
            <a:ext cx="4453128" cy="4618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1411222" y="1831280"/>
            <a:ext cx="4293111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   日期         月</a:t>
            </a:r>
            <a:r>
              <a:rPr lang="zh-TW" altLang="en-US" sz="2400" dirty="0"/>
              <a:t>薪</a:t>
            </a:r>
            <a:r>
              <a:rPr lang="zh-TW" altLang="en-US" sz="2400" dirty="0" smtClean="0"/>
              <a:t>       加薪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280160" y="2289115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月    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40K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8K</a:t>
            </a:r>
            <a:endParaRPr lang="zh-TW" altLang="en-US" sz="2400" dirty="0"/>
          </a:p>
        </p:txBody>
      </p:sp>
      <p:sp>
        <p:nvSpPr>
          <p:cNvPr id="13" name="等腰三角形 12"/>
          <p:cNvSpPr/>
          <p:nvPr/>
        </p:nvSpPr>
        <p:spPr>
          <a:xfrm flipV="1">
            <a:off x="5437634" y="6095983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5430013" y="1717168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5401058" y="1717168"/>
            <a:ext cx="28955" cy="45921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3"/>
          <p:cNvSpPr txBox="1">
            <a:spLocks/>
          </p:cNvSpPr>
          <p:nvPr/>
        </p:nvSpPr>
        <p:spPr>
          <a:xfrm>
            <a:off x="1353312" y="3658887"/>
            <a:ext cx="4069080" cy="126972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zh-TW" sz="1600" b="1" dirty="0"/>
              <a:t>.</a:t>
            </a:r>
            <a:endParaRPr lang="zh-TW" altLang="en-US" sz="1600" b="1" dirty="0"/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1325880" y="2750614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     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月    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40K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0K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1277114" y="3201052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月    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50K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8K</a:t>
            </a:r>
            <a:endParaRPr lang="zh-TW" altLang="en-US" sz="2400" dirty="0"/>
          </a:p>
        </p:txBody>
      </p:sp>
      <p:sp>
        <p:nvSpPr>
          <p:cNvPr id="21" name="標題 3"/>
          <p:cNvSpPr txBox="1">
            <a:spLocks/>
          </p:cNvSpPr>
          <p:nvPr/>
        </p:nvSpPr>
        <p:spPr>
          <a:xfrm>
            <a:off x="1277114" y="4821767"/>
            <a:ext cx="4395218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12</a:t>
            </a:r>
            <a:r>
              <a:rPr lang="zh-TW" altLang="en-US" sz="2000" dirty="0" smtClean="0"/>
              <a:t>月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70K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2K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813180" y="554547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匯出</a:t>
            </a:r>
          </a:p>
        </p:txBody>
      </p:sp>
      <p:sp>
        <p:nvSpPr>
          <p:cNvPr id="25" name="矩形 24"/>
          <p:cNvSpPr/>
          <p:nvPr/>
        </p:nvSpPr>
        <p:spPr>
          <a:xfrm>
            <a:off x="3648838" y="555886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7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EP1_4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1690688"/>
            <a:ext cx="4069080" cy="365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353312" y="1755013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常見問題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       員工諮詢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1353312" y="2322576"/>
            <a:ext cx="4069080" cy="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3"/>
          <p:cNvSpPr txBox="1">
            <a:spLocks/>
          </p:cNvSpPr>
          <p:nvPr/>
        </p:nvSpPr>
        <p:spPr>
          <a:xfrm>
            <a:off x="1353312" y="2441448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薪資計算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       文字諮詢</a:t>
            </a:r>
            <a:endParaRPr lang="zh-TW" altLang="en-US" sz="2800" dirty="0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353312" y="2942305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出勤問題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       語音諮詢</a:t>
            </a:r>
            <a:endParaRPr lang="zh-TW" altLang="en-US" sz="2800" dirty="0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389888" y="3443162"/>
            <a:ext cx="3867912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 smtClean="0"/>
              <a:t>請假流程</a:t>
            </a:r>
            <a:endParaRPr lang="zh-TW" altLang="en-US" sz="2800" dirty="0"/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1389888" y="3943493"/>
            <a:ext cx="3867912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 smtClean="0"/>
              <a:t>Q&amp;A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755392" y="467300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7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EP1_4</a:t>
            </a:r>
            <a:r>
              <a:rPr lang="zh-TW" altLang="en-US" dirty="0" smtClean="0"/>
              <a:t> 畫面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3896" y="1690688"/>
            <a:ext cx="4379976" cy="41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1661160" y="1855597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*姓名：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33116" y="1855597"/>
            <a:ext cx="676656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661160" y="240518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*信箱：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33116" y="2405189"/>
            <a:ext cx="25984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3654552" y="1845818"/>
            <a:ext cx="118262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*電話：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837176" y="1844866"/>
            <a:ext cx="676656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1661160" y="3016251"/>
            <a:ext cx="115824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*問題：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833116" y="3016251"/>
            <a:ext cx="2598420" cy="99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1661160" y="4196143"/>
            <a:ext cx="160324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附加檔案：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471672" y="4162781"/>
            <a:ext cx="821436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上傳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9884" y="496155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傳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送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542" y="497494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4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EP1_4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5392" y="406828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353312" y="2129917"/>
            <a:ext cx="4069080" cy="1710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800" dirty="0" smtClean="0"/>
              <a:t>目前非人事單位上班時間，請於早上</a:t>
            </a:r>
            <a:r>
              <a:rPr lang="en-US" altLang="zh-TW" sz="2800" dirty="0" smtClean="0"/>
              <a:t>9:00-</a:t>
            </a:r>
            <a:r>
              <a:rPr lang="zh-TW" altLang="en-US" sz="2800" dirty="0" smtClean="0"/>
              <a:t>下午</a:t>
            </a:r>
            <a:r>
              <a:rPr lang="en-US" altLang="zh-TW" sz="2800" dirty="0" smtClean="0"/>
              <a:t>5:00</a:t>
            </a:r>
            <a:r>
              <a:rPr lang="zh-TW" altLang="en-US" sz="2800" dirty="0" smtClean="0"/>
              <a:t>間來電</a:t>
            </a:r>
            <a:r>
              <a:rPr lang="en-US" altLang="zh-TW" sz="2800" dirty="0" smtClean="0"/>
              <a:t>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70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EP1_4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3312" y="2029968"/>
            <a:ext cx="4069080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353312" y="2129917"/>
            <a:ext cx="4069080" cy="1710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是否要</a:t>
            </a:r>
            <a:endParaRPr lang="en-US" altLang="zh-TW" sz="2800" dirty="0" smtClean="0"/>
          </a:p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電話聯繫人事單位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97964" y="394042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4166" y="394042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75376" y="521208"/>
            <a:ext cx="4757928" cy="513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5775960" y="749173"/>
            <a:ext cx="1402080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薪資日期</a:t>
            </a:r>
            <a:endParaRPr lang="zh-TW" altLang="en-US" sz="2400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7310628" y="749173"/>
            <a:ext cx="126644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2020/01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8709660" y="740346"/>
            <a:ext cx="827532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部門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9653778" y="740345"/>
            <a:ext cx="779526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XX</a:t>
            </a:r>
            <a:endParaRPr lang="zh-TW" altLang="en-US" sz="2400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5775960" y="1362773"/>
            <a:ext cx="1402080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員工編號</a:t>
            </a:r>
            <a:endParaRPr lang="zh-TW" altLang="en-US" sz="2400" dirty="0"/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7294626" y="1353946"/>
            <a:ext cx="126644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23548</a:t>
            </a:r>
            <a:endParaRPr lang="zh-TW" altLang="en-US" sz="2400" dirty="0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8733663" y="1335658"/>
            <a:ext cx="827532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課</a:t>
            </a:r>
            <a:r>
              <a:rPr lang="zh-TW" altLang="en-US" sz="2400" dirty="0" smtClean="0"/>
              <a:t>別</a:t>
            </a:r>
            <a:endParaRPr lang="zh-TW" altLang="en-US" sz="2400" dirty="0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9671494" y="1345117"/>
            <a:ext cx="59874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XX</a:t>
            </a:r>
            <a:endParaRPr lang="zh-TW" altLang="en-US" sz="2400" dirty="0"/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6318504" y="2002536"/>
            <a:ext cx="859536" cy="457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姓名</a:t>
            </a:r>
            <a:endParaRPr lang="zh-TW" altLang="en-US" sz="24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7366254" y="2002535"/>
            <a:ext cx="126644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鴨鴨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5801868" y="2687541"/>
            <a:ext cx="94640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</a:t>
            </a:r>
            <a:endParaRPr lang="zh-TW" altLang="en-US" sz="2400" dirty="0"/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6766560" y="2687540"/>
            <a:ext cx="94640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勞保</a:t>
            </a:r>
            <a:endParaRPr lang="zh-TW" altLang="en-US" sz="2400" dirty="0"/>
          </a:p>
        </p:txBody>
      </p:sp>
      <p:sp>
        <p:nvSpPr>
          <p:cNvPr id="16" name="標題 3"/>
          <p:cNvSpPr txBox="1">
            <a:spLocks/>
          </p:cNvSpPr>
          <p:nvPr/>
        </p:nvSpPr>
        <p:spPr>
          <a:xfrm>
            <a:off x="7731632" y="2678868"/>
            <a:ext cx="84544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加班</a:t>
            </a:r>
            <a:endParaRPr lang="zh-TW" altLang="en-US" sz="2400" dirty="0"/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8579358" y="2669573"/>
            <a:ext cx="84544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平日</a:t>
            </a:r>
            <a:endParaRPr lang="zh-TW" altLang="en-US" sz="2400" dirty="0"/>
          </a:p>
        </p:txBody>
      </p:sp>
      <p:sp>
        <p:nvSpPr>
          <p:cNvPr id="18" name="標題 3"/>
          <p:cNvSpPr txBox="1">
            <a:spLocks/>
          </p:cNvSpPr>
          <p:nvPr/>
        </p:nvSpPr>
        <p:spPr>
          <a:xfrm>
            <a:off x="9424798" y="2660278"/>
            <a:ext cx="84544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假日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675376" y="3182112"/>
            <a:ext cx="4757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標題 3"/>
          <p:cNvSpPr txBox="1">
            <a:spLocks/>
          </p:cNvSpPr>
          <p:nvPr/>
        </p:nvSpPr>
        <p:spPr>
          <a:xfrm>
            <a:off x="5687568" y="3301140"/>
            <a:ext cx="1175004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10,000</a:t>
            </a:r>
            <a:endParaRPr lang="zh-TW" altLang="en-US" sz="2400" dirty="0"/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6725412" y="3292152"/>
            <a:ext cx="100622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1,000</a:t>
            </a:r>
            <a:endParaRPr lang="zh-TW" altLang="en-US" sz="2400" dirty="0"/>
          </a:p>
        </p:txBody>
      </p:sp>
      <p:sp>
        <p:nvSpPr>
          <p:cNvPr id="24" name="標題 3"/>
          <p:cNvSpPr txBox="1">
            <a:spLocks/>
          </p:cNvSpPr>
          <p:nvPr/>
        </p:nvSpPr>
        <p:spPr>
          <a:xfrm>
            <a:off x="7641718" y="3273544"/>
            <a:ext cx="100622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2,000</a:t>
            </a:r>
            <a:endParaRPr lang="zh-TW" altLang="en-US" sz="2400" dirty="0"/>
          </a:p>
        </p:txBody>
      </p:sp>
      <p:sp>
        <p:nvSpPr>
          <p:cNvPr id="25" name="標題 3"/>
          <p:cNvSpPr txBox="1">
            <a:spLocks/>
          </p:cNvSpPr>
          <p:nvPr/>
        </p:nvSpPr>
        <p:spPr>
          <a:xfrm>
            <a:off x="8510778" y="3253986"/>
            <a:ext cx="100622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7,000</a:t>
            </a:r>
            <a:endParaRPr lang="zh-TW" altLang="en-US" sz="2400" dirty="0"/>
          </a:p>
        </p:txBody>
      </p:sp>
      <p:sp>
        <p:nvSpPr>
          <p:cNvPr id="26" name="標題 3"/>
          <p:cNvSpPr txBox="1">
            <a:spLocks/>
          </p:cNvSpPr>
          <p:nvPr/>
        </p:nvSpPr>
        <p:spPr>
          <a:xfrm>
            <a:off x="9385936" y="3246112"/>
            <a:ext cx="1006220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1,000</a:t>
            </a:r>
            <a:endParaRPr lang="zh-TW" altLang="en-US" sz="2400" dirty="0"/>
          </a:p>
        </p:txBody>
      </p:sp>
      <p:sp>
        <p:nvSpPr>
          <p:cNvPr id="27" name="標題 3"/>
          <p:cNvSpPr txBox="1">
            <a:spLocks/>
          </p:cNvSpPr>
          <p:nvPr/>
        </p:nvSpPr>
        <p:spPr>
          <a:xfrm>
            <a:off x="5820156" y="3759287"/>
            <a:ext cx="445008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薪資總和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勞保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實領薪資</a:t>
            </a:r>
            <a:endParaRPr lang="zh-TW" altLang="en-US" sz="2400" dirty="0"/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5829299" y="4215702"/>
            <a:ext cx="4450082" cy="45783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10,000   -  1,000   =  9,000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7383018" y="495637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9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43584" y="2029968"/>
            <a:ext cx="4910328" cy="36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2859024" y="2084832"/>
            <a:ext cx="1789176" cy="457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1</a:t>
            </a:r>
            <a:r>
              <a:rPr lang="zh-TW" altLang="en-US" sz="2400" dirty="0" smtClean="0"/>
              <a:t>月出勤</a:t>
            </a:r>
            <a:endParaRPr lang="zh-TW" altLang="en-US" sz="2400" dirty="0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1353312" y="2542667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 smtClean="0"/>
              <a:t>01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03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04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05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06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07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08</a:t>
            </a:r>
            <a:endParaRPr lang="zh-TW" altLang="en-US" sz="24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353312" y="3000502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出</a:t>
            </a:r>
            <a:r>
              <a:rPr lang="zh-TW" altLang="en-US" sz="2400" dirty="0"/>
              <a:t>、</a:t>
            </a:r>
            <a:r>
              <a:rPr lang="zh-TW" altLang="en-US" sz="2400" dirty="0" smtClean="0"/>
              <a:t>例、休、出、出、出、休、出</a:t>
            </a:r>
            <a:endParaRPr lang="zh-TW" altLang="en-US" sz="2400" dirty="0"/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1353312" y="3432936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09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353312" y="3890771"/>
            <a:ext cx="413308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未、假、出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2574036" y="3445637"/>
            <a:ext cx="484632" cy="45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47800" y="5043742"/>
            <a:ext cx="147828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假單申請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8772" y="5043742"/>
            <a:ext cx="147828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班表資訊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8022" y="504374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45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3312" y="2029968"/>
            <a:ext cx="4069080" cy="335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1353312" y="2129917"/>
            <a:ext cx="4069080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假單申請</a:t>
            </a:r>
            <a:endParaRPr lang="zh-TW" altLang="en-US" sz="28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662428" y="2770233"/>
            <a:ext cx="1450848" cy="457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新增價單</a:t>
            </a:r>
            <a:endParaRPr lang="zh-TW" altLang="en-US" sz="2400" dirty="0"/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639568" y="3355529"/>
            <a:ext cx="1496568" cy="457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修改假單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55392" y="467683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2662428" y="3923726"/>
            <a:ext cx="1496568" cy="457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請假記錄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3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19072" y="1618488"/>
            <a:ext cx="4416552" cy="44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862328" y="1819021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*電話：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191256" y="1819021"/>
            <a:ext cx="24414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1862328" y="2387218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*信箱：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191256" y="2387218"/>
            <a:ext cx="24414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1862328" y="2955415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*日期：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191256" y="2955415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xxxx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5736" y="2955414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xxxx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4517136" y="3218688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3"/>
          <p:cNvSpPr txBox="1">
            <a:spLocks/>
          </p:cNvSpPr>
          <p:nvPr/>
        </p:nvSpPr>
        <p:spPr>
          <a:xfrm>
            <a:off x="1862328" y="3523611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*假</a:t>
            </a:r>
            <a:r>
              <a:rPr lang="zh-TW" altLang="en-US" sz="2400" dirty="0"/>
              <a:t>別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191256" y="3523611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病假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V="1">
            <a:off x="4114800" y="3679825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2054352" y="4091807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事由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394204" y="532707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申請</a:t>
            </a:r>
          </a:p>
        </p:txBody>
      </p:sp>
      <p:sp>
        <p:nvSpPr>
          <p:cNvPr id="25" name="矩形 24"/>
          <p:cNvSpPr/>
          <p:nvPr/>
        </p:nvSpPr>
        <p:spPr>
          <a:xfrm>
            <a:off x="4229862" y="534046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04972" y="4142322"/>
            <a:ext cx="2441448" cy="99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5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09928" y="2295144"/>
            <a:ext cx="3593592" cy="304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853184" y="2971165"/>
            <a:ext cx="33131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申請完畢</a:t>
            </a:r>
            <a:endParaRPr lang="zh-TW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2874264" y="403282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9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09928" y="2295144"/>
            <a:ext cx="3593592" cy="304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853184" y="2971165"/>
            <a:ext cx="33131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 smtClean="0"/>
              <a:t>是否要儲存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2125980" y="403345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4750" y="403345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1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EP1_2_1</a:t>
            </a:r>
            <a:r>
              <a:rPr lang="zh-TW" altLang="en-US" dirty="0" smtClean="0"/>
              <a:t> 畫面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9072" y="1618488"/>
            <a:ext cx="4416552" cy="44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1862328" y="1819021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*電話：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191256" y="1819021"/>
            <a:ext cx="24414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09XX-XXX-XXX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1862328" y="2387218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*信箱：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191256" y="2387218"/>
            <a:ext cx="24414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ysClr val="windowText" lastClr="000000"/>
                </a:solidFill>
              </a:rPr>
              <a:t>leoXXXXgmail.com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1862328" y="2955415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*日期：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191256" y="2955415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xxxx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45736" y="2955414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xxxx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4517136" y="3218688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3"/>
          <p:cNvSpPr txBox="1">
            <a:spLocks/>
          </p:cNvSpPr>
          <p:nvPr/>
        </p:nvSpPr>
        <p:spPr>
          <a:xfrm>
            <a:off x="1862328" y="3523611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*假</a:t>
            </a:r>
            <a:r>
              <a:rPr lang="zh-TW" altLang="en-US" sz="2400" dirty="0"/>
              <a:t>別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191256" y="3523611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病假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4114800" y="3679825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3"/>
          <p:cNvSpPr txBox="1">
            <a:spLocks/>
          </p:cNvSpPr>
          <p:nvPr/>
        </p:nvSpPr>
        <p:spPr>
          <a:xfrm>
            <a:off x="2054352" y="4091807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事由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2225421" y="535653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修改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25621" y="5340465"/>
            <a:ext cx="184023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刪除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/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04972" y="4142322"/>
            <a:ext cx="2441448" cy="99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XXXXXXXXXXXXXX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491</Words>
  <Application>Microsoft Office PowerPoint</Application>
  <PresentationFormat>寬螢幕</PresentationFormat>
  <Paragraphs>201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LG_1 畫面1</vt:lpstr>
      <vt:lpstr>LG_1 主畫面</vt:lpstr>
      <vt:lpstr>EP1_1 畫面1</vt:lpstr>
      <vt:lpstr>EP1_2 畫面1</vt:lpstr>
      <vt:lpstr>EP1_2_1 畫面1</vt:lpstr>
      <vt:lpstr>EP1_2_1 畫面2</vt:lpstr>
      <vt:lpstr>EP1_2_1 畫面3</vt:lpstr>
      <vt:lpstr>EP1_2_1 畫面4</vt:lpstr>
      <vt:lpstr>EP1_2_1 畫面5</vt:lpstr>
      <vt:lpstr>EP1_2_1 畫面6</vt:lpstr>
      <vt:lpstr>EP1_2_1 畫面7</vt:lpstr>
      <vt:lpstr>EP1_2_1_1 畫面1</vt:lpstr>
      <vt:lpstr>EP1_2_1_1 畫面2</vt:lpstr>
      <vt:lpstr>EP1_2_1_1 畫面3</vt:lpstr>
      <vt:lpstr>EP1_2_1_1 畫面4</vt:lpstr>
      <vt:lpstr>EP1_2_2 畫面1</vt:lpstr>
      <vt:lpstr>EP1_3 畫面1</vt:lpstr>
      <vt:lpstr>EP1_3 畫面2</vt:lpstr>
      <vt:lpstr>EP1_3 畫面2</vt:lpstr>
      <vt:lpstr>EP1_3 畫面3</vt:lpstr>
      <vt:lpstr>EP1_4 畫面1</vt:lpstr>
      <vt:lpstr>EP1_4 畫面2</vt:lpstr>
      <vt:lpstr>EP1_4 畫面3</vt:lpstr>
      <vt:lpstr>EP1_4 畫面4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92</cp:revision>
  <dcterms:created xsi:type="dcterms:W3CDTF">2020-11-08T06:51:44Z</dcterms:created>
  <dcterms:modified xsi:type="dcterms:W3CDTF">2021-01-05T12:15:49Z</dcterms:modified>
</cp:coreProperties>
</file>