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81" r:id="rId5"/>
    <p:sldId id="282" r:id="rId6"/>
    <p:sldId id="259" r:id="rId7"/>
    <p:sldId id="268" r:id="rId8"/>
    <p:sldId id="262" r:id="rId9"/>
    <p:sldId id="263" r:id="rId10"/>
    <p:sldId id="279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949" autoAdjust="0"/>
  </p:normalViewPr>
  <p:slideViewPr>
    <p:cSldViewPr snapToGrid="0">
      <p:cViewPr>
        <p:scale>
          <a:sx n="50" d="100"/>
          <a:sy n="50" d="100"/>
        </p:scale>
        <p:origin x="110" y="-7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2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9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4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8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6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06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36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57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2029968"/>
            <a:ext cx="4800600" cy="366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805400" y="2390193"/>
            <a:ext cx="3896424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案件薪資查詢系統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554272" y="454024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登入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70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EP1_2_2</a:t>
            </a:r>
            <a:r>
              <a:rPr lang="zh-TW" altLang="en-US" dirty="0" smtClean="0"/>
              <a:t> 畫面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80160" y="1690688"/>
            <a:ext cx="4453128" cy="4618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411223" y="1831280"/>
            <a:ext cx="253898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案件接收管理</a:t>
            </a:r>
            <a:endParaRPr lang="en-US" altLang="zh-TW" sz="2400" dirty="0" smtClean="0"/>
          </a:p>
          <a:p>
            <a:pPr algn="ctr"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224529" y="525400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標題 3"/>
          <p:cNvSpPr txBox="1">
            <a:spLocks/>
          </p:cNvSpPr>
          <p:nvPr/>
        </p:nvSpPr>
        <p:spPr>
          <a:xfrm>
            <a:off x="1482596" y="2429707"/>
            <a:ext cx="1655192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案件名稱：</a:t>
            </a:r>
            <a:endParaRPr lang="zh-TW" altLang="en-US" sz="2400" dirty="0"/>
          </a:p>
        </p:txBody>
      </p:sp>
      <p:sp>
        <p:nvSpPr>
          <p:cNvPr id="22" name="標題 3"/>
          <p:cNvSpPr txBox="1">
            <a:spLocks/>
          </p:cNvSpPr>
          <p:nvPr/>
        </p:nvSpPr>
        <p:spPr>
          <a:xfrm>
            <a:off x="1482597" y="2943761"/>
            <a:ext cx="1655192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公司名稱：</a:t>
            </a:r>
            <a:endParaRPr lang="zh-TW" altLang="en-US" sz="2400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1286256" y="5185696"/>
            <a:ext cx="4453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7788" y="2429706"/>
            <a:ext cx="2586355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7789" y="2986162"/>
            <a:ext cx="2599944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0" name="標題 3"/>
          <p:cNvSpPr txBox="1">
            <a:spLocks/>
          </p:cNvSpPr>
          <p:nvPr/>
        </p:nvSpPr>
        <p:spPr>
          <a:xfrm>
            <a:off x="1482596" y="3511708"/>
            <a:ext cx="1655191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所需人數：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137789" y="3550434"/>
            <a:ext cx="2599944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91106" y="5246428"/>
            <a:ext cx="1953134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參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與過人數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1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EP1_3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069080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2372" y="4424584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365344" y="2073329"/>
            <a:ext cx="2215896" cy="4596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>
                <a:solidFill>
                  <a:sysClr val="windowText" lastClr="000000"/>
                </a:solidFill>
              </a:rPr>
              <a:t>參與過人數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353312" y="2709955"/>
            <a:ext cx="4069079" cy="158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XXXXXXX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400" dirty="0">
                <a:solidFill>
                  <a:sysClr val="windowText" lastClr="000000"/>
                </a:solidFill>
              </a:rPr>
              <a:t>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XXXXXXX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XXXXXXX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sz="2400" dirty="0">
                <a:solidFill>
                  <a:sysClr val="windowText" lastClr="000000"/>
                </a:solidFill>
              </a:rPr>
              <a:t>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  <a:p>
            <a:endParaRPr lang="zh-TW" altLang="en-US" sz="2400" dirty="0">
              <a:solidFill>
                <a:sysClr val="windowText" lastClr="000000"/>
              </a:solidFill>
            </a:endParaRPr>
          </a:p>
          <a:p>
            <a:endParaRPr lang="zh-TW" altLang="en-US" sz="2400" dirty="0">
              <a:solidFill>
                <a:sysClr val="windowText" lastClr="000000"/>
              </a:solidFill>
            </a:endParaRPr>
          </a:p>
          <a:p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2029968"/>
            <a:ext cx="4800600" cy="366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798320" y="2468245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帳號：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98648" y="2468245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(</a:t>
            </a:r>
            <a:r>
              <a:rPr lang="zh-TW" altLang="en-US" sz="2400" dirty="0">
                <a:solidFill>
                  <a:sysClr val="windowText" lastClr="000000"/>
                </a:solidFill>
              </a:rPr>
              <a:t>工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號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)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798320" y="3269869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密</a:t>
            </a:r>
            <a:r>
              <a:rPr lang="zh-TW" altLang="en-US" sz="2400" dirty="0"/>
              <a:t>碼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898648" y="3269869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(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身分證字號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)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798320" y="4152264"/>
            <a:ext cx="126492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驗證碼：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200400" y="4135499"/>
            <a:ext cx="116128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Q97K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5496873" y="4135499"/>
            <a:ext cx="454152" cy="457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換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193036" y="499808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登入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28694" y="5011477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88" y="4132107"/>
            <a:ext cx="1060543" cy="46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07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LG_1</a:t>
            </a:r>
            <a:r>
              <a:rPr lang="zh-TW" altLang="en-US" dirty="0" smtClean="0"/>
              <a:t> 主畫面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800600" cy="366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798320" y="2267077"/>
            <a:ext cx="1402080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個人資料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121152" y="503465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1798320" y="2873310"/>
            <a:ext cx="1402080" cy="457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案件</a:t>
            </a:r>
            <a:endParaRPr lang="zh-TW" altLang="en-US" sz="2400" dirty="0"/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4050792" y="4000435"/>
            <a:ext cx="1755648" cy="8300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姓名：</a:t>
            </a:r>
            <a:r>
              <a:rPr lang="en-US" altLang="zh-TW" sz="2400" dirty="0" smtClean="0"/>
              <a:t>XXX</a:t>
            </a:r>
          </a:p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工號：</a:t>
            </a:r>
            <a:r>
              <a:rPr lang="en-US" altLang="zh-TW" sz="2400" dirty="0" smtClean="0"/>
              <a:t>OOO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944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LG_1</a:t>
            </a:r>
            <a:r>
              <a:rPr lang="zh-TW" altLang="en-US" dirty="0" smtClean="0"/>
              <a:t> 主畫面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800600" cy="366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798320" y="2267077"/>
            <a:ext cx="1402080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薪資查詢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121152" y="503465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1798320" y="2873310"/>
            <a:ext cx="1402080" cy="457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專業能力</a:t>
            </a:r>
            <a:endParaRPr lang="zh-TW" altLang="en-US" sz="2400" dirty="0"/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4050792" y="4000435"/>
            <a:ext cx="1755648" cy="8300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姓名：</a:t>
            </a:r>
            <a:r>
              <a:rPr lang="en-US" altLang="zh-TW" sz="2400" dirty="0" smtClean="0"/>
              <a:t>XXX</a:t>
            </a:r>
          </a:p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工號：</a:t>
            </a:r>
            <a:r>
              <a:rPr lang="en-US" altLang="zh-TW" sz="2400" dirty="0" smtClean="0"/>
              <a:t>OOO</a:t>
            </a:r>
            <a:endParaRPr lang="zh-TW" altLang="en-US" sz="2400" dirty="0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798320" y="3492370"/>
            <a:ext cx="1402080" cy="457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案件紀錄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380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LG_1</a:t>
            </a:r>
            <a:r>
              <a:rPr lang="zh-TW" altLang="en-US" dirty="0" smtClean="0"/>
              <a:t> 主畫面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800600" cy="366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798320" y="2267077"/>
            <a:ext cx="1402080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案件進度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121152" y="503465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1798320" y="2873310"/>
            <a:ext cx="1402080" cy="457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接管</a:t>
            </a:r>
            <a:r>
              <a:rPr lang="zh-TW" altLang="en-US" sz="2400" dirty="0" smtClean="0"/>
              <a:t>案件</a:t>
            </a:r>
            <a:endParaRPr lang="zh-TW" altLang="en-US" sz="2400" dirty="0"/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4050792" y="4000435"/>
            <a:ext cx="1755648" cy="8300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姓名：</a:t>
            </a:r>
            <a:r>
              <a:rPr lang="en-US" altLang="zh-TW" sz="2400" dirty="0" smtClean="0"/>
              <a:t>XXX</a:t>
            </a:r>
          </a:p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工號：</a:t>
            </a:r>
            <a:r>
              <a:rPr lang="en-US" altLang="zh-TW" sz="2400" dirty="0" smtClean="0"/>
              <a:t>OOO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379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34840" y="521208"/>
            <a:ext cx="7018020" cy="581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4732020" y="914399"/>
            <a:ext cx="2064258" cy="4483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薪資日期</a:t>
            </a:r>
            <a:endParaRPr lang="zh-TW" altLang="en-US" sz="2400" dirty="0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6796278" y="914399"/>
            <a:ext cx="1780794" cy="439547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XXXX/XX/XX</a:t>
            </a:r>
            <a:endParaRPr lang="zh-TW" altLang="en-US" sz="24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8510778" y="914398"/>
            <a:ext cx="1026414" cy="43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部門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9653778" y="914399"/>
            <a:ext cx="1181862" cy="439547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XX</a:t>
            </a:r>
            <a:endParaRPr lang="zh-TW" altLang="en-US" sz="2400" dirty="0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4732020" y="1362773"/>
            <a:ext cx="2064258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員工編號</a:t>
            </a:r>
            <a:endParaRPr lang="zh-TW" altLang="en-US" sz="2400" dirty="0"/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6796278" y="1353946"/>
            <a:ext cx="1764792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4070020</a:t>
            </a:r>
            <a:endParaRPr lang="zh-TW" altLang="en-US" sz="2400" dirty="0"/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4732020" y="1819657"/>
            <a:ext cx="2064258" cy="457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姓名</a:t>
            </a:r>
            <a:endParaRPr lang="zh-TW" altLang="en-US" sz="2400" dirty="0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6796278" y="1796796"/>
            <a:ext cx="1836420" cy="4806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喨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4434840" y="2672334"/>
            <a:ext cx="7018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標題 3"/>
          <p:cNvSpPr txBox="1">
            <a:spLocks/>
          </p:cNvSpPr>
          <p:nvPr/>
        </p:nvSpPr>
        <p:spPr>
          <a:xfrm>
            <a:off x="4732020" y="4639784"/>
            <a:ext cx="6446520" cy="74067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3000" dirty="0" smtClean="0"/>
              <a:t>23,000   +</a:t>
            </a:r>
            <a:r>
              <a:rPr lang="zh-TW" altLang="en-US" sz="3000" dirty="0" smtClean="0"/>
              <a:t>  </a:t>
            </a:r>
            <a:r>
              <a:rPr lang="en-US" altLang="zh-TW" sz="3000" dirty="0" smtClean="0"/>
              <a:t>3500</a:t>
            </a:r>
            <a:r>
              <a:rPr lang="zh-TW" altLang="en-US" sz="3000" dirty="0" smtClean="0"/>
              <a:t>  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 </a:t>
            </a:r>
            <a:r>
              <a:rPr lang="en-US" altLang="zh-TW" sz="3000" dirty="0" smtClean="0"/>
              <a:t>2,000   =  28500</a:t>
            </a:r>
            <a:endParaRPr lang="zh-TW" altLang="en-US" sz="3000" dirty="0"/>
          </a:p>
        </p:txBody>
      </p:sp>
      <p:sp>
        <p:nvSpPr>
          <p:cNvPr id="29" name="矩形 28"/>
          <p:cNvSpPr/>
          <p:nvPr/>
        </p:nvSpPr>
        <p:spPr>
          <a:xfrm>
            <a:off x="7245858" y="542506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38592"/>
              </p:ext>
            </p:extLst>
          </p:nvPr>
        </p:nvGraphicFramePr>
        <p:xfrm>
          <a:off x="4457763" y="2672334"/>
          <a:ext cx="6982842" cy="146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614"/>
                <a:gridCol w="2327614"/>
                <a:gridCol w="2327614"/>
              </a:tblGrid>
              <a:tr h="733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底薪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節慶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加班</a:t>
                      </a:r>
                      <a:endParaRPr lang="zh-TW" altLang="en-US" sz="2400" dirty="0"/>
                    </a:p>
                  </a:txBody>
                  <a:tcPr/>
                </a:tc>
              </a:tr>
              <a:tr h="733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23000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2000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694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19072" y="1618488"/>
            <a:ext cx="4416552" cy="44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862328" y="1819021"/>
            <a:ext cx="418554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專案需求能力：</a:t>
            </a:r>
            <a:endParaRPr lang="zh-TW" altLang="en-US" sz="2400" dirty="0"/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1862328" y="2955415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日期：</a:t>
            </a:r>
            <a:endParaRPr lang="zh-TW" altLang="en-US" sz="2400" dirty="0"/>
          </a:p>
        </p:txBody>
      </p:sp>
      <p:sp>
        <p:nvSpPr>
          <p:cNvPr id="21" name="標題 3"/>
          <p:cNvSpPr txBox="1">
            <a:spLocks/>
          </p:cNvSpPr>
          <p:nvPr/>
        </p:nvSpPr>
        <p:spPr>
          <a:xfrm>
            <a:off x="1872996" y="4638973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備註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294020" y="5356531"/>
            <a:ext cx="1116109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09900" y="4638973"/>
            <a:ext cx="2441448" cy="496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22035" y="5356533"/>
            <a:ext cx="1081839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返回</a:t>
            </a:r>
          </a:p>
        </p:txBody>
      </p:sp>
      <p:sp>
        <p:nvSpPr>
          <p:cNvPr id="26" name="矩形 25"/>
          <p:cNvSpPr/>
          <p:nvPr/>
        </p:nvSpPr>
        <p:spPr>
          <a:xfrm>
            <a:off x="2999232" y="2989770"/>
            <a:ext cx="209092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XXXX/XX/XX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99232" y="3718332"/>
            <a:ext cx="209092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XXXX/XX/XX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標題 3"/>
          <p:cNvSpPr txBox="1">
            <a:spLocks/>
          </p:cNvSpPr>
          <p:nvPr/>
        </p:nvSpPr>
        <p:spPr>
          <a:xfrm>
            <a:off x="1862328" y="3718331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到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950720" y="2276856"/>
            <a:ext cx="3953154" cy="496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53896" y="1690688"/>
            <a:ext cx="4379976" cy="41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661160" y="1855597"/>
            <a:ext cx="278892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參與之案件</a:t>
            </a:r>
            <a:r>
              <a:rPr lang="zh-TW" altLang="en-US" sz="2400" dirty="0"/>
              <a:t>查詢</a:t>
            </a:r>
            <a:endParaRPr lang="en-US" altLang="zh-TW" sz="2400" dirty="0" smtClean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661160" y="2405189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工號：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761488" y="2405189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4070020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661160" y="2863024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案件：</a:t>
            </a:r>
            <a:endParaRPr lang="zh-TW" altLang="en-US" sz="2400" dirty="0"/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1661160" y="3984974"/>
            <a:ext cx="1584960" cy="4072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相關人士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028188" y="5140831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61488" y="2938398"/>
            <a:ext cx="2670048" cy="932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</a:t>
            </a:r>
          </a:p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</a:t>
            </a:r>
          </a:p>
        </p:txBody>
      </p:sp>
      <p:sp>
        <p:nvSpPr>
          <p:cNvPr id="17" name="矩形 16"/>
          <p:cNvSpPr/>
          <p:nvPr/>
        </p:nvSpPr>
        <p:spPr>
          <a:xfrm>
            <a:off x="3215640" y="4023391"/>
            <a:ext cx="2468880" cy="815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ysClr val="windowText" lastClr="000000"/>
                </a:solidFill>
              </a:rPr>
              <a:t>4070020</a:t>
            </a:r>
            <a:r>
              <a:rPr lang="zh-TW" altLang="en-US" sz="2000" dirty="0" smtClean="0">
                <a:solidFill>
                  <a:sysClr val="windowText" lastClr="000000"/>
                </a:solidFill>
              </a:rPr>
              <a:t>，</a:t>
            </a:r>
            <a:r>
              <a:rPr lang="en-US" altLang="zh-TW" sz="2000" dirty="0" smtClean="0">
                <a:solidFill>
                  <a:sysClr val="windowText" lastClr="000000"/>
                </a:solidFill>
              </a:rPr>
              <a:t>4070021</a:t>
            </a:r>
            <a:endParaRPr lang="zh-TW" altLang="en-US" sz="2000" dirty="0">
              <a:solidFill>
                <a:sysClr val="windowText" lastClr="000000"/>
              </a:solidFill>
            </a:endParaRPr>
          </a:p>
          <a:p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EP1_2_1_1</a:t>
            </a:r>
            <a:r>
              <a:rPr lang="zh-TW" altLang="en-US" dirty="0" smtClean="0"/>
              <a:t> 畫面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498848" cy="3456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353312" y="2129917"/>
            <a:ext cx="4069080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 smtClean="0"/>
              <a:t>案件進度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157472" y="475503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3312" y="2645491"/>
            <a:ext cx="4498848" cy="70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敘述：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XXXXXXXXXXXXXX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13464"/>
              </p:ext>
            </p:extLst>
          </p:nvPr>
        </p:nvGraphicFramePr>
        <p:xfrm>
          <a:off x="2727962" y="3361771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23577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7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7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標題 3"/>
          <p:cNvSpPr txBox="1">
            <a:spLocks/>
          </p:cNvSpPr>
          <p:nvPr/>
        </p:nvSpPr>
        <p:spPr>
          <a:xfrm>
            <a:off x="1353312" y="3352801"/>
            <a:ext cx="1344168" cy="4053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組員</a:t>
            </a:r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7" name="標題 3"/>
          <p:cNvSpPr txBox="1">
            <a:spLocks/>
          </p:cNvSpPr>
          <p:nvPr/>
        </p:nvSpPr>
        <p:spPr>
          <a:xfrm>
            <a:off x="1353312" y="3703321"/>
            <a:ext cx="1344168" cy="4053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組員</a:t>
            </a:r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8" name="標題 3"/>
          <p:cNvSpPr txBox="1">
            <a:spLocks/>
          </p:cNvSpPr>
          <p:nvPr/>
        </p:nvSpPr>
        <p:spPr>
          <a:xfrm>
            <a:off x="1353312" y="4084321"/>
            <a:ext cx="1344168" cy="4053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組員</a:t>
            </a:r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99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200</Words>
  <Application>Microsoft Office PowerPoint</Application>
  <PresentationFormat>自訂</PresentationFormat>
  <Paragraphs>94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LG_1 畫面1</vt:lpstr>
      <vt:lpstr>LG_1 畫面1</vt:lpstr>
      <vt:lpstr>LG_1 主畫面</vt:lpstr>
      <vt:lpstr>LG_1 主畫面</vt:lpstr>
      <vt:lpstr>LG_1 主畫面</vt:lpstr>
      <vt:lpstr>EP1_1 畫面1</vt:lpstr>
      <vt:lpstr>EP1_2_1 畫面5</vt:lpstr>
      <vt:lpstr>EP1_2_1_1 畫面3</vt:lpstr>
      <vt:lpstr>EP1_2_1_1 畫面4</vt:lpstr>
      <vt:lpstr>EP1_2_2 畫面1</vt:lpstr>
      <vt:lpstr>EP1_3 畫面1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喨</cp:lastModifiedBy>
  <cp:revision>116</cp:revision>
  <dcterms:created xsi:type="dcterms:W3CDTF">2020-11-08T06:51:44Z</dcterms:created>
  <dcterms:modified xsi:type="dcterms:W3CDTF">2020-11-10T01:27:56Z</dcterms:modified>
</cp:coreProperties>
</file>