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64" r:id="rId5"/>
    <p:sldId id="265" r:id="rId6"/>
    <p:sldId id="283" r:id="rId7"/>
    <p:sldId id="284" r:id="rId8"/>
    <p:sldId id="285" r:id="rId9"/>
    <p:sldId id="286" r:id="rId10"/>
    <p:sldId id="28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39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8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06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3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1F46-C469-469E-BB96-181BAF5B6B10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4D78-54B1-49C1-A447-36297870A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57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00261" y="1402082"/>
            <a:ext cx="4800600" cy="4294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4045269" y="2468245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帳號：</a:t>
            </a:r>
          </a:p>
        </p:txBody>
      </p:sp>
      <p:sp>
        <p:nvSpPr>
          <p:cNvPr id="7" name="矩形 6"/>
          <p:cNvSpPr/>
          <p:nvPr/>
        </p:nvSpPr>
        <p:spPr>
          <a:xfrm>
            <a:off x="5145597" y="2468245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身份辨識</a:t>
            </a:r>
            <a:r>
              <a:rPr lang="en-US" altLang="zh-TW" sz="2400" dirty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4045269" y="3269869"/>
            <a:ext cx="10271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密碼：</a:t>
            </a:r>
          </a:p>
        </p:txBody>
      </p:sp>
      <p:sp>
        <p:nvSpPr>
          <p:cNvPr id="9" name="矩形 8"/>
          <p:cNvSpPr/>
          <p:nvPr/>
        </p:nvSpPr>
        <p:spPr>
          <a:xfrm>
            <a:off x="5145597" y="3269869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公司代號</a:t>
            </a:r>
            <a:r>
              <a:rPr lang="en-US" altLang="zh-TW" sz="2400" dirty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4045269" y="4152264"/>
            <a:ext cx="126492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驗證碼：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447349" y="4135499"/>
            <a:ext cx="116128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</a:rPr>
              <a:t>7WoB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39985" y="499808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登入</a:t>
            </a:r>
          </a:p>
        </p:txBody>
      </p:sp>
      <p:sp>
        <p:nvSpPr>
          <p:cNvPr id="15" name="矩形 14"/>
          <p:cNvSpPr/>
          <p:nvPr/>
        </p:nvSpPr>
        <p:spPr>
          <a:xfrm>
            <a:off x="6275643" y="501147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取消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14" y="4203420"/>
            <a:ext cx="996642" cy="32199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BBB55F-B16B-4214-AA14-C9A2413A0B8B}"/>
              </a:ext>
            </a:extLst>
          </p:cNvPr>
          <p:cNvSpPr txBox="1"/>
          <p:nvPr/>
        </p:nvSpPr>
        <p:spPr>
          <a:xfrm>
            <a:off x="7653656" y="4152264"/>
            <a:ext cx="74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5E4D1F-4ECE-4C6D-8772-2979632B4191}"/>
              </a:ext>
            </a:extLst>
          </p:cNvPr>
          <p:cNvSpPr txBox="1"/>
          <p:nvPr/>
        </p:nvSpPr>
        <p:spPr>
          <a:xfrm>
            <a:off x="4603531" y="1702676"/>
            <a:ext cx="30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登     入</a:t>
            </a:r>
          </a:p>
        </p:txBody>
      </p:sp>
    </p:spTree>
    <p:extLst>
      <p:ext uri="{BB962C8B-B14F-4D97-AF65-F5344CB8AC3E}">
        <p14:creationId xmlns:p14="http://schemas.microsoft.com/office/powerpoint/2010/main" val="220370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3"/>
          <p:cNvSpPr txBox="1">
            <a:spLocks/>
          </p:cNvSpPr>
          <p:nvPr/>
        </p:nvSpPr>
        <p:spPr>
          <a:xfrm>
            <a:off x="1411223" y="2943760"/>
            <a:ext cx="4108832" cy="222355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  一   二    三    四    五    六    七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   </a:t>
            </a:r>
            <a:r>
              <a:rPr lang="en-US" altLang="zh-TW" sz="2400" dirty="0"/>
              <a:t>1</a:t>
            </a:r>
            <a:r>
              <a:rPr lang="zh-TW" altLang="en-US" sz="2400" dirty="0"/>
              <a:t>     </a:t>
            </a:r>
            <a:r>
              <a:rPr lang="en-US" altLang="zh-TW" sz="2400" dirty="0"/>
              <a:t>2</a:t>
            </a:r>
            <a:r>
              <a:rPr lang="zh-TW" altLang="en-US" sz="2400" dirty="0"/>
              <a:t>       </a:t>
            </a:r>
            <a:r>
              <a:rPr lang="en-US" altLang="zh-TW" sz="2400" dirty="0"/>
              <a:t>3</a:t>
            </a:r>
            <a:r>
              <a:rPr lang="zh-TW" altLang="en-US" sz="2400" dirty="0"/>
              <a:t>      </a:t>
            </a:r>
            <a:r>
              <a:rPr lang="en-US" altLang="zh-TW" sz="2400" dirty="0"/>
              <a:t>4</a:t>
            </a:r>
            <a:r>
              <a:rPr lang="zh-TW" altLang="en-US" sz="2400" dirty="0"/>
              <a:t>      </a:t>
            </a:r>
            <a:r>
              <a:rPr lang="en-US" altLang="zh-TW" sz="2400" dirty="0"/>
              <a:t>5</a:t>
            </a:r>
            <a:r>
              <a:rPr lang="zh-TW" altLang="en-US" sz="2400" dirty="0"/>
              <a:t>      </a:t>
            </a:r>
            <a:r>
              <a:rPr lang="en-US" altLang="zh-TW" sz="2400" dirty="0"/>
              <a:t>6</a:t>
            </a:r>
            <a:r>
              <a:rPr lang="zh-TW" altLang="en-US" sz="2400" dirty="0"/>
              <a:t>      </a:t>
            </a:r>
            <a:r>
              <a:rPr lang="en-US" altLang="zh-TW" sz="2400" dirty="0"/>
              <a:t>7</a:t>
            </a:r>
          </a:p>
          <a:p>
            <a:pPr>
              <a:lnSpc>
                <a:spcPct val="100000"/>
              </a:lnSpc>
            </a:pPr>
            <a:r>
              <a:rPr lang="zh-TW" altLang="en-US" sz="2400" dirty="0"/>
              <a:t>   </a:t>
            </a:r>
            <a:r>
              <a:rPr lang="en-US" altLang="zh-TW" sz="2400" dirty="0"/>
              <a:t>8</a:t>
            </a:r>
            <a:r>
              <a:rPr lang="zh-TW" altLang="en-US" sz="2400" dirty="0"/>
              <a:t>     </a:t>
            </a:r>
            <a:r>
              <a:rPr lang="en-US" altLang="zh-TW" sz="2400" dirty="0"/>
              <a:t>9</a:t>
            </a:r>
            <a:r>
              <a:rPr lang="zh-TW" altLang="en-US" sz="2400" dirty="0"/>
              <a:t>     </a:t>
            </a:r>
            <a:r>
              <a:rPr lang="en-US" altLang="zh-TW" sz="2400" dirty="0"/>
              <a:t>10</a:t>
            </a:r>
            <a:r>
              <a:rPr lang="zh-TW" altLang="en-US" sz="2400" dirty="0"/>
              <a:t>    </a:t>
            </a:r>
            <a:r>
              <a:rPr lang="en-US" altLang="zh-TW" sz="2400" dirty="0"/>
              <a:t>11</a:t>
            </a:r>
            <a:r>
              <a:rPr lang="zh-TW" altLang="en-US" sz="2400" dirty="0"/>
              <a:t>    </a:t>
            </a:r>
            <a:r>
              <a:rPr lang="en-US" altLang="zh-TW" sz="2400" dirty="0"/>
              <a:t>12</a:t>
            </a:r>
            <a:r>
              <a:rPr lang="zh-TW" altLang="en-US" sz="2400" dirty="0"/>
              <a:t>    </a:t>
            </a:r>
            <a:r>
              <a:rPr lang="en-US" altLang="zh-TW" sz="2400" dirty="0"/>
              <a:t>13</a:t>
            </a:r>
            <a:r>
              <a:rPr lang="zh-TW" altLang="en-US" sz="2400" dirty="0"/>
              <a:t>    </a:t>
            </a:r>
            <a:r>
              <a:rPr lang="en-US" altLang="zh-TW" sz="2400" dirty="0"/>
              <a:t>14</a:t>
            </a:r>
          </a:p>
          <a:p>
            <a:pPr>
              <a:lnSpc>
                <a:spcPct val="100000"/>
              </a:lnSpc>
            </a:pPr>
            <a:r>
              <a:rPr lang="zh-TW" altLang="en-US" sz="2400" dirty="0"/>
              <a:t> </a:t>
            </a:r>
            <a:r>
              <a:rPr lang="en-US" altLang="zh-TW" sz="2400" dirty="0"/>
              <a:t>15</a:t>
            </a:r>
            <a:r>
              <a:rPr lang="zh-TW" altLang="en-US" sz="2400" dirty="0"/>
              <a:t>   </a:t>
            </a:r>
            <a:r>
              <a:rPr lang="en-US" altLang="zh-TW" sz="2400" dirty="0"/>
              <a:t>16</a:t>
            </a:r>
            <a:r>
              <a:rPr lang="zh-TW" altLang="en-US" sz="2400" dirty="0"/>
              <a:t>    </a:t>
            </a:r>
            <a:r>
              <a:rPr lang="en-US" altLang="zh-TW" sz="2400" dirty="0"/>
              <a:t>17</a:t>
            </a:r>
            <a:r>
              <a:rPr lang="zh-TW" altLang="en-US" sz="2400" dirty="0"/>
              <a:t>    </a:t>
            </a:r>
            <a:r>
              <a:rPr lang="en-US" altLang="zh-TW" sz="2400" dirty="0"/>
              <a:t>18</a:t>
            </a:r>
            <a:r>
              <a:rPr lang="zh-TW" altLang="en-US" sz="2400" dirty="0"/>
              <a:t>    </a:t>
            </a:r>
            <a:r>
              <a:rPr lang="en-US" altLang="zh-TW" sz="2400" dirty="0"/>
              <a:t>19    </a:t>
            </a:r>
            <a:r>
              <a:rPr lang="zh-TW" altLang="en-US" sz="2400" dirty="0"/>
              <a:t> </a:t>
            </a:r>
            <a:r>
              <a:rPr lang="en-US" altLang="zh-TW" sz="2400" dirty="0"/>
              <a:t>20</a:t>
            </a:r>
            <a:r>
              <a:rPr lang="zh-TW" altLang="en-US" sz="2400" dirty="0"/>
              <a:t>    </a:t>
            </a:r>
            <a:r>
              <a:rPr lang="en-US" altLang="zh-TW" sz="2400" dirty="0"/>
              <a:t>21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 22   23    24    25    26     27    28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 29   30    31          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80159" y="1690688"/>
            <a:ext cx="9500617" cy="4618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1411222" y="1831280"/>
            <a:ext cx="4322065" cy="53354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2400" dirty="0"/>
              <a:t>xx</a:t>
            </a:r>
            <a:r>
              <a:rPr lang="zh-TW" altLang="en-US" sz="2400" dirty="0"/>
              <a:t>年</a:t>
            </a:r>
            <a:r>
              <a:rPr lang="en-US" altLang="zh-TW" sz="2400" dirty="0"/>
              <a:t>x</a:t>
            </a:r>
            <a:r>
              <a:rPr lang="zh-TW" altLang="en-US" sz="2400" dirty="0"/>
              <a:t>月份行事曆</a:t>
            </a:r>
          </a:p>
        </p:txBody>
      </p:sp>
      <p:sp>
        <p:nvSpPr>
          <p:cNvPr id="12" name="矩形 11"/>
          <p:cNvSpPr/>
          <p:nvPr/>
        </p:nvSpPr>
        <p:spPr>
          <a:xfrm>
            <a:off x="2925317" y="563059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返回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61CDAE-22B5-4A60-BA3D-3951F589DC21}"/>
              </a:ext>
            </a:extLst>
          </p:cNvPr>
          <p:cNvSpPr/>
          <p:nvPr/>
        </p:nvSpPr>
        <p:spPr>
          <a:xfrm>
            <a:off x="1411221" y="2710191"/>
            <a:ext cx="4108833" cy="2699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833F97-E130-4E46-B240-F8865B002D8A}"/>
              </a:ext>
            </a:extLst>
          </p:cNvPr>
          <p:cNvSpPr/>
          <p:nvPr/>
        </p:nvSpPr>
        <p:spPr>
          <a:xfrm>
            <a:off x="6250603" y="2098053"/>
            <a:ext cx="4108832" cy="3766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90B0D0-9D33-4D8D-8821-C1D7C7F092DC}"/>
              </a:ext>
            </a:extLst>
          </p:cNvPr>
          <p:cNvSpPr txBox="1"/>
          <p:nvPr/>
        </p:nvSpPr>
        <p:spPr>
          <a:xfrm>
            <a:off x="6250602" y="2133995"/>
            <a:ext cx="410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xx</a:t>
            </a:r>
            <a:r>
              <a:rPr lang="zh-TW" altLang="en-US" sz="2400" dirty="0"/>
              <a:t>月</a:t>
            </a:r>
            <a:r>
              <a:rPr lang="en-US" altLang="zh-TW" sz="2400" dirty="0"/>
              <a:t>xx</a:t>
            </a:r>
            <a:r>
              <a:rPr lang="zh-TW" altLang="en-US" sz="2400" dirty="0"/>
              <a:t>日 員工新人培訓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1208474-EABF-4C1A-A416-98E9B5BA61DE}"/>
              </a:ext>
            </a:extLst>
          </p:cNvPr>
          <p:cNvCxnSpPr/>
          <p:nvPr/>
        </p:nvCxnSpPr>
        <p:spPr>
          <a:xfrm>
            <a:off x="6250602" y="2595660"/>
            <a:ext cx="41088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45C9DE-7C3C-403D-84D9-88EDC0C20958}"/>
              </a:ext>
            </a:extLst>
          </p:cNvPr>
          <p:cNvSpPr txBox="1"/>
          <p:nvPr/>
        </p:nvSpPr>
        <p:spPr>
          <a:xfrm>
            <a:off x="6250603" y="2568499"/>
            <a:ext cx="410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     </a:t>
            </a:r>
            <a:r>
              <a:rPr lang="en-US" altLang="zh-TW" sz="2400" dirty="0"/>
              <a:t>xx</a:t>
            </a:r>
            <a:r>
              <a:rPr lang="zh-TW" altLang="en-US" sz="2400" dirty="0"/>
              <a:t>月</a:t>
            </a:r>
            <a:r>
              <a:rPr lang="en-US" altLang="zh-TW" sz="2400" dirty="0"/>
              <a:t>xx</a:t>
            </a:r>
            <a:r>
              <a:rPr lang="zh-TW" altLang="en-US" sz="2400" dirty="0"/>
              <a:t>日 員工檢討日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E7265D-A70E-4854-841E-D5166F6B4C77}"/>
              </a:ext>
            </a:extLst>
          </p:cNvPr>
          <p:cNvCxnSpPr/>
          <p:nvPr/>
        </p:nvCxnSpPr>
        <p:spPr>
          <a:xfrm>
            <a:off x="6250602" y="3030164"/>
            <a:ext cx="4108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2FD81C8A-2CC0-4CB8-929B-A2AA0AFF0495}"/>
              </a:ext>
            </a:extLst>
          </p:cNvPr>
          <p:cNvSpPr/>
          <p:nvPr/>
        </p:nvSpPr>
        <p:spPr>
          <a:xfrm>
            <a:off x="1560786" y="3341650"/>
            <a:ext cx="463593" cy="438916"/>
          </a:xfrm>
          <a:prstGeom prst="ellipse">
            <a:avLst/>
          </a:prstGeom>
          <a:blipFill dpi="0" rotWithShape="1">
            <a:blip r:embed="rId2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61D9E3C-5D06-4D88-BDE5-B50BA03649F3}"/>
              </a:ext>
            </a:extLst>
          </p:cNvPr>
          <p:cNvSpPr/>
          <p:nvPr/>
        </p:nvSpPr>
        <p:spPr>
          <a:xfrm>
            <a:off x="3754784" y="3341650"/>
            <a:ext cx="463593" cy="447105"/>
          </a:xfrm>
          <a:prstGeom prst="ellipse">
            <a:avLst/>
          </a:prstGeom>
          <a:blipFill dpi="0" rotWithShape="1">
            <a:blip r:embed="rId2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318EF57-D1B4-4553-B651-FCA8D2B74394}"/>
              </a:ext>
            </a:extLst>
          </p:cNvPr>
          <p:cNvCxnSpPr/>
          <p:nvPr/>
        </p:nvCxnSpPr>
        <p:spPr>
          <a:xfrm>
            <a:off x="6250601" y="3016251"/>
            <a:ext cx="4108834" cy="22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ACC393A-1BAA-4C49-9F3E-6BFB4B25A8F4}"/>
              </a:ext>
            </a:extLst>
          </p:cNvPr>
          <p:cNvCxnSpPr>
            <a:cxnSpLocks/>
          </p:cNvCxnSpPr>
          <p:nvPr/>
        </p:nvCxnSpPr>
        <p:spPr>
          <a:xfrm>
            <a:off x="6250600" y="3429000"/>
            <a:ext cx="4108835" cy="8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3A1E23A-6342-4361-BBFB-26653D555769}"/>
              </a:ext>
            </a:extLst>
          </p:cNvPr>
          <p:cNvSpPr txBox="1"/>
          <p:nvPr/>
        </p:nvSpPr>
        <p:spPr>
          <a:xfrm>
            <a:off x="6537115" y="2975864"/>
            <a:ext cx="410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xx</a:t>
            </a:r>
            <a:r>
              <a:rPr lang="zh-TW" altLang="en-US" sz="2400" dirty="0"/>
              <a:t>月</a:t>
            </a:r>
            <a:r>
              <a:rPr lang="en-US" altLang="zh-TW" sz="2400" dirty="0"/>
              <a:t>xx</a:t>
            </a:r>
            <a:r>
              <a:rPr lang="zh-TW" altLang="en-US" sz="2400" dirty="0"/>
              <a:t>日 公司節日</a:t>
            </a:r>
          </a:p>
        </p:txBody>
      </p:sp>
    </p:spTree>
    <p:extLst>
      <p:ext uri="{BB962C8B-B14F-4D97-AF65-F5344CB8AC3E}">
        <p14:creationId xmlns:p14="http://schemas.microsoft.com/office/powerpoint/2010/main" val="15024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18458" y="1747258"/>
            <a:ext cx="4709160" cy="4668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3774098" y="2652497"/>
            <a:ext cx="1928872" cy="176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       行事曆</a:t>
            </a:r>
          </a:p>
        </p:txBody>
      </p:sp>
      <p:sp>
        <p:nvSpPr>
          <p:cNvPr id="12" name="矩形 11"/>
          <p:cNvSpPr/>
          <p:nvPr/>
        </p:nvSpPr>
        <p:spPr>
          <a:xfrm>
            <a:off x="5340578" y="572616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登出</a:t>
            </a: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100638" y="2652497"/>
            <a:ext cx="1928872" cy="1761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endParaRPr lang="en-US" altLang="zh-TW" sz="2400" dirty="0"/>
          </a:p>
          <a:p>
            <a:pPr algn="ctr">
              <a:lnSpc>
                <a:spcPct val="100000"/>
              </a:lnSpc>
            </a:pPr>
            <a:r>
              <a:rPr lang="zh-TW" altLang="en-US" sz="2400" dirty="0"/>
              <a:t>員工資料</a:t>
            </a:r>
          </a:p>
        </p:txBody>
      </p:sp>
      <p:sp>
        <p:nvSpPr>
          <p:cNvPr id="5" name="矩形 4"/>
          <p:cNvSpPr/>
          <p:nvPr/>
        </p:nvSpPr>
        <p:spPr>
          <a:xfrm>
            <a:off x="3052638" y="47904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2400" dirty="0"/>
              <a:t>使用者身分：主管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                          公司代號    ：</a:t>
            </a:r>
            <a:r>
              <a:rPr lang="en-US" altLang="zh-TW" sz="2400" dirty="0"/>
              <a:t>xxx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9" y="2859311"/>
            <a:ext cx="1401450" cy="10919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49" y="2859310"/>
            <a:ext cx="1401450" cy="10919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6BFDC73-45DA-4AF3-ABDF-F0D5FA19EE59}"/>
              </a:ext>
            </a:extLst>
          </p:cNvPr>
          <p:cNvSpPr txBox="1"/>
          <p:nvPr/>
        </p:nvSpPr>
        <p:spPr>
          <a:xfrm>
            <a:off x="3774098" y="1923393"/>
            <a:ext cx="425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員工管理系統</a:t>
            </a:r>
          </a:p>
        </p:txBody>
      </p:sp>
    </p:spTree>
    <p:extLst>
      <p:ext uri="{BB962C8B-B14F-4D97-AF65-F5344CB8AC3E}">
        <p14:creationId xmlns:p14="http://schemas.microsoft.com/office/powerpoint/2010/main" val="346735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18458" y="2364828"/>
            <a:ext cx="4709160" cy="4050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3886393" y="3477404"/>
            <a:ext cx="1928872" cy="60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員工假卡</a:t>
            </a:r>
            <a:endParaRPr lang="en-US" altLang="zh-TW" sz="2400" dirty="0"/>
          </a:p>
        </p:txBody>
      </p:sp>
      <p:sp>
        <p:nvSpPr>
          <p:cNvPr id="12" name="矩形 11"/>
          <p:cNvSpPr/>
          <p:nvPr/>
        </p:nvSpPr>
        <p:spPr>
          <a:xfrm>
            <a:off x="5340578" y="572616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登出</a:t>
            </a: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100637" y="3469384"/>
            <a:ext cx="1848225" cy="612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個人資料</a:t>
            </a:r>
          </a:p>
        </p:txBody>
      </p:sp>
      <p:sp>
        <p:nvSpPr>
          <p:cNvPr id="5" name="矩形 4"/>
          <p:cNvSpPr/>
          <p:nvPr/>
        </p:nvSpPr>
        <p:spPr>
          <a:xfrm>
            <a:off x="3052638" y="47904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2400" dirty="0"/>
              <a:t>使用者身分：主管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                          公司代號    ：</a:t>
            </a:r>
            <a:r>
              <a:rPr lang="en-US" altLang="zh-TW" sz="2400" dirty="0"/>
              <a:t>xxx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59179" y="2679031"/>
            <a:ext cx="344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員工資料</a:t>
            </a:r>
          </a:p>
        </p:txBody>
      </p:sp>
    </p:spTree>
    <p:extLst>
      <p:ext uri="{BB962C8B-B14F-4D97-AF65-F5344CB8AC3E}">
        <p14:creationId xmlns:p14="http://schemas.microsoft.com/office/powerpoint/2010/main" val="177462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9684" y="2029967"/>
            <a:ext cx="4628308" cy="427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 txBox="1">
            <a:spLocks/>
          </p:cNvSpPr>
          <p:nvPr/>
        </p:nvSpPr>
        <p:spPr>
          <a:xfrm>
            <a:off x="3689684" y="2129917"/>
            <a:ext cx="4628308" cy="5831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/>
              <a:t>員工假卡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5236748" y="2859100"/>
            <a:ext cx="1650243" cy="583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請假申請</a:t>
            </a:r>
          </a:p>
        </p:txBody>
      </p:sp>
      <p:sp>
        <p:nvSpPr>
          <p:cNvPr id="8" name="矩形 7"/>
          <p:cNvSpPr/>
          <p:nvPr/>
        </p:nvSpPr>
        <p:spPr>
          <a:xfrm>
            <a:off x="5355491" y="5282281"/>
            <a:ext cx="1438762" cy="583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返回</a:t>
            </a:r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5236749" y="4513081"/>
            <a:ext cx="1676245" cy="583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defPPr>
              <a:defRPr lang="zh-TW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請假記錄</a:t>
            </a:r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5236749" y="3689343"/>
            <a:ext cx="1650243" cy="583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/>
              <a:t>查看假卡</a:t>
            </a:r>
          </a:p>
        </p:txBody>
      </p:sp>
    </p:spTree>
    <p:extLst>
      <p:ext uri="{BB962C8B-B14F-4D97-AF65-F5344CB8AC3E}">
        <p14:creationId xmlns:p14="http://schemas.microsoft.com/office/powerpoint/2010/main" val="27883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743506" y="1668379"/>
            <a:ext cx="4416552" cy="4984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3886762" y="2372474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*職位：</a:t>
            </a:r>
          </a:p>
        </p:txBody>
      </p:sp>
      <p:sp>
        <p:nvSpPr>
          <p:cNvPr id="12" name="矩形 11"/>
          <p:cNvSpPr/>
          <p:nvPr/>
        </p:nvSpPr>
        <p:spPr>
          <a:xfrm>
            <a:off x="5215690" y="2372474"/>
            <a:ext cx="24414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主管</a:t>
            </a:r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3914194" y="3051033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*日期：</a:t>
            </a:r>
          </a:p>
        </p:txBody>
      </p:sp>
      <p:sp>
        <p:nvSpPr>
          <p:cNvPr id="16" name="矩形 15"/>
          <p:cNvSpPr/>
          <p:nvPr/>
        </p:nvSpPr>
        <p:spPr>
          <a:xfrm>
            <a:off x="5229406" y="3078763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xxxx</a:t>
            </a:r>
            <a:r>
              <a:rPr lang="en-US" altLang="zh-TW" dirty="0">
                <a:solidFill>
                  <a:sysClr val="windowText" lastClr="000000"/>
                </a:solidFill>
              </a:rPr>
              <a:t>-xx-xx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70170" y="3082430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xxxx</a:t>
            </a:r>
            <a:r>
              <a:rPr lang="en-US" altLang="zh-TW" dirty="0">
                <a:solidFill>
                  <a:sysClr val="windowText" lastClr="000000"/>
                </a:solidFill>
              </a:rPr>
              <a:t>-xx-xx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6541570" y="3329635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標題 3"/>
          <p:cNvSpPr txBox="1">
            <a:spLocks/>
          </p:cNvSpPr>
          <p:nvPr/>
        </p:nvSpPr>
        <p:spPr>
          <a:xfrm>
            <a:off x="3886762" y="3876660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*假別：</a:t>
            </a:r>
          </a:p>
        </p:txBody>
      </p:sp>
      <p:sp>
        <p:nvSpPr>
          <p:cNvPr id="21" name="矩形 20"/>
          <p:cNvSpPr/>
          <p:nvPr/>
        </p:nvSpPr>
        <p:spPr>
          <a:xfrm>
            <a:off x="5229406" y="3876661"/>
            <a:ext cx="123444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ysClr val="windowText" lastClr="000000"/>
                </a:solidFill>
              </a:rPr>
              <a:t>病假</a:t>
            </a:r>
          </a:p>
        </p:txBody>
      </p:sp>
      <p:sp>
        <p:nvSpPr>
          <p:cNvPr id="22" name="等腰三角形 21"/>
          <p:cNvSpPr/>
          <p:nvPr/>
        </p:nvSpPr>
        <p:spPr>
          <a:xfrm flipV="1">
            <a:off x="6099931" y="4004357"/>
            <a:ext cx="274320" cy="20243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4078786" y="4589112"/>
            <a:ext cx="113690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/>
              <a:t>事由：</a:t>
            </a:r>
          </a:p>
        </p:txBody>
      </p:sp>
      <p:sp>
        <p:nvSpPr>
          <p:cNvPr id="24" name="矩形 23"/>
          <p:cNvSpPr/>
          <p:nvPr/>
        </p:nvSpPr>
        <p:spPr>
          <a:xfrm>
            <a:off x="4418638" y="588052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申請</a:t>
            </a:r>
          </a:p>
        </p:txBody>
      </p:sp>
      <p:sp>
        <p:nvSpPr>
          <p:cNvPr id="25" name="矩形 24"/>
          <p:cNvSpPr/>
          <p:nvPr/>
        </p:nvSpPr>
        <p:spPr>
          <a:xfrm>
            <a:off x="6254296" y="589391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返回</a:t>
            </a:r>
          </a:p>
        </p:txBody>
      </p:sp>
      <p:sp>
        <p:nvSpPr>
          <p:cNvPr id="26" name="矩形 25"/>
          <p:cNvSpPr/>
          <p:nvPr/>
        </p:nvSpPr>
        <p:spPr>
          <a:xfrm>
            <a:off x="5229406" y="4701406"/>
            <a:ext cx="2441448" cy="993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31368" y="1892968"/>
            <a:ext cx="33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請假申請</a:t>
            </a:r>
          </a:p>
        </p:txBody>
      </p:sp>
    </p:spTree>
    <p:extLst>
      <p:ext uri="{BB962C8B-B14F-4D97-AF65-F5344CB8AC3E}">
        <p14:creationId xmlns:p14="http://schemas.microsoft.com/office/powerpoint/2010/main" val="273435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769895" y="1892968"/>
            <a:ext cx="4331368" cy="3914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3957077" y="2895561"/>
            <a:ext cx="3993381" cy="5885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/>
              <a:t>申請完畢</a:t>
            </a:r>
          </a:p>
        </p:txBody>
      </p:sp>
      <p:sp>
        <p:nvSpPr>
          <p:cNvPr id="25" name="矩形 24"/>
          <p:cNvSpPr/>
          <p:nvPr/>
        </p:nvSpPr>
        <p:spPr>
          <a:xfrm>
            <a:off x="5299005" y="3957217"/>
            <a:ext cx="1524612" cy="588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2145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33601" y="1636295"/>
            <a:ext cx="6513094" cy="498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3513772" y="2045329"/>
            <a:ext cx="3993381" cy="5885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/>
              <a:t>查看假卡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05106"/>
              </p:ext>
            </p:extLst>
          </p:nvPr>
        </p:nvGraphicFramePr>
        <p:xfrm>
          <a:off x="2356855" y="2768021"/>
          <a:ext cx="6066585" cy="2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9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員工職位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請假日期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請假類型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是否同意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申請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81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736A695-F7F0-43CC-9716-0EDEB226DF9F}"/>
              </a:ext>
            </a:extLst>
          </p:cNvPr>
          <p:cNvSpPr txBox="1"/>
          <p:nvPr/>
        </p:nvSpPr>
        <p:spPr>
          <a:xfrm>
            <a:off x="7330966" y="3610303"/>
            <a:ext cx="4099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205DF5-3A67-454D-A73B-7D57C6E8AE31}"/>
              </a:ext>
            </a:extLst>
          </p:cNvPr>
          <p:cNvSpPr txBox="1"/>
          <p:nvPr/>
        </p:nvSpPr>
        <p:spPr>
          <a:xfrm>
            <a:off x="7840717" y="3609488"/>
            <a:ext cx="40990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7394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176337" y="1892968"/>
            <a:ext cx="5470357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3938888" y="2045329"/>
            <a:ext cx="3993381" cy="5885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/>
              <a:t>請假記錄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65864"/>
              </p:ext>
            </p:extLst>
          </p:nvPr>
        </p:nvGraphicFramePr>
        <p:xfrm>
          <a:off x="3382209" y="2865119"/>
          <a:ext cx="5058612" cy="149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0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員工職位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請假日期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請假類型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13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33601" y="1636295"/>
            <a:ext cx="6513094" cy="498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3513772" y="2045329"/>
            <a:ext cx="3993381" cy="5885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/>
              <a:t>個人資料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03065"/>
              </p:ext>
            </p:extLst>
          </p:nvPr>
        </p:nvGraphicFramePr>
        <p:xfrm>
          <a:off x="2356855" y="2768021"/>
          <a:ext cx="6066585" cy="188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9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員工職位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員工住址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聯繫電話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員工薪資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公司資歷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198</Words>
  <Application>Microsoft Office PowerPoint</Application>
  <PresentationFormat>寬螢幕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緯</cp:lastModifiedBy>
  <cp:revision>118</cp:revision>
  <dcterms:created xsi:type="dcterms:W3CDTF">2020-11-08T06:51:44Z</dcterms:created>
  <dcterms:modified xsi:type="dcterms:W3CDTF">2020-11-10T12:02:41Z</dcterms:modified>
</cp:coreProperties>
</file>