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28101-D1B2-42B1-9811-C816FC4DD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F1D338-20D0-4BF6-9320-255B9A6FE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08BF2-53AC-436E-B4F3-A0517A37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3D7AF-A04C-4F29-A826-706A6A1E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2824DA-9D41-4CB8-B978-2E20F5FD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71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477C9-FCAE-461A-B0C7-8662C9E6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21B2BE-BFDE-4452-B076-364B6931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65FACE-68AB-43E4-8BC1-8F37FECB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10F94-B384-4085-84BF-F6D0732F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79F19-813B-449E-8411-4760F559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1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F81A99-F43E-4695-8DDB-DFFF8521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092A46-4B04-4DD2-BEF4-493ABC07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B6279-33FE-43C9-89D8-B21AC27C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4085C5-1AED-4512-983E-AC7A2453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031D44-8853-44C6-B43E-0CFE983B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1EDAD-8A6D-496B-BA7B-073CA2E5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1D85D-41EA-4F84-B8B5-3ED67CBB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FEBFE-3074-44E1-83C2-FAEE1355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A53EBB-8BC4-48F6-9F03-9605EBDC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5896F-9A33-43DD-8D88-7104C3E0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3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5DED8-ECB7-459F-96C1-D46CF01A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9DC52-09E0-4077-A2B9-E7FF9E26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2BD5E-285F-466B-A9BA-2CB6916E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C47932-2E7C-4A67-B09A-A2DA39AC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C1488-119A-4F48-80CB-CC956608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2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F83E-5216-4DF0-82AE-0CD5AC4F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175CB-94AD-4519-9C77-9ADB76FB7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834F89-1FDC-42EC-BBFB-A5F3AD81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76F2A2-08AE-43A7-AA0D-ACC6FE3F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BFD1BD-F175-47A9-87FC-AD7853D7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4CF33A-9E5D-4F25-AB9E-5F469D8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7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4CC20-411E-413E-82B1-7D37DFFB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193F1-1249-4BB2-AC7B-9C60794A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C9537B-C6F5-4052-8141-5A53AC442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EE7021-BA3A-482F-8D6C-2565BC7E5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F73253-6C3E-41CC-B588-3FC2F2C4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930CA9-E074-4B30-A86C-324ABECC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38D390-180D-49D7-9BB9-50D8C465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28F33E-C911-44C7-B254-A3056BBE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22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2CC1E-2A19-4673-8211-E3D1BEEE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547C58-B018-4945-8FE0-AC38E7D8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323029-ACE6-4670-BEA6-CAC06750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CDCF6F-681B-4100-9644-99B0E51F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2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C71DF2-469F-485D-865B-07B7D3E8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E2C6E3-BC3E-4652-A260-CBC3786C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55D0FA-1DCA-4372-B3F8-A6362AEE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13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9509A-7FAE-45F9-8E32-49E23C40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37B762-39D9-45F6-AAD3-992C8C8E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E104FE-CD97-4378-A7B2-D8F8CF031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288EDA-511B-4B76-B606-30AC36EA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66E1AA-6DEC-4A7F-A667-090C2AEA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393A7D-EBC3-4A85-B4AE-9894FD7D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3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6555C-D1CF-4EC4-9A96-73123762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3969B9-6C62-4895-A57F-491C4216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CE5D6D-C368-4AED-9364-B0220859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2FE86-7B91-4108-B69C-5315F88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F0488B-7DE9-46D7-A360-556902A6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11D18-16C2-449F-A745-EDD7C1A2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7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885C01-1975-47E0-B001-C0833684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BD6AD8-1DB5-437A-A812-6C28B863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ADC08-5D96-4324-8309-085541F7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653C-CD69-4708-8959-AFE40D547957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DC4B13-1DCF-4A57-87C1-3F731D277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B5EB3A-EB63-4250-972F-0E1521333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C490D-A3DB-4976-9E43-FFB20A841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04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A77F5-CD1A-488E-8BC1-B03DC3C0D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BeautifulSoup</a:t>
            </a:r>
            <a:br>
              <a:rPr lang="en-US" altLang="zh-TW" dirty="0"/>
            </a:br>
            <a:r>
              <a:rPr lang="zh-TW" altLang="en-US" dirty="0"/>
              <a:t>抓取圖片並按編號下載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667A49-90FD-438D-8EBE-301F0A83B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 anchor="ctr"/>
          <a:lstStyle/>
          <a:p>
            <a:r>
              <a:rPr lang="zh-TW" altLang="en-US" dirty="0"/>
              <a:t>班級：資工三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學號：</a:t>
            </a:r>
            <a:r>
              <a:rPr lang="en-US" altLang="zh-TW" dirty="0"/>
              <a:t>4070E017</a:t>
            </a:r>
          </a:p>
          <a:p>
            <a:r>
              <a:rPr lang="zh-TW" altLang="en-US" dirty="0"/>
              <a:t>姓名：李勝安</a:t>
            </a:r>
            <a:endParaRPr lang="en-US" altLang="zh-TW" dirty="0"/>
          </a:p>
          <a:p>
            <a:r>
              <a:rPr lang="zh-TW" altLang="en-US" dirty="0"/>
              <a:t>指導老師：李宗儒 教授</a:t>
            </a:r>
          </a:p>
        </p:txBody>
      </p:sp>
    </p:spTree>
    <p:extLst>
      <p:ext uri="{BB962C8B-B14F-4D97-AF65-F5344CB8AC3E}">
        <p14:creationId xmlns:p14="http://schemas.microsoft.com/office/powerpoint/2010/main" val="347916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6279237-FE82-4C36-88C4-3E5B3D16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89242" cy="6858001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50FB94D1-BD78-42A9-84FB-1BD5C45B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3742807"/>
            <a:ext cx="7949682" cy="1836898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持續進步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是我的座右銘</a:t>
            </a:r>
          </a:p>
        </p:txBody>
      </p:sp>
    </p:spTree>
    <p:extLst>
      <p:ext uri="{BB962C8B-B14F-4D97-AF65-F5344CB8AC3E}">
        <p14:creationId xmlns:p14="http://schemas.microsoft.com/office/powerpoint/2010/main" val="387937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087E7-CD29-40F4-B7E0-02521BFE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35B0E-B769-46FA-96D8-B411863D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一、</a:t>
            </a:r>
            <a:r>
              <a:rPr lang="en-US" altLang="zh-TW" sz="3600" dirty="0" err="1"/>
              <a:t>BeautifulSoup</a:t>
            </a:r>
            <a:r>
              <a:rPr lang="zh-TW" altLang="en-US" sz="3600" dirty="0"/>
              <a:t>套件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二、程式碼解說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三、執行結果</a:t>
            </a:r>
          </a:p>
        </p:txBody>
      </p:sp>
    </p:spTree>
    <p:extLst>
      <p:ext uri="{BB962C8B-B14F-4D97-AF65-F5344CB8AC3E}">
        <p14:creationId xmlns:p14="http://schemas.microsoft.com/office/powerpoint/2010/main" val="34947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B7F93-5576-4F94-8289-85D7211E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 err="1"/>
              <a:t>BeautifulSoup</a:t>
            </a:r>
            <a:r>
              <a:rPr lang="zh-TW" altLang="en-US" dirty="0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E44B8-B13B-42AC-9E41-2031C009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dirty="0" err="1"/>
              <a:t>BeautifulSoup</a:t>
            </a:r>
            <a:r>
              <a:rPr lang="zh-TW" altLang="en-US" dirty="0"/>
              <a:t>是一個用來解析</a:t>
            </a:r>
            <a:r>
              <a:rPr lang="en-US" altLang="zh-TW" dirty="0"/>
              <a:t>HTML</a:t>
            </a:r>
            <a:r>
              <a:rPr lang="zh-TW" altLang="en-US" dirty="0"/>
              <a:t>結構的</a:t>
            </a:r>
            <a:r>
              <a:rPr lang="en-US" altLang="zh-TW" dirty="0"/>
              <a:t>Python</a:t>
            </a:r>
            <a:r>
              <a:rPr lang="zh-TW" altLang="en-US" dirty="0"/>
              <a:t>套件</a:t>
            </a:r>
            <a:r>
              <a:rPr lang="en-US" altLang="zh-TW" dirty="0"/>
              <a:t>(Package)</a:t>
            </a:r>
            <a:r>
              <a:rPr lang="zh-TW" altLang="en-US" dirty="0"/>
              <a:t>，將取回的網頁</a:t>
            </a:r>
            <a:r>
              <a:rPr lang="en-US" altLang="zh-TW" dirty="0"/>
              <a:t>HTML</a:t>
            </a:r>
            <a:r>
              <a:rPr lang="zh-TW" altLang="en-US" dirty="0"/>
              <a:t>結構，透過其提供的方法</a:t>
            </a:r>
            <a:r>
              <a:rPr lang="en-US" altLang="zh-TW" dirty="0"/>
              <a:t>(Method)</a:t>
            </a:r>
            <a:r>
              <a:rPr lang="zh-TW" altLang="en-US" dirty="0"/>
              <a:t>，能夠輕鬆的搜尋及擷取網頁上所需的資料，因此廣泛的應用在網頁爬蟲的開發上。</a:t>
            </a:r>
          </a:p>
        </p:txBody>
      </p:sp>
    </p:spTree>
    <p:extLst>
      <p:ext uri="{BB962C8B-B14F-4D97-AF65-F5344CB8AC3E}">
        <p14:creationId xmlns:p14="http://schemas.microsoft.com/office/powerpoint/2010/main" val="262949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074F6-AAC4-4DEB-802D-54FC9D78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二、程式碼解說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C22421-5E10-4775-82BC-8B4FD2B1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83" y="2448750"/>
            <a:ext cx="5421382" cy="541176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匯入</a:t>
            </a:r>
            <a:r>
              <a:rPr lang="en-US" altLang="zh-TW" dirty="0" err="1"/>
              <a:t>BeautifulSoup</a:t>
            </a:r>
            <a:r>
              <a:rPr lang="zh-TW" altLang="en-US" dirty="0"/>
              <a:t>與</a:t>
            </a:r>
            <a:r>
              <a:rPr lang="en-US" altLang="zh-TW" dirty="0"/>
              <a:t>requests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6558F6-A16E-4B6D-9CAA-90EBE313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677"/>
            <a:ext cx="5094219" cy="9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0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074F6-AAC4-4DEB-802D-54FC9D78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二、程式碼解說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C22421-5E10-4775-82BC-8B4FD2B1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943" y="3016251"/>
            <a:ext cx="3836732" cy="167484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輸入關鍵字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圖片網址來源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利用套件抓取搜尋文字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4F51CB-0546-4831-98F0-0F3DA6EB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15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074F6-AAC4-4DEB-802D-54FC9D78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二、程式碼解說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C22421-5E10-4775-82BC-8B4FD2B1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8970"/>
            <a:ext cx="9238862" cy="1129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根據來源網址原始碼之</a:t>
            </a:r>
            <a:r>
              <a:rPr lang="en-US" altLang="zh-TW" dirty="0"/>
              <a:t>class</a:t>
            </a:r>
            <a:r>
              <a:rPr lang="zh-TW" altLang="en-US" dirty="0"/>
              <a:t>抓取，並可設定下載圖片數量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圖片下載後放進資料夾</a:t>
            </a:r>
            <a:r>
              <a:rPr lang="en-US" altLang="zh-TW" dirty="0"/>
              <a:t>(</a:t>
            </a:r>
            <a:r>
              <a:rPr lang="zh-TW" altLang="en-US" dirty="0"/>
              <a:t>與程式碼相同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CEA6CD-784B-47F1-B28D-4D4744A0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82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074F6-AAC4-4DEB-802D-54FC9D78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二、程式碼解說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C22421-5E10-4775-82BC-8B4FD2B1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030" y="3902659"/>
            <a:ext cx="5913276" cy="1047167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根據網址下載圖片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並根據搜尋關鍵字依序命名檔案名稱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C2D806-07FE-42B5-997F-7866DB8C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56" y="1690688"/>
            <a:ext cx="92773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36703-0674-4CBA-924B-4899D591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三、執行結果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3216717-4BDB-4B34-A8BB-79632EEF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4" y="1835274"/>
            <a:ext cx="8860971" cy="40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6E5A3-0B83-4727-9291-CF56E159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三、執行結果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05A63E-CA0C-4C5A-A553-982C6960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12" y="1690688"/>
            <a:ext cx="8161176" cy="4385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B6C89C-2EB1-4F62-96CE-B12FFB44C9C1}"/>
              </a:ext>
            </a:extLst>
          </p:cNvPr>
          <p:cNvSpPr/>
          <p:nvPr/>
        </p:nvSpPr>
        <p:spPr>
          <a:xfrm>
            <a:off x="3564294" y="2687217"/>
            <a:ext cx="5999584" cy="760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4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178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Microsoft YaHei</vt:lpstr>
      <vt:lpstr>Arial</vt:lpstr>
      <vt:lpstr>Calibri</vt:lpstr>
      <vt:lpstr>Office 佈景主題</vt:lpstr>
      <vt:lpstr>利用BeautifulSoup 抓取圖片並按編號下載</vt:lpstr>
      <vt:lpstr>大綱</vt:lpstr>
      <vt:lpstr>一、BeautifulSoup套件</vt:lpstr>
      <vt:lpstr>二、程式碼解說</vt:lpstr>
      <vt:lpstr>二、程式碼解說</vt:lpstr>
      <vt:lpstr>二、程式碼解說</vt:lpstr>
      <vt:lpstr>二、程式碼解說</vt:lpstr>
      <vt:lpstr>三、執行結果</vt:lpstr>
      <vt:lpstr>三、執行結果</vt:lpstr>
      <vt:lpstr>持續進步 是我的座右銘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利用Beautiful Soup 抓取圖片並按編號下載</dc:title>
  <dc:creator>Brown Su</dc:creator>
  <cp:lastModifiedBy>Brown Su</cp:lastModifiedBy>
  <cp:revision>25</cp:revision>
  <dcterms:created xsi:type="dcterms:W3CDTF">2021-03-10T14:24:12Z</dcterms:created>
  <dcterms:modified xsi:type="dcterms:W3CDTF">2021-03-10T14:46:08Z</dcterms:modified>
</cp:coreProperties>
</file>