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B910D-C250-4AC4-8007-3215B74AF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914F7-8D29-4E86-A9C5-BC1993D41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AB9DB-C913-4783-AB98-EE98F02F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9C3396-9BD5-4132-A9DE-0148DFE8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9B28C-A609-4CC3-AAD2-F19BC1B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1C3C7-9697-44B1-B8D4-6597E3A8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4C6B0-B219-4D13-84CF-7B7E77083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A6B1A-CE58-4DC1-B9C2-AA1EE0CD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D3AAD-00EB-4460-A9E6-92E03715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F33CF-9FA7-4872-A076-69E4B36E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9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8087F8-E09A-484D-8577-DBF5B2CC4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2A9E50-B0DF-4913-89FF-C6D35CFE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C6199-5649-43D4-9F84-EB17691E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341816-5A71-4F25-B8BB-C002203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56D0C8-FEFD-4187-979A-2D4CD147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49929-8E93-4FA9-B112-34B4579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D9F33-D4DC-489D-83F3-C41C5AD2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0BDD2-9B75-4298-9207-42F801C9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32C68-6979-4897-A6A9-ADC40618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741648-9F5D-4B3B-9ADB-F7DCEAB0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0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64F2C-37D8-4E3C-A9EA-050B48A7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F32CF-75E7-4236-A57F-A904ED1A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CDC56D-CE81-4B85-8664-8D55ABEF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2E0E18-8E0E-46D2-ABDC-7BCBD1E7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0B3580-64E3-4564-80F0-B19915EC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00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A955F-1C96-4643-8873-45F5F759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5795A-0364-4228-92A4-287CA7F95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19375-AD80-4192-9CB7-504B23D7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91AB34-473A-4523-B8B4-C8D79CA3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5CEE1F-1AB7-40BA-AED8-B2EA01A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8953C6-1532-4CE7-878B-98D9DD6B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0DD47-B484-4C1C-A989-013799C9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B5BA68-7234-4FA9-8103-0D9E10ED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55C9BA-5ABD-4669-BEC3-463B7E76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0D8498-D7DB-4BEB-B480-C72045BA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C7E1E3-79C0-4BD0-8732-E637FA722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54BE85-3A81-48B5-B2F2-9070A9B3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9523EF-0374-42D7-BC90-A7669DF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3ACB2C-A17E-4274-A7EA-E9728988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14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38B55-E87B-4500-AFA4-6351C352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9687CF-9BD1-46CA-A78B-867C1342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ECFEC9-B053-488B-A029-80BF2714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94A7FD-A166-4C11-95ED-716B124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1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79B98-4751-4542-A3AE-8788DAE2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889C77-F9CE-43B7-BBB5-BFAE09A5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064171-1578-461F-A660-943B5E0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08D2F-200E-432D-84FC-937B8463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D893F-9005-4DD0-B6C8-4834D550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108C73-541A-4139-A892-68FC016AA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7ABAF8-2FBA-4115-9D5C-DBA61622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4F5F2D-C21C-4AAD-B85F-E1B0C58B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4AE1E1-560F-4186-ABAE-B005B0E5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215E5-49D8-48A7-BBE4-32E58818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6E53D1-A361-49A7-B112-E56306500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EC0549-508A-4699-86B2-92FEC151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077578-FD4D-4028-870D-19FD9C5E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D1BA14-FF5A-4876-B3B7-ED3ED2F2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554BFD-0BBD-47A4-9C2B-ED48376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81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AC6529-B90D-48A4-8F95-F3A2B157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480138-255C-4E5D-97C2-2EEB1126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7AE4-9D55-4578-A670-5909CC59A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8AA0-FDC8-4014-9AE0-CE268F0956EC}" type="datetimeFigureOut">
              <a:rPr lang="zh-TW" altLang="en-US" smtClean="0"/>
              <a:t>2021/03/10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6394C-C56B-4430-B18D-99529BD5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057A7-4E66-495B-838F-9EF30A37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1178-2CF8-4DC6-859F-0D3886645C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68660AA-B84F-45AD-987B-DEFE2AD0D79F}"/>
              </a:ext>
            </a:extLst>
          </p:cNvPr>
          <p:cNvSpPr/>
          <p:nvPr userDrawn="1"/>
        </p:nvSpPr>
        <p:spPr>
          <a:xfrm>
            <a:off x="0" y="5167312"/>
            <a:ext cx="2022764" cy="1690688"/>
          </a:xfrm>
          <a:prstGeom prst="triangl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41DA58-22CD-421A-85BC-7209BAB2EE11}"/>
              </a:ext>
            </a:extLst>
          </p:cNvPr>
          <p:cNvSpPr/>
          <p:nvPr userDrawn="1"/>
        </p:nvSpPr>
        <p:spPr>
          <a:xfrm>
            <a:off x="11868728" y="1"/>
            <a:ext cx="32327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2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081F0-AD92-4DB4-BDD8-962F6E406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BeautifulSoup</a:t>
            </a:r>
            <a:br>
              <a:rPr lang="en-US" altLang="zh-TW" dirty="0"/>
            </a:br>
            <a:r>
              <a:rPr lang="zh-TW" altLang="en-US" dirty="0"/>
              <a:t>抓取近期夯電影並存檔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C48E8A-5B80-4EBC-95E5-AD4014646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班級：資工三</a:t>
            </a:r>
            <a:r>
              <a:rPr lang="en-US" altLang="zh-TW" dirty="0"/>
              <a:t>A</a:t>
            </a:r>
          </a:p>
          <a:p>
            <a:pPr algn="just"/>
            <a:r>
              <a:rPr lang="zh-TW" altLang="en-US" dirty="0"/>
              <a:t>學號：</a:t>
            </a:r>
            <a:r>
              <a:rPr lang="en-US" altLang="zh-TW" dirty="0"/>
              <a:t>4070E020</a:t>
            </a:r>
          </a:p>
          <a:p>
            <a:pPr algn="just"/>
            <a:r>
              <a:rPr lang="zh-TW" altLang="en-US" dirty="0"/>
              <a:t>姓名：陳冠喨</a:t>
            </a:r>
          </a:p>
        </p:txBody>
      </p:sp>
    </p:spTree>
    <p:extLst>
      <p:ext uri="{BB962C8B-B14F-4D97-AF65-F5344CB8AC3E}">
        <p14:creationId xmlns:p14="http://schemas.microsoft.com/office/powerpoint/2010/main" val="336960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81D43-587E-4380-B2CC-06E78535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5049A-E8AD-433B-B1B2-EF774398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一、程式碼講解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二、結果呈現</a:t>
            </a:r>
          </a:p>
        </p:txBody>
      </p:sp>
    </p:spTree>
    <p:extLst>
      <p:ext uri="{BB962C8B-B14F-4D97-AF65-F5344CB8AC3E}">
        <p14:creationId xmlns:p14="http://schemas.microsoft.com/office/powerpoint/2010/main" val="72130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A338D-6968-4A43-BB1C-CF72A48B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一、程式碼講解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894C3D-A2AE-4E71-B053-566AD4F6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26066"/>
            <a:ext cx="3446982" cy="175415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匯入</a:t>
            </a:r>
            <a:r>
              <a:rPr lang="en-US" altLang="zh-TW" dirty="0"/>
              <a:t>csv(Excel)</a:t>
            </a:r>
            <a:r>
              <a:rPr lang="zh-TW" altLang="en-US" dirty="0"/>
              <a:t>套件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匯入</a:t>
            </a:r>
            <a:r>
              <a:rPr lang="en-US" altLang="zh-TW" dirty="0"/>
              <a:t>requests</a:t>
            </a:r>
            <a:r>
              <a:rPr lang="zh-TW" altLang="en-US" dirty="0"/>
              <a:t>套件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匯入</a:t>
            </a:r>
            <a:r>
              <a:rPr lang="en-US" altLang="zh-TW" dirty="0" err="1"/>
              <a:t>BeautifulSoup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FF1AFF-EBEF-487F-A1B2-A9D1C55E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68" y="1885703"/>
            <a:ext cx="4009732" cy="1040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51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A338D-6968-4A43-BB1C-CF72A48B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一、程式碼講解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894C3D-A2AE-4E71-B053-566AD4F6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110" y="3429000"/>
            <a:ext cx="3825551" cy="175415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抓取影片來源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利用套件抓取搜尋文字</a:t>
            </a:r>
          </a:p>
          <a:p>
            <a:pPr marL="0" indent="0">
              <a:buNone/>
            </a:pPr>
            <a:r>
              <a:rPr lang="zh-TW" altLang="en-US" dirty="0"/>
              <a:t>抓取</a:t>
            </a:r>
            <a:r>
              <a:rPr lang="en-US" altLang="zh-TW" dirty="0"/>
              <a:t>html</a:t>
            </a:r>
            <a:r>
              <a:rPr lang="zh-TW" altLang="en-US" dirty="0"/>
              <a:t>電影資訊欄位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73F1F0-2618-4EF0-AC47-4722A0DA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36" y="1724025"/>
            <a:ext cx="676275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6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10ED5-CD59-4993-A28C-28F4E3A6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一、程式碼講解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083456-DFC6-420E-BAEE-7316160A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690688"/>
            <a:ext cx="936307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527CEA-5B58-410F-98FD-59DD9FE5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465" y="2874607"/>
            <a:ext cx="3424335" cy="117157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創建並寫入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並寫入對應欄位名稱</a:t>
            </a:r>
          </a:p>
        </p:txBody>
      </p:sp>
    </p:spTree>
    <p:extLst>
      <p:ext uri="{BB962C8B-B14F-4D97-AF65-F5344CB8AC3E}">
        <p14:creationId xmlns:p14="http://schemas.microsoft.com/office/powerpoint/2010/main" val="335025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10ED5-CD59-4993-A28C-28F4E3A6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一、程式碼講解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F16F60-73BF-470E-AB76-5BCEB1A8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896"/>
            <a:ext cx="10429875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35A420C8-2965-4931-B9C0-CB27D2BA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854" y="4668058"/>
            <a:ext cx="6192222" cy="143416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TW" altLang="en-US" dirty="0"/>
              <a:t>抓取</a:t>
            </a:r>
            <a:r>
              <a:rPr lang="en-US" altLang="zh-TW" dirty="0"/>
              <a:t>html</a:t>
            </a:r>
            <a:r>
              <a:rPr lang="zh-TW" altLang="en-US" dirty="0"/>
              <a:t>電影名稱、英文名稱、上映時間與期待度欄位</a:t>
            </a:r>
            <a:endParaRPr lang="en-US" altLang="zh-TW" dirty="0"/>
          </a:p>
          <a:p>
            <a:pPr marL="0" indent="0">
              <a:spcBef>
                <a:spcPts val="0"/>
              </a:spcBef>
              <a:buNone/>
            </a:pPr>
            <a:r>
              <a:rPr lang="zh-TW" altLang="en-US" dirty="0"/>
              <a:t>並將其寫入</a:t>
            </a:r>
            <a:r>
              <a:rPr lang="en-US" altLang="zh-TW" dirty="0"/>
              <a:t>csv</a:t>
            </a:r>
            <a:r>
              <a:rPr lang="zh-TW" altLang="en-US" dirty="0"/>
              <a:t>並印出顯示</a:t>
            </a:r>
          </a:p>
        </p:txBody>
      </p:sp>
    </p:spTree>
    <p:extLst>
      <p:ext uri="{BB962C8B-B14F-4D97-AF65-F5344CB8AC3E}">
        <p14:creationId xmlns:p14="http://schemas.microsoft.com/office/powerpoint/2010/main" val="238241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0A8C9-729A-4C15-9810-5F8EDBE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二、結果呈現</a:t>
            </a:r>
            <a:r>
              <a:rPr lang="en-US" altLang="zh-TW" dirty="0"/>
              <a:t>-code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7B349B-2625-4A26-AB8C-906E4971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0" y="1812201"/>
            <a:ext cx="10198359" cy="38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0A8C9-729A-4C15-9810-5F8EDBE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二、結果呈現</a:t>
            </a:r>
            <a:r>
              <a:rPr lang="en-US" altLang="zh-TW" dirty="0"/>
              <a:t>-csv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4B209B-5200-4B6A-9FF0-2E5AE8E31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8" b="37537"/>
          <a:stretch/>
        </p:blipFill>
        <p:spPr>
          <a:xfrm>
            <a:off x="1594505" y="1530220"/>
            <a:ext cx="9002989" cy="39281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586E33-312B-4CD4-94F6-258300930970}"/>
              </a:ext>
            </a:extLst>
          </p:cNvPr>
          <p:cNvSpPr/>
          <p:nvPr/>
        </p:nvSpPr>
        <p:spPr>
          <a:xfrm>
            <a:off x="8864082" y="1576875"/>
            <a:ext cx="690465" cy="233266"/>
          </a:xfrm>
          <a:prstGeom prst="rect">
            <a:avLst/>
          </a:prstGeom>
          <a:solidFill>
            <a:srgbClr val="217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03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E410431-DC59-445C-903F-FCB319F6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學的到東西的事情是鍛鍊</a:t>
            </a:r>
            <a:r>
              <a:rPr lang="en-US" altLang="zh-TW" dirty="0"/>
              <a:t>,</a:t>
            </a:r>
            <a:r>
              <a:rPr lang="zh-TW" altLang="en-US" dirty="0"/>
              <a:t>學不到的是磨練。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845421-2802-4204-A5C5-1D748E70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852612"/>
            <a:ext cx="10906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132</Words>
  <Application>Microsoft Office PowerPoint</Application>
  <PresentationFormat>寬螢幕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Microsoft YaHei</vt:lpstr>
      <vt:lpstr>Arial</vt:lpstr>
      <vt:lpstr>Calibri</vt:lpstr>
      <vt:lpstr>Office 佈景主題</vt:lpstr>
      <vt:lpstr>利用BeautifulSoup 抓取近期夯電影並存檔</vt:lpstr>
      <vt:lpstr>大綱</vt:lpstr>
      <vt:lpstr>一、程式碼講解</vt:lpstr>
      <vt:lpstr>一、程式碼講解</vt:lpstr>
      <vt:lpstr>一、程式碼講解</vt:lpstr>
      <vt:lpstr>一、程式碼講解</vt:lpstr>
      <vt:lpstr>二、結果呈現-code</vt:lpstr>
      <vt:lpstr>二、結果呈現-csv</vt:lpstr>
      <vt:lpstr>學的到東西的事情是鍛鍊,學不到的是磨練。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28</cp:revision>
  <dcterms:created xsi:type="dcterms:W3CDTF">2021-03-10T14:55:16Z</dcterms:created>
  <dcterms:modified xsi:type="dcterms:W3CDTF">2021-03-10T15:21:27Z</dcterms:modified>
</cp:coreProperties>
</file>