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85" r:id="rId20"/>
    <p:sldId id="276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75A0E-494F-4823-B2CA-CA9E3881B01D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05DBB52-3B35-4B12-B484-D05CBB28DF54}">
      <dgm:prSet phldrT="[文字]"/>
      <dgm:spPr/>
      <dgm:t>
        <a:bodyPr/>
        <a:lstStyle/>
        <a:p>
          <a:pPr algn="l"/>
          <a:r>
            <a:rPr lang="zh-TW" altLang="en-US" dirty="0" smtClean="0"/>
            <a:t>隨時</a:t>
          </a:r>
          <a:endParaRPr lang="zh-TW" altLang="en-US" dirty="0"/>
        </a:p>
      </dgm:t>
    </dgm:pt>
    <dgm:pt modelId="{8F7E60D7-114E-47AE-91DC-4B99523E20FA}" type="parTrans" cxnId="{7CE527E3-B227-436A-B8CD-164736C3DF96}">
      <dgm:prSet/>
      <dgm:spPr/>
      <dgm:t>
        <a:bodyPr/>
        <a:lstStyle/>
        <a:p>
          <a:endParaRPr lang="zh-TW" altLang="en-US"/>
        </a:p>
      </dgm:t>
    </dgm:pt>
    <dgm:pt modelId="{A0B40859-B788-47EF-AC64-552D1AB8DCA2}" type="sibTrans" cxnId="{7CE527E3-B227-436A-B8CD-164736C3DF96}">
      <dgm:prSet/>
      <dgm:spPr/>
      <dgm:t>
        <a:bodyPr/>
        <a:lstStyle/>
        <a:p>
          <a:endParaRPr lang="zh-TW" altLang="en-US"/>
        </a:p>
      </dgm:t>
    </dgm:pt>
    <dgm:pt modelId="{054E5A86-62AB-44A2-9BC6-DC378527692F}">
      <dgm:prSet phldrT="[文字]"/>
      <dgm:spPr/>
      <dgm:t>
        <a:bodyPr/>
        <a:lstStyle/>
        <a:p>
          <a:pPr algn="l"/>
          <a:r>
            <a:rPr lang="zh-TW" altLang="en-US" dirty="0" smtClean="0"/>
            <a:t>隨地</a:t>
          </a:r>
          <a:endParaRPr lang="zh-TW" altLang="en-US" dirty="0"/>
        </a:p>
      </dgm:t>
    </dgm:pt>
    <dgm:pt modelId="{ED619285-8FE7-48F7-A69E-BC05DE2028BA}" type="parTrans" cxnId="{A86A0D06-43BF-41D5-ABDC-00B019AFDE57}">
      <dgm:prSet/>
      <dgm:spPr/>
      <dgm:t>
        <a:bodyPr/>
        <a:lstStyle/>
        <a:p>
          <a:endParaRPr lang="zh-TW" altLang="en-US"/>
        </a:p>
      </dgm:t>
    </dgm:pt>
    <dgm:pt modelId="{81ABAF6D-6AC7-40D0-9A9B-D0B8D87DBCFF}" type="sibTrans" cxnId="{A86A0D06-43BF-41D5-ABDC-00B019AFDE57}">
      <dgm:prSet/>
      <dgm:spPr/>
      <dgm:t>
        <a:bodyPr/>
        <a:lstStyle/>
        <a:p>
          <a:endParaRPr lang="zh-TW" altLang="en-US"/>
        </a:p>
      </dgm:t>
    </dgm:pt>
    <dgm:pt modelId="{3993C7A9-ADA5-4C43-A14B-452A83728EA8}">
      <dgm:prSet phldrT="[文字]"/>
      <dgm:spPr/>
      <dgm:t>
        <a:bodyPr/>
        <a:lstStyle/>
        <a:p>
          <a:pPr algn="l"/>
          <a:r>
            <a:rPr lang="zh-TW" altLang="en-US" dirty="0" smtClean="0"/>
            <a:t>使用任何裝置</a:t>
          </a:r>
          <a:endParaRPr lang="zh-TW" altLang="en-US" dirty="0"/>
        </a:p>
      </dgm:t>
    </dgm:pt>
    <dgm:pt modelId="{C3FA3A53-2E36-4265-B4B9-DF96F652593A}" type="parTrans" cxnId="{32E959DB-B7C8-45D5-A8B7-308AA8507574}">
      <dgm:prSet/>
      <dgm:spPr/>
      <dgm:t>
        <a:bodyPr/>
        <a:lstStyle/>
        <a:p>
          <a:endParaRPr lang="zh-TW" altLang="en-US"/>
        </a:p>
      </dgm:t>
    </dgm:pt>
    <dgm:pt modelId="{00F3576B-230B-4971-85D6-C7B7DF2E94A1}" type="sibTrans" cxnId="{32E959DB-B7C8-45D5-A8B7-308AA8507574}">
      <dgm:prSet/>
      <dgm:spPr/>
      <dgm:t>
        <a:bodyPr/>
        <a:lstStyle/>
        <a:p>
          <a:endParaRPr lang="zh-TW" altLang="en-US"/>
        </a:p>
      </dgm:t>
    </dgm:pt>
    <dgm:pt modelId="{6978CD4E-A8AD-4F1F-9388-2FDB5BC410EB}">
      <dgm:prSet phldrT="[文字]"/>
      <dgm:spPr/>
      <dgm:t>
        <a:bodyPr/>
        <a:lstStyle/>
        <a:p>
          <a:pPr algn="l"/>
          <a:r>
            <a:rPr lang="zh-TW" altLang="en-US" dirty="0" smtClean="0"/>
            <a:t>存取各種服務</a:t>
          </a:r>
          <a:endParaRPr lang="zh-TW" altLang="en-US" dirty="0"/>
        </a:p>
      </dgm:t>
    </dgm:pt>
    <dgm:pt modelId="{7413FFFC-9155-44FE-9E8A-97A95E3B1E1C}" type="parTrans" cxnId="{BADA35A4-A46F-48F8-8C31-2F132901A178}">
      <dgm:prSet/>
      <dgm:spPr/>
      <dgm:t>
        <a:bodyPr/>
        <a:lstStyle/>
        <a:p>
          <a:endParaRPr lang="zh-TW" altLang="en-US"/>
        </a:p>
      </dgm:t>
    </dgm:pt>
    <dgm:pt modelId="{62C64E60-76FA-47D5-9464-DF3A976E9905}" type="sibTrans" cxnId="{BADA35A4-A46F-48F8-8C31-2F132901A178}">
      <dgm:prSet/>
      <dgm:spPr/>
      <dgm:t>
        <a:bodyPr/>
        <a:lstStyle/>
        <a:p>
          <a:endParaRPr lang="zh-TW" altLang="en-US"/>
        </a:p>
      </dgm:t>
    </dgm:pt>
    <dgm:pt modelId="{75C9E794-7BF6-4498-8D07-AFF1BF388F0B}" type="pres">
      <dgm:prSet presAssocID="{77E75A0E-494F-4823-B2CA-CA9E3881B0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C5419A3-5711-419A-B376-7C6C7A779877}" type="pres">
      <dgm:prSet presAssocID="{E05DBB52-3B35-4B12-B484-D05CBB28DF54}" presName="parentText" presStyleLbl="node1" presStyleIdx="0" presStyleCnt="4" custScaleX="4724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AE852E-EC97-4669-B858-B6B892FDA208}" type="pres">
      <dgm:prSet presAssocID="{A0B40859-B788-47EF-AC64-552D1AB8DCA2}" presName="spacer" presStyleCnt="0"/>
      <dgm:spPr/>
    </dgm:pt>
    <dgm:pt modelId="{BE1D3363-CECD-4752-B507-8C8B782AC01C}" type="pres">
      <dgm:prSet presAssocID="{054E5A86-62AB-44A2-9BC6-DC378527692F}" presName="parentText" presStyleLbl="node1" presStyleIdx="1" presStyleCnt="4" custScaleX="4724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0CC2EF-E144-45F7-9A83-198BB08324F4}" type="pres">
      <dgm:prSet presAssocID="{81ABAF6D-6AC7-40D0-9A9B-D0B8D87DBCFF}" presName="spacer" presStyleCnt="0"/>
      <dgm:spPr/>
    </dgm:pt>
    <dgm:pt modelId="{157C4D87-BD49-48F2-9577-23501CB037DD}" type="pres">
      <dgm:prSet presAssocID="{3993C7A9-ADA5-4C43-A14B-452A83728EA8}" presName="parentText" presStyleLbl="node1" presStyleIdx="2" presStyleCnt="4" custScaleX="4724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C1960C-514A-4209-A009-014457420C6B}" type="pres">
      <dgm:prSet presAssocID="{00F3576B-230B-4971-85D6-C7B7DF2E94A1}" presName="spacer" presStyleCnt="0"/>
      <dgm:spPr/>
    </dgm:pt>
    <dgm:pt modelId="{EFC963AA-60BB-46C0-99A7-49577132446F}" type="pres">
      <dgm:prSet presAssocID="{6978CD4E-A8AD-4F1F-9388-2FDB5BC410EB}" presName="parentText" presStyleLbl="node1" presStyleIdx="3" presStyleCnt="4" custScaleX="4724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CE527E3-B227-436A-B8CD-164736C3DF96}" srcId="{77E75A0E-494F-4823-B2CA-CA9E3881B01D}" destId="{E05DBB52-3B35-4B12-B484-D05CBB28DF54}" srcOrd="0" destOrd="0" parTransId="{8F7E60D7-114E-47AE-91DC-4B99523E20FA}" sibTransId="{A0B40859-B788-47EF-AC64-552D1AB8DCA2}"/>
    <dgm:cxn modelId="{A86A0D06-43BF-41D5-ABDC-00B019AFDE57}" srcId="{77E75A0E-494F-4823-B2CA-CA9E3881B01D}" destId="{054E5A86-62AB-44A2-9BC6-DC378527692F}" srcOrd="1" destOrd="0" parTransId="{ED619285-8FE7-48F7-A69E-BC05DE2028BA}" sibTransId="{81ABAF6D-6AC7-40D0-9A9B-D0B8D87DBCFF}"/>
    <dgm:cxn modelId="{AF0DECB2-07E9-485A-BA1B-0D4F20269421}" type="presOf" srcId="{E05DBB52-3B35-4B12-B484-D05CBB28DF54}" destId="{DC5419A3-5711-419A-B376-7C6C7A779877}" srcOrd="0" destOrd="0" presId="urn:microsoft.com/office/officeart/2005/8/layout/vList2"/>
    <dgm:cxn modelId="{40EE8EC1-D403-43B3-915C-2322F178570D}" type="presOf" srcId="{77E75A0E-494F-4823-B2CA-CA9E3881B01D}" destId="{75C9E794-7BF6-4498-8D07-AFF1BF388F0B}" srcOrd="0" destOrd="0" presId="urn:microsoft.com/office/officeart/2005/8/layout/vList2"/>
    <dgm:cxn modelId="{32E959DB-B7C8-45D5-A8B7-308AA8507574}" srcId="{77E75A0E-494F-4823-B2CA-CA9E3881B01D}" destId="{3993C7A9-ADA5-4C43-A14B-452A83728EA8}" srcOrd="2" destOrd="0" parTransId="{C3FA3A53-2E36-4265-B4B9-DF96F652593A}" sibTransId="{00F3576B-230B-4971-85D6-C7B7DF2E94A1}"/>
    <dgm:cxn modelId="{5E8FDB9B-ECDE-4699-B0BE-AD73079566D0}" type="presOf" srcId="{3993C7A9-ADA5-4C43-A14B-452A83728EA8}" destId="{157C4D87-BD49-48F2-9577-23501CB037DD}" srcOrd="0" destOrd="0" presId="urn:microsoft.com/office/officeart/2005/8/layout/vList2"/>
    <dgm:cxn modelId="{BADA35A4-A46F-48F8-8C31-2F132901A178}" srcId="{77E75A0E-494F-4823-B2CA-CA9E3881B01D}" destId="{6978CD4E-A8AD-4F1F-9388-2FDB5BC410EB}" srcOrd="3" destOrd="0" parTransId="{7413FFFC-9155-44FE-9E8A-97A95E3B1E1C}" sibTransId="{62C64E60-76FA-47D5-9464-DF3A976E9905}"/>
    <dgm:cxn modelId="{0481D7E6-D515-4940-8805-0D7A41E38A92}" type="presOf" srcId="{6978CD4E-A8AD-4F1F-9388-2FDB5BC410EB}" destId="{EFC963AA-60BB-46C0-99A7-49577132446F}" srcOrd="0" destOrd="0" presId="urn:microsoft.com/office/officeart/2005/8/layout/vList2"/>
    <dgm:cxn modelId="{73307CA4-9066-4B62-B64D-FB44D8DDCB8B}" type="presOf" srcId="{054E5A86-62AB-44A2-9BC6-DC378527692F}" destId="{BE1D3363-CECD-4752-B507-8C8B782AC01C}" srcOrd="0" destOrd="0" presId="urn:microsoft.com/office/officeart/2005/8/layout/vList2"/>
    <dgm:cxn modelId="{CAD5B6B5-C80B-4A6F-B04E-305541F52770}" type="presParOf" srcId="{75C9E794-7BF6-4498-8D07-AFF1BF388F0B}" destId="{DC5419A3-5711-419A-B376-7C6C7A779877}" srcOrd="0" destOrd="0" presId="urn:microsoft.com/office/officeart/2005/8/layout/vList2"/>
    <dgm:cxn modelId="{44391F22-005A-4038-B3C8-9C995BDD5322}" type="presParOf" srcId="{75C9E794-7BF6-4498-8D07-AFF1BF388F0B}" destId="{29AE852E-EC97-4669-B858-B6B892FDA208}" srcOrd="1" destOrd="0" presId="urn:microsoft.com/office/officeart/2005/8/layout/vList2"/>
    <dgm:cxn modelId="{99C86489-16A6-4FE9-9E26-A120131D9D0D}" type="presParOf" srcId="{75C9E794-7BF6-4498-8D07-AFF1BF388F0B}" destId="{BE1D3363-CECD-4752-B507-8C8B782AC01C}" srcOrd="2" destOrd="0" presId="urn:microsoft.com/office/officeart/2005/8/layout/vList2"/>
    <dgm:cxn modelId="{8C1D2BE8-D555-4320-B8F3-27A5ED3B07C1}" type="presParOf" srcId="{75C9E794-7BF6-4498-8D07-AFF1BF388F0B}" destId="{FD0CC2EF-E144-45F7-9A83-198BB08324F4}" srcOrd="3" destOrd="0" presId="urn:microsoft.com/office/officeart/2005/8/layout/vList2"/>
    <dgm:cxn modelId="{1BE0CA5E-7638-4D0C-A871-3BA63D2B1B22}" type="presParOf" srcId="{75C9E794-7BF6-4498-8D07-AFF1BF388F0B}" destId="{157C4D87-BD49-48F2-9577-23501CB037DD}" srcOrd="4" destOrd="0" presId="urn:microsoft.com/office/officeart/2005/8/layout/vList2"/>
    <dgm:cxn modelId="{B750011C-6BEE-43C1-9FEC-07C851B75CC9}" type="presParOf" srcId="{75C9E794-7BF6-4498-8D07-AFF1BF388F0B}" destId="{94C1960C-514A-4209-A009-014457420C6B}" srcOrd="5" destOrd="0" presId="urn:microsoft.com/office/officeart/2005/8/layout/vList2"/>
    <dgm:cxn modelId="{355A48A7-875E-4129-B757-55CDF992F144}" type="presParOf" srcId="{75C9E794-7BF6-4498-8D07-AFF1BF388F0B}" destId="{EFC963AA-60BB-46C0-99A7-4957713244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686A2A-ABDC-45B8-ACDD-103A2FD122B2}" type="doc">
      <dgm:prSet loTypeId="urn:microsoft.com/office/officeart/2005/8/layout/l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B425186-B981-41AA-923A-A9517C1E564E}">
      <dgm:prSet phldrT="[文字]"/>
      <dgm:spPr/>
      <dgm:t>
        <a:bodyPr/>
        <a:lstStyle/>
        <a:p>
          <a:r>
            <a:rPr lang="zh-TW" altLang="en-US" dirty="0" smtClean="0"/>
            <a:t>單機版</a:t>
          </a:r>
          <a:endParaRPr lang="zh-TW" altLang="en-US" dirty="0"/>
        </a:p>
      </dgm:t>
    </dgm:pt>
    <dgm:pt modelId="{92BAE10E-258C-4FB1-AC68-54FD75E55F58}" type="parTrans" cxnId="{74C918B8-17FE-45A8-9C65-C8EBD0F5DDBE}">
      <dgm:prSet/>
      <dgm:spPr/>
      <dgm:t>
        <a:bodyPr/>
        <a:lstStyle/>
        <a:p>
          <a:endParaRPr lang="zh-TW" altLang="en-US"/>
        </a:p>
      </dgm:t>
    </dgm:pt>
    <dgm:pt modelId="{F4EDCEEE-4ED5-471C-811A-519656A55C45}" type="sibTrans" cxnId="{74C918B8-17FE-45A8-9C65-C8EBD0F5DDBE}">
      <dgm:prSet/>
      <dgm:spPr/>
      <dgm:t>
        <a:bodyPr/>
        <a:lstStyle/>
        <a:p>
          <a:endParaRPr lang="zh-TW" altLang="en-US"/>
        </a:p>
      </dgm:t>
    </dgm:pt>
    <dgm:pt modelId="{41C1C9CB-D52F-4084-BE7C-374F220C16E2}">
      <dgm:prSet phldrT="[文字]"/>
      <dgm:spPr/>
      <dgm:t>
        <a:bodyPr/>
        <a:lstStyle/>
        <a:p>
          <a:r>
            <a:rPr lang="zh-TW" altLang="en-US" dirty="0" smtClean="0"/>
            <a:t>網路版</a:t>
          </a:r>
          <a:endParaRPr lang="zh-TW" altLang="en-US" dirty="0"/>
        </a:p>
      </dgm:t>
    </dgm:pt>
    <dgm:pt modelId="{316D1134-3349-4D3D-83D7-422B57CB3EB5}" type="parTrans" cxnId="{ADBB7669-48DE-4FA2-9BA0-EE7714563392}">
      <dgm:prSet/>
      <dgm:spPr/>
      <dgm:t>
        <a:bodyPr/>
        <a:lstStyle/>
        <a:p>
          <a:endParaRPr lang="zh-TW" altLang="en-US"/>
        </a:p>
      </dgm:t>
    </dgm:pt>
    <dgm:pt modelId="{CF92ACF7-9214-4E1F-ADAA-04219A346E54}" type="sibTrans" cxnId="{ADBB7669-48DE-4FA2-9BA0-EE7714563392}">
      <dgm:prSet/>
      <dgm:spPr/>
      <dgm:t>
        <a:bodyPr/>
        <a:lstStyle/>
        <a:p>
          <a:endParaRPr lang="zh-TW" altLang="en-US"/>
        </a:p>
      </dgm:t>
    </dgm:pt>
    <dgm:pt modelId="{636C9F47-6043-4C21-A2C0-8A47A067D28A}">
      <dgm:prSet phldrT="[文字]"/>
      <dgm:spPr/>
      <dgm:t>
        <a:bodyPr/>
        <a:lstStyle/>
        <a:p>
          <a:r>
            <a:rPr lang="zh-TW" altLang="en-US" dirty="0" smtClean="0"/>
            <a:t>行動版</a:t>
          </a:r>
          <a:endParaRPr lang="zh-TW" altLang="en-US" dirty="0"/>
        </a:p>
      </dgm:t>
    </dgm:pt>
    <dgm:pt modelId="{DE6A682D-A4E4-4B68-8EC0-FD3D71825EE8}" type="parTrans" cxnId="{DBA883FB-4ABE-4290-ACB6-F386ECF52E24}">
      <dgm:prSet/>
      <dgm:spPr/>
      <dgm:t>
        <a:bodyPr/>
        <a:lstStyle/>
        <a:p>
          <a:endParaRPr lang="zh-TW" altLang="en-US"/>
        </a:p>
      </dgm:t>
    </dgm:pt>
    <dgm:pt modelId="{100D419C-BCC7-4586-843A-6D1AF6C0FB6A}" type="sibTrans" cxnId="{DBA883FB-4ABE-4290-ACB6-F386ECF52E24}">
      <dgm:prSet/>
      <dgm:spPr/>
      <dgm:t>
        <a:bodyPr/>
        <a:lstStyle/>
        <a:p>
          <a:endParaRPr lang="zh-TW" altLang="en-US"/>
        </a:p>
      </dgm:t>
    </dgm:pt>
    <dgm:pt modelId="{D59271FD-E0C8-47BE-96AD-85F19F83470D}">
      <dgm:prSet phldrT="[文字]"/>
      <dgm:spPr/>
      <dgm:t>
        <a:bodyPr/>
        <a:lstStyle/>
        <a:p>
          <a:r>
            <a:rPr lang="en-US" altLang="zh-TW" dirty="0" smtClean="0"/>
            <a:t>E-mail</a:t>
          </a:r>
          <a:endParaRPr lang="zh-TW" altLang="en-US" dirty="0"/>
        </a:p>
      </dgm:t>
    </dgm:pt>
    <dgm:pt modelId="{68541AE1-E545-4589-904A-3799C7DAA59C}" type="parTrans" cxnId="{ACCD9C56-6B29-425A-BA67-4930AE5A5FCB}">
      <dgm:prSet/>
      <dgm:spPr/>
      <dgm:t>
        <a:bodyPr/>
        <a:lstStyle/>
        <a:p>
          <a:endParaRPr lang="zh-TW" altLang="en-US"/>
        </a:p>
      </dgm:t>
    </dgm:pt>
    <dgm:pt modelId="{A2248714-A4DF-4886-8A2A-B6E6936925C9}" type="sibTrans" cxnId="{ACCD9C56-6B29-425A-BA67-4930AE5A5FCB}">
      <dgm:prSet/>
      <dgm:spPr/>
      <dgm:t>
        <a:bodyPr/>
        <a:lstStyle/>
        <a:p>
          <a:endParaRPr lang="zh-TW" altLang="en-US"/>
        </a:p>
      </dgm:t>
    </dgm:pt>
    <dgm:pt modelId="{459AA517-E5F1-44FB-8C44-6AF086F529E8}">
      <dgm:prSet phldrT="[文字]"/>
      <dgm:spPr/>
      <dgm:t>
        <a:bodyPr/>
        <a:lstStyle/>
        <a:p>
          <a:r>
            <a:rPr lang="en-US" altLang="zh-TW" dirty="0" smtClean="0"/>
            <a:t>Web E-mail</a:t>
          </a:r>
          <a:endParaRPr lang="zh-TW" altLang="en-US" dirty="0"/>
        </a:p>
      </dgm:t>
    </dgm:pt>
    <dgm:pt modelId="{703DA72E-A921-4FB5-9C79-B047A75822DB}" type="parTrans" cxnId="{A5A8B3D8-4766-44A7-944E-0894974B9AA7}">
      <dgm:prSet/>
      <dgm:spPr/>
      <dgm:t>
        <a:bodyPr/>
        <a:lstStyle/>
        <a:p>
          <a:endParaRPr lang="zh-TW" altLang="en-US"/>
        </a:p>
      </dgm:t>
    </dgm:pt>
    <dgm:pt modelId="{D8E14AAE-E540-4A89-8BD5-ED3EAB2F36EC}" type="sibTrans" cxnId="{A5A8B3D8-4766-44A7-944E-0894974B9AA7}">
      <dgm:prSet/>
      <dgm:spPr/>
      <dgm:t>
        <a:bodyPr/>
        <a:lstStyle/>
        <a:p>
          <a:endParaRPr lang="zh-TW" altLang="en-US"/>
        </a:p>
      </dgm:t>
    </dgm:pt>
    <dgm:pt modelId="{522E13B8-ED1E-49C7-B36E-88204A96DC53}">
      <dgm:prSet phldrT="[文字]"/>
      <dgm:spPr/>
      <dgm:t>
        <a:bodyPr/>
        <a:lstStyle/>
        <a:p>
          <a:r>
            <a:rPr lang="en-US" altLang="zh-TW" dirty="0" smtClean="0"/>
            <a:t>Mobile E-mail</a:t>
          </a:r>
          <a:endParaRPr lang="zh-TW" altLang="en-US" dirty="0"/>
        </a:p>
      </dgm:t>
    </dgm:pt>
    <dgm:pt modelId="{C254B021-0F85-4589-A80C-96E61D9CA2CB}" type="parTrans" cxnId="{8F6557FC-099C-4D54-B67F-A962BA74EBF8}">
      <dgm:prSet/>
      <dgm:spPr/>
      <dgm:t>
        <a:bodyPr/>
        <a:lstStyle/>
        <a:p>
          <a:endParaRPr lang="zh-TW" altLang="en-US"/>
        </a:p>
      </dgm:t>
    </dgm:pt>
    <dgm:pt modelId="{2E938E11-83E8-4EFE-80E2-6F0608E494B3}" type="sibTrans" cxnId="{8F6557FC-099C-4D54-B67F-A962BA74EBF8}">
      <dgm:prSet/>
      <dgm:spPr/>
      <dgm:t>
        <a:bodyPr/>
        <a:lstStyle/>
        <a:p>
          <a:endParaRPr lang="zh-TW" altLang="en-US"/>
        </a:p>
      </dgm:t>
    </dgm:pt>
    <dgm:pt modelId="{8E7B5640-9A74-4A7F-BB4A-D0A32E54EA51}">
      <dgm:prSet phldrT="[文字]"/>
      <dgm:spPr/>
      <dgm:t>
        <a:bodyPr/>
        <a:lstStyle/>
        <a:p>
          <a:r>
            <a:rPr lang="zh-TW" altLang="en-US" dirty="0" smtClean="0"/>
            <a:t>電視盒</a:t>
          </a:r>
          <a:endParaRPr lang="zh-TW" altLang="en-US" dirty="0"/>
        </a:p>
      </dgm:t>
    </dgm:pt>
    <dgm:pt modelId="{C5FB6A3B-B5F6-44B6-BAEE-80BC2DE783E5}" type="parTrans" cxnId="{2683AB2E-7181-40FF-8D3C-436777202765}">
      <dgm:prSet/>
      <dgm:spPr/>
      <dgm:t>
        <a:bodyPr/>
        <a:lstStyle/>
        <a:p>
          <a:endParaRPr lang="zh-TW" altLang="en-US"/>
        </a:p>
      </dgm:t>
    </dgm:pt>
    <dgm:pt modelId="{B984FF66-8DD4-4B5F-AD33-B3B19B19D101}" type="sibTrans" cxnId="{2683AB2E-7181-40FF-8D3C-436777202765}">
      <dgm:prSet/>
      <dgm:spPr/>
      <dgm:t>
        <a:bodyPr/>
        <a:lstStyle/>
        <a:p>
          <a:endParaRPr lang="zh-TW" altLang="en-US"/>
        </a:p>
      </dgm:t>
    </dgm:pt>
    <dgm:pt modelId="{6FAE32EC-C94A-4746-9F0D-9E4540D4BE75}">
      <dgm:prSet phldrT="[文字]"/>
      <dgm:spPr/>
      <dgm:t>
        <a:bodyPr/>
        <a:lstStyle/>
        <a:p>
          <a:r>
            <a:rPr lang="en-US" altLang="zh-TW" dirty="0" smtClean="0"/>
            <a:t>Web TV</a:t>
          </a:r>
          <a:endParaRPr lang="zh-TW" altLang="en-US" dirty="0"/>
        </a:p>
      </dgm:t>
    </dgm:pt>
    <dgm:pt modelId="{0BC2B5D6-2EE4-4506-94F9-C40B73B9DE8A}" type="parTrans" cxnId="{4CE6A4B3-00BC-4FC9-9887-674A5BE714A3}">
      <dgm:prSet/>
      <dgm:spPr/>
      <dgm:t>
        <a:bodyPr/>
        <a:lstStyle/>
        <a:p>
          <a:endParaRPr lang="zh-TW" altLang="en-US"/>
        </a:p>
      </dgm:t>
    </dgm:pt>
    <dgm:pt modelId="{13A1297E-67B4-46C4-BCBD-5D72D71B4B56}" type="sibTrans" cxnId="{4CE6A4B3-00BC-4FC9-9887-674A5BE714A3}">
      <dgm:prSet/>
      <dgm:spPr/>
      <dgm:t>
        <a:bodyPr/>
        <a:lstStyle/>
        <a:p>
          <a:endParaRPr lang="zh-TW" altLang="en-US"/>
        </a:p>
      </dgm:t>
    </dgm:pt>
    <dgm:pt modelId="{C45D4B33-1E8B-4710-A96E-213A1DADE68D}">
      <dgm:prSet phldrT="[文字]"/>
      <dgm:spPr/>
      <dgm:t>
        <a:bodyPr/>
        <a:lstStyle/>
        <a:p>
          <a:r>
            <a:rPr lang="en-US" altLang="zh-TW" dirty="0" smtClean="0"/>
            <a:t>Mobile TV</a:t>
          </a:r>
          <a:endParaRPr lang="zh-TW" altLang="en-US" dirty="0"/>
        </a:p>
      </dgm:t>
    </dgm:pt>
    <dgm:pt modelId="{D4350D8E-7AA8-4F05-91F7-6268E76F015E}" type="parTrans" cxnId="{88AD2807-8CAE-41FD-9CC7-0570E5779BBC}">
      <dgm:prSet/>
      <dgm:spPr/>
      <dgm:t>
        <a:bodyPr/>
        <a:lstStyle/>
        <a:p>
          <a:endParaRPr lang="zh-TW" altLang="en-US"/>
        </a:p>
      </dgm:t>
    </dgm:pt>
    <dgm:pt modelId="{97C298CA-EDCE-49AD-AA67-C108BAB7892E}" type="sibTrans" cxnId="{88AD2807-8CAE-41FD-9CC7-0570E5779BBC}">
      <dgm:prSet/>
      <dgm:spPr/>
      <dgm:t>
        <a:bodyPr/>
        <a:lstStyle/>
        <a:p>
          <a:endParaRPr lang="zh-TW" altLang="en-US"/>
        </a:p>
      </dgm:t>
    </dgm:pt>
    <dgm:pt modelId="{54F0B59C-22A7-4253-96A0-D64DD28B06F7}">
      <dgm:prSet phldrT="[文字]"/>
      <dgm:spPr/>
      <dgm:t>
        <a:bodyPr/>
        <a:lstStyle/>
        <a:p>
          <a:r>
            <a:rPr lang="zh-TW" altLang="en-US" dirty="0" smtClean="0"/>
            <a:t>電子布告欄</a:t>
          </a:r>
          <a:endParaRPr lang="zh-TW" altLang="en-US" dirty="0"/>
        </a:p>
      </dgm:t>
    </dgm:pt>
    <dgm:pt modelId="{8631DAAB-3D9B-4992-B8F5-C800EE9EF29A}" type="parTrans" cxnId="{BD45D7C5-231F-47D9-B9DE-60947377E460}">
      <dgm:prSet/>
      <dgm:spPr/>
    </dgm:pt>
    <dgm:pt modelId="{8479AB89-A11F-4EA9-AE75-DC468362A13E}" type="sibTrans" cxnId="{BD45D7C5-231F-47D9-B9DE-60947377E460}">
      <dgm:prSet/>
      <dgm:spPr/>
    </dgm:pt>
    <dgm:pt modelId="{F221DDF1-402D-47F9-A971-0AB80041A0F4}">
      <dgm:prSet phldrT="[文字]"/>
      <dgm:spPr/>
      <dgm:t>
        <a:bodyPr/>
        <a:lstStyle/>
        <a:p>
          <a:r>
            <a:rPr lang="zh-TW" altLang="en-US" dirty="0" smtClean="0"/>
            <a:t>部落格</a:t>
          </a:r>
          <a:endParaRPr lang="zh-TW" altLang="en-US" dirty="0"/>
        </a:p>
      </dgm:t>
    </dgm:pt>
    <dgm:pt modelId="{5537BFAC-D080-4A24-B696-18E38630ED6C}" type="parTrans" cxnId="{3268EF16-EE85-4F5A-A414-3875E005C291}">
      <dgm:prSet/>
      <dgm:spPr/>
    </dgm:pt>
    <dgm:pt modelId="{480929CB-BDB6-4107-8CDC-4979E6D7A83C}" type="sibTrans" cxnId="{3268EF16-EE85-4F5A-A414-3875E005C291}">
      <dgm:prSet/>
      <dgm:spPr/>
    </dgm:pt>
    <dgm:pt modelId="{9D052C19-AD40-40C9-8287-8F9E919613A5}">
      <dgm:prSet phldrT="[文字]"/>
      <dgm:spPr/>
      <dgm:t>
        <a:bodyPr/>
        <a:lstStyle/>
        <a:p>
          <a:r>
            <a:rPr lang="zh-TW" altLang="en-US" dirty="0" smtClean="0"/>
            <a:t>微網誌</a:t>
          </a:r>
          <a:endParaRPr lang="zh-TW" altLang="en-US" dirty="0"/>
        </a:p>
      </dgm:t>
    </dgm:pt>
    <dgm:pt modelId="{D8E17F87-1645-4FC6-9D2F-2B5784047E62}" type="parTrans" cxnId="{EE211453-07BF-4A19-9CBF-43770697BCF6}">
      <dgm:prSet/>
      <dgm:spPr/>
    </dgm:pt>
    <dgm:pt modelId="{887AF5BC-2896-4F83-8EAA-38F0D83DAC72}" type="sibTrans" cxnId="{EE211453-07BF-4A19-9CBF-43770697BCF6}">
      <dgm:prSet/>
      <dgm:spPr/>
    </dgm:pt>
    <dgm:pt modelId="{E932BFFA-7FF2-4BF9-BC9D-DE5E1070E342}" type="pres">
      <dgm:prSet presAssocID="{41686A2A-ABDC-45B8-ACDD-103A2FD122B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C119AF9-3B00-42AC-B03A-0FF3A325D1DB}" type="pres">
      <dgm:prSet presAssocID="{2B425186-B981-41AA-923A-A9517C1E564E}" presName="horFlow" presStyleCnt="0"/>
      <dgm:spPr/>
    </dgm:pt>
    <dgm:pt modelId="{4A9DD9A2-59FB-4EC0-ABB1-896D93EF5C0C}" type="pres">
      <dgm:prSet presAssocID="{2B425186-B981-41AA-923A-A9517C1E564E}" presName="bigChev" presStyleLbl="node1" presStyleIdx="0" presStyleCnt="4"/>
      <dgm:spPr/>
      <dgm:t>
        <a:bodyPr/>
        <a:lstStyle/>
        <a:p>
          <a:endParaRPr lang="zh-TW" altLang="en-US"/>
        </a:p>
      </dgm:t>
    </dgm:pt>
    <dgm:pt modelId="{5CA6E2FE-8EB4-45C3-B9A7-3798A5E4EED5}" type="pres">
      <dgm:prSet presAssocID="{316D1134-3349-4D3D-83D7-422B57CB3EB5}" presName="parTrans" presStyleCnt="0"/>
      <dgm:spPr/>
    </dgm:pt>
    <dgm:pt modelId="{B887E735-DBF4-47BC-BDDA-3CF2E66B9ECD}" type="pres">
      <dgm:prSet presAssocID="{41C1C9CB-D52F-4084-BE7C-374F220C16E2}" presName="node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9E9BAD-F94C-48CE-9C80-DAF715C8A6BD}" type="pres">
      <dgm:prSet presAssocID="{CF92ACF7-9214-4E1F-ADAA-04219A346E54}" presName="sibTrans" presStyleCnt="0"/>
      <dgm:spPr/>
    </dgm:pt>
    <dgm:pt modelId="{BE499E4F-C0D7-4A27-B679-B1FA27850A9F}" type="pres">
      <dgm:prSet presAssocID="{636C9F47-6043-4C21-A2C0-8A47A067D28A}" presName="node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1CFE50-6B64-4700-8E00-10BC18AA77C8}" type="pres">
      <dgm:prSet presAssocID="{2B425186-B981-41AA-923A-A9517C1E564E}" presName="vSp" presStyleCnt="0"/>
      <dgm:spPr/>
    </dgm:pt>
    <dgm:pt modelId="{4D4FB457-6D87-48F4-8D4D-09C5833D1DCE}" type="pres">
      <dgm:prSet presAssocID="{D59271FD-E0C8-47BE-96AD-85F19F83470D}" presName="horFlow" presStyleCnt="0"/>
      <dgm:spPr/>
    </dgm:pt>
    <dgm:pt modelId="{CB39D856-797F-4EF9-9E56-703B40EAF6F2}" type="pres">
      <dgm:prSet presAssocID="{D59271FD-E0C8-47BE-96AD-85F19F83470D}" presName="bigChev" presStyleLbl="node1" presStyleIdx="1" presStyleCnt="4"/>
      <dgm:spPr/>
      <dgm:t>
        <a:bodyPr/>
        <a:lstStyle/>
        <a:p>
          <a:endParaRPr lang="zh-TW" altLang="en-US"/>
        </a:p>
      </dgm:t>
    </dgm:pt>
    <dgm:pt modelId="{A6FD4615-819E-4128-BF6F-94BD3E8E37ED}" type="pres">
      <dgm:prSet presAssocID="{703DA72E-A921-4FB5-9C79-B047A75822DB}" presName="parTrans" presStyleCnt="0"/>
      <dgm:spPr/>
    </dgm:pt>
    <dgm:pt modelId="{EB766B2E-0C71-4CBB-A268-739FDC65D9D8}" type="pres">
      <dgm:prSet presAssocID="{459AA517-E5F1-44FB-8C44-6AF086F529E8}" presName="node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B6D2F-8E51-4EDC-8CDA-CCB74054F4B7}" type="pres">
      <dgm:prSet presAssocID="{D8E14AAE-E540-4A89-8BD5-ED3EAB2F36EC}" presName="sibTrans" presStyleCnt="0"/>
      <dgm:spPr/>
    </dgm:pt>
    <dgm:pt modelId="{A48E8FAE-8B2A-443B-B35D-E97D2F591298}" type="pres">
      <dgm:prSet presAssocID="{522E13B8-ED1E-49C7-B36E-88204A96DC53}" presName="node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4D1225-9F96-4F6A-AD12-1F0679450C7F}" type="pres">
      <dgm:prSet presAssocID="{D59271FD-E0C8-47BE-96AD-85F19F83470D}" presName="vSp" presStyleCnt="0"/>
      <dgm:spPr/>
    </dgm:pt>
    <dgm:pt modelId="{2F6C54DE-1E5D-45A6-A360-B25BD63B21E2}" type="pres">
      <dgm:prSet presAssocID="{8E7B5640-9A74-4A7F-BB4A-D0A32E54EA51}" presName="horFlow" presStyleCnt="0"/>
      <dgm:spPr/>
    </dgm:pt>
    <dgm:pt modelId="{174BE5B5-87D0-46E5-BE86-B239E630BD98}" type="pres">
      <dgm:prSet presAssocID="{8E7B5640-9A74-4A7F-BB4A-D0A32E54EA51}" presName="bigChev" presStyleLbl="node1" presStyleIdx="2" presStyleCnt="4"/>
      <dgm:spPr/>
      <dgm:t>
        <a:bodyPr/>
        <a:lstStyle/>
        <a:p>
          <a:endParaRPr lang="zh-TW" altLang="en-US"/>
        </a:p>
      </dgm:t>
    </dgm:pt>
    <dgm:pt modelId="{B83756E2-E5D7-4975-A78F-6CBB17C01977}" type="pres">
      <dgm:prSet presAssocID="{0BC2B5D6-2EE4-4506-94F9-C40B73B9DE8A}" presName="parTrans" presStyleCnt="0"/>
      <dgm:spPr/>
    </dgm:pt>
    <dgm:pt modelId="{CD626869-A7CA-4D83-8EF1-2FE7B882BF82}" type="pres">
      <dgm:prSet presAssocID="{6FAE32EC-C94A-4746-9F0D-9E4540D4BE75}" presName="node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4FB1FE-24BE-45D0-992C-ABA4B5587856}" type="pres">
      <dgm:prSet presAssocID="{13A1297E-67B4-46C4-BCBD-5D72D71B4B56}" presName="sibTrans" presStyleCnt="0"/>
      <dgm:spPr/>
    </dgm:pt>
    <dgm:pt modelId="{40922A10-B4FA-40B8-B907-E96733ECD85C}" type="pres">
      <dgm:prSet presAssocID="{C45D4B33-1E8B-4710-A96E-213A1DADE68D}" presName="node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7A6C67-15CB-49B7-BE20-EAEEC8B498C9}" type="pres">
      <dgm:prSet presAssocID="{8E7B5640-9A74-4A7F-BB4A-D0A32E54EA51}" presName="vSp" presStyleCnt="0"/>
      <dgm:spPr/>
    </dgm:pt>
    <dgm:pt modelId="{F5ECD2AA-B668-41A8-A5EF-F6EB7921FF02}" type="pres">
      <dgm:prSet presAssocID="{54F0B59C-22A7-4253-96A0-D64DD28B06F7}" presName="horFlow" presStyleCnt="0"/>
      <dgm:spPr/>
    </dgm:pt>
    <dgm:pt modelId="{AD25993B-0CCB-483F-851B-26AF712D7231}" type="pres">
      <dgm:prSet presAssocID="{54F0B59C-22A7-4253-96A0-D64DD28B06F7}" presName="bigChev" presStyleLbl="node1" presStyleIdx="3" presStyleCnt="4"/>
      <dgm:spPr/>
      <dgm:t>
        <a:bodyPr/>
        <a:lstStyle/>
        <a:p>
          <a:endParaRPr lang="zh-TW" altLang="en-US"/>
        </a:p>
      </dgm:t>
    </dgm:pt>
    <dgm:pt modelId="{4DD95612-89C6-448B-8DB0-1C8AE3A05742}" type="pres">
      <dgm:prSet presAssocID="{5537BFAC-D080-4A24-B696-18E38630ED6C}" presName="parTrans" presStyleCnt="0"/>
      <dgm:spPr/>
    </dgm:pt>
    <dgm:pt modelId="{ABE6D3E3-3260-42FA-B8B2-0A7E30BEF9CC}" type="pres">
      <dgm:prSet presAssocID="{F221DDF1-402D-47F9-A971-0AB80041A0F4}" presName="node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2C5A31-6923-4099-8E1B-FA68772BA383}" type="pres">
      <dgm:prSet presAssocID="{480929CB-BDB6-4107-8CDC-4979E6D7A83C}" presName="sibTrans" presStyleCnt="0"/>
      <dgm:spPr/>
    </dgm:pt>
    <dgm:pt modelId="{A1BED28C-6B06-4E50-810C-437CA7E77557}" type="pres">
      <dgm:prSet presAssocID="{9D052C19-AD40-40C9-8287-8F9E919613A5}" presName="node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AF959FA-4EC0-441F-91AB-AF4D01F92DA0}" type="presOf" srcId="{9D052C19-AD40-40C9-8287-8F9E919613A5}" destId="{A1BED28C-6B06-4E50-810C-437CA7E77557}" srcOrd="0" destOrd="0" presId="urn:microsoft.com/office/officeart/2005/8/layout/lProcess3"/>
    <dgm:cxn modelId="{C6A0535E-AB29-4106-9805-36F9CA59217C}" type="presOf" srcId="{636C9F47-6043-4C21-A2C0-8A47A067D28A}" destId="{BE499E4F-C0D7-4A27-B679-B1FA27850A9F}" srcOrd="0" destOrd="0" presId="urn:microsoft.com/office/officeart/2005/8/layout/lProcess3"/>
    <dgm:cxn modelId="{EE211453-07BF-4A19-9CBF-43770697BCF6}" srcId="{54F0B59C-22A7-4253-96A0-D64DD28B06F7}" destId="{9D052C19-AD40-40C9-8287-8F9E919613A5}" srcOrd="1" destOrd="0" parTransId="{D8E17F87-1645-4FC6-9D2F-2B5784047E62}" sibTransId="{887AF5BC-2896-4F83-8EAA-38F0D83DAC72}"/>
    <dgm:cxn modelId="{BBC98E3D-5AE1-413D-856B-094102A3B016}" type="presOf" srcId="{54F0B59C-22A7-4253-96A0-D64DD28B06F7}" destId="{AD25993B-0CCB-483F-851B-26AF712D7231}" srcOrd="0" destOrd="0" presId="urn:microsoft.com/office/officeart/2005/8/layout/lProcess3"/>
    <dgm:cxn modelId="{ADBB7669-48DE-4FA2-9BA0-EE7714563392}" srcId="{2B425186-B981-41AA-923A-A9517C1E564E}" destId="{41C1C9CB-D52F-4084-BE7C-374F220C16E2}" srcOrd="0" destOrd="0" parTransId="{316D1134-3349-4D3D-83D7-422B57CB3EB5}" sibTransId="{CF92ACF7-9214-4E1F-ADAA-04219A346E54}"/>
    <dgm:cxn modelId="{3268EF16-EE85-4F5A-A414-3875E005C291}" srcId="{54F0B59C-22A7-4253-96A0-D64DD28B06F7}" destId="{F221DDF1-402D-47F9-A971-0AB80041A0F4}" srcOrd="0" destOrd="0" parTransId="{5537BFAC-D080-4A24-B696-18E38630ED6C}" sibTransId="{480929CB-BDB6-4107-8CDC-4979E6D7A83C}"/>
    <dgm:cxn modelId="{BD45D7C5-231F-47D9-B9DE-60947377E460}" srcId="{41686A2A-ABDC-45B8-ACDD-103A2FD122B2}" destId="{54F0B59C-22A7-4253-96A0-D64DD28B06F7}" srcOrd="3" destOrd="0" parTransId="{8631DAAB-3D9B-4992-B8F5-C800EE9EF29A}" sibTransId="{8479AB89-A11F-4EA9-AE75-DC468362A13E}"/>
    <dgm:cxn modelId="{98769731-013F-4B7F-987B-4F212DC4F3AB}" type="presOf" srcId="{459AA517-E5F1-44FB-8C44-6AF086F529E8}" destId="{EB766B2E-0C71-4CBB-A268-739FDC65D9D8}" srcOrd="0" destOrd="0" presId="urn:microsoft.com/office/officeart/2005/8/layout/lProcess3"/>
    <dgm:cxn modelId="{8F6557FC-099C-4D54-B67F-A962BA74EBF8}" srcId="{D59271FD-E0C8-47BE-96AD-85F19F83470D}" destId="{522E13B8-ED1E-49C7-B36E-88204A96DC53}" srcOrd="1" destOrd="0" parTransId="{C254B021-0F85-4589-A80C-96E61D9CA2CB}" sibTransId="{2E938E11-83E8-4EFE-80E2-6F0608E494B3}"/>
    <dgm:cxn modelId="{2A40D940-5116-42F1-A176-FC3F4CABB5CC}" type="presOf" srcId="{41C1C9CB-D52F-4084-BE7C-374F220C16E2}" destId="{B887E735-DBF4-47BC-BDDA-3CF2E66B9ECD}" srcOrd="0" destOrd="0" presId="urn:microsoft.com/office/officeart/2005/8/layout/lProcess3"/>
    <dgm:cxn modelId="{A5A8B3D8-4766-44A7-944E-0894974B9AA7}" srcId="{D59271FD-E0C8-47BE-96AD-85F19F83470D}" destId="{459AA517-E5F1-44FB-8C44-6AF086F529E8}" srcOrd="0" destOrd="0" parTransId="{703DA72E-A921-4FB5-9C79-B047A75822DB}" sibTransId="{D8E14AAE-E540-4A89-8BD5-ED3EAB2F36EC}"/>
    <dgm:cxn modelId="{CF9ECB75-D0B0-4A46-A0A3-84021B9C6D91}" type="presOf" srcId="{8E7B5640-9A74-4A7F-BB4A-D0A32E54EA51}" destId="{174BE5B5-87D0-46E5-BE86-B239E630BD98}" srcOrd="0" destOrd="0" presId="urn:microsoft.com/office/officeart/2005/8/layout/lProcess3"/>
    <dgm:cxn modelId="{74C918B8-17FE-45A8-9C65-C8EBD0F5DDBE}" srcId="{41686A2A-ABDC-45B8-ACDD-103A2FD122B2}" destId="{2B425186-B981-41AA-923A-A9517C1E564E}" srcOrd="0" destOrd="0" parTransId="{92BAE10E-258C-4FB1-AC68-54FD75E55F58}" sibTransId="{F4EDCEEE-4ED5-471C-811A-519656A55C45}"/>
    <dgm:cxn modelId="{BD608AF2-6B5C-4686-A955-B0E904218A9B}" type="presOf" srcId="{C45D4B33-1E8B-4710-A96E-213A1DADE68D}" destId="{40922A10-B4FA-40B8-B907-E96733ECD85C}" srcOrd="0" destOrd="0" presId="urn:microsoft.com/office/officeart/2005/8/layout/lProcess3"/>
    <dgm:cxn modelId="{62F5BCE4-0372-4D15-AA3A-F8E7A556B3A2}" type="presOf" srcId="{522E13B8-ED1E-49C7-B36E-88204A96DC53}" destId="{A48E8FAE-8B2A-443B-B35D-E97D2F591298}" srcOrd="0" destOrd="0" presId="urn:microsoft.com/office/officeart/2005/8/layout/lProcess3"/>
    <dgm:cxn modelId="{050C6770-02C3-443F-87C6-BACEA5AC2512}" type="presOf" srcId="{41686A2A-ABDC-45B8-ACDD-103A2FD122B2}" destId="{E932BFFA-7FF2-4BF9-BC9D-DE5E1070E342}" srcOrd="0" destOrd="0" presId="urn:microsoft.com/office/officeart/2005/8/layout/lProcess3"/>
    <dgm:cxn modelId="{5C61FEB6-A34D-4B07-B33C-47FBF1548E66}" type="presOf" srcId="{F221DDF1-402D-47F9-A971-0AB80041A0F4}" destId="{ABE6D3E3-3260-42FA-B8B2-0A7E30BEF9CC}" srcOrd="0" destOrd="0" presId="urn:microsoft.com/office/officeart/2005/8/layout/lProcess3"/>
    <dgm:cxn modelId="{4CE6A4B3-00BC-4FC9-9887-674A5BE714A3}" srcId="{8E7B5640-9A74-4A7F-BB4A-D0A32E54EA51}" destId="{6FAE32EC-C94A-4746-9F0D-9E4540D4BE75}" srcOrd="0" destOrd="0" parTransId="{0BC2B5D6-2EE4-4506-94F9-C40B73B9DE8A}" sibTransId="{13A1297E-67B4-46C4-BCBD-5D72D71B4B56}"/>
    <dgm:cxn modelId="{88AD2807-8CAE-41FD-9CC7-0570E5779BBC}" srcId="{8E7B5640-9A74-4A7F-BB4A-D0A32E54EA51}" destId="{C45D4B33-1E8B-4710-A96E-213A1DADE68D}" srcOrd="1" destOrd="0" parTransId="{D4350D8E-7AA8-4F05-91F7-6268E76F015E}" sibTransId="{97C298CA-EDCE-49AD-AA67-C108BAB7892E}"/>
    <dgm:cxn modelId="{9A196BDA-B057-4C56-A876-A182938C4A9F}" type="presOf" srcId="{2B425186-B981-41AA-923A-A9517C1E564E}" destId="{4A9DD9A2-59FB-4EC0-ABB1-896D93EF5C0C}" srcOrd="0" destOrd="0" presId="urn:microsoft.com/office/officeart/2005/8/layout/lProcess3"/>
    <dgm:cxn modelId="{2683AB2E-7181-40FF-8D3C-436777202765}" srcId="{41686A2A-ABDC-45B8-ACDD-103A2FD122B2}" destId="{8E7B5640-9A74-4A7F-BB4A-D0A32E54EA51}" srcOrd="2" destOrd="0" parTransId="{C5FB6A3B-B5F6-44B6-BAEE-80BC2DE783E5}" sibTransId="{B984FF66-8DD4-4B5F-AD33-B3B19B19D101}"/>
    <dgm:cxn modelId="{F4198B9F-30D3-4FF7-B7A2-5C23BA8A9788}" type="presOf" srcId="{6FAE32EC-C94A-4746-9F0D-9E4540D4BE75}" destId="{CD626869-A7CA-4D83-8EF1-2FE7B882BF82}" srcOrd="0" destOrd="0" presId="urn:microsoft.com/office/officeart/2005/8/layout/lProcess3"/>
    <dgm:cxn modelId="{17B2D25E-B166-48B5-9F54-5DC330198036}" type="presOf" srcId="{D59271FD-E0C8-47BE-96AD-85F19F83470D}" destId="{CB39D856-797F-4EF9-9E56-703B40EAF6F2}" srcOrd="0" destOrd="0" presId="urn:microsoft.com/office/officeart/2005/8/layout/lProcess3"/>
    <dgm:cxn modelId="{ACCD9C56-6B29-425A-BA67-4930AE5A5FCB}" srcId="{41686A2A-ABDC-45B8-ACDD-103A2FD122B2}" destId="{D59271FD-E0C8-47BE-96AD-85F19F83470D}" srcOrd="1" destOrd="0" parTransId="{68541AE1-E545-4589-904A-3799C7DAA59C}" sibTransId="{A2248714-A4DF-4886-8A2A-B6E6936925C9}"/>
    <dgm:cxn modelId="{DBA883FB-4ABE-4290-ACB6-F386ECF52E24}" srcId="{2B425186-B981-41AA-923A-A9517C1E564E}" destId="{636C9F47-6043-4C21-A2C0-8A47A067D28A}" srcOrd="1" destOrd="0" parTransId="{DE6A682D-A4E4-4B68-8EC0-FD3D71825EE8}" sibTransId="{100D419C-BCC7-4586-843A-6D1AF6C0FB6A}"/>
    <dgm:cxn modelId="{CD997397-DD67-4302-A820-6BFA0B8BABC8}" type="presParOf" srcId="{E932BFFA-7FF2-4BF9-BC9D-DE5E1070E342}" destId="{FC119AF9-3B00-42AC-B03A-0FF3A325D1DB}" srcOrd="0" destOrd="0" presId="urn:microsoft.com/office/officeart/2005/8/layout/lProcess3"/>
    <dgm:cxn modelId="{7C4A442A-E345-4210-956B-348C47C57260}" type="presParOf" srcId="{FC119AF9-3B00-42AC-B03A-0FF3A325D1DB}" destId="{4A9DD9A2-59FB-4EC0-ABB1-896D93EF5C0C}" srcOrd="0" destOrd="0" presId="urn:microsoft.com/office/officeart/2005/8/layout/lProcess3"/>
    <dgm:cxn modelId="{757DD7E2-DFB6-4567-B4D1-4634D8B49308}" type="presParOf" srcId="{FC119AF9-3B00-42AC-B03A-0FF3A325D1DB}" destId="{5CA6E2FE-8EB4-45C3-B9A7-3798A5E4EED5}" srcOrd="1" destOrd="0" presId="urn:microsoft.com/office/officeart/2005/8/layout/lProcess3"/>
    <dgm:cxn modelId="{CDAA5911-156D-4689-BF38-FCCA23302DD3}" type="presParOf" srcId="{FC119AF9-3B00-42AC-B03A-0FF3A325D1DB}" destId="{B887E735-DBF4-47BC-BDDA-3CF2E66B9ECD}" srcOrd="2" destOrd="0" presId="urn:microsoft.com/office/officeart/2005/8/layout/lProcess3"/>
    <dgm:cxn modelId="{B22FC4E1-1881-4F83-BEF6-DD4A21151A0D}" type="presParOf" srcId="{FC119AF9-3B00-42AC-B03A-0FF3A325D1DB}" destId="{DE9E9BAD-F94C-48CE-9C80-DAF715C8A6BD}" srcOrd="3" destOrd="0" presId="urn:microsoft.com/office/officeart/2005/8/layout/lProcess3"/>
    <dgm:cxn modelId="{FE5896BD-AD75-430D-B490-0952DEC13F1E}" type="presParOf" srcId="{FC119AF9-3B00-42AC-B03A-0FF3A325D1DB}" destId="{BE499E4F-C0D7-4A27-B679-B1FA27850A9F}" srcOrd="4" destOrd="0" presId="urn:microsoft.com/office/officeart/2005/8/layout/lProcess3"/>
    <dgm:cxn modelId="{78F4D91A-B1ED-40CB-908E-A7921E105A9B}" type="presParOf" srcId="{E932BFFA-7FF2-4BF9-BC9D-DE5E1070E342}" destId="{8E1CFE50-6B64-4700-8E00-10BC18AA77C8}" srcOrd="1" destOrd="0" presId="urn:microsoft.com/office/officeart/2005/8/layout/lProcess3"/>
    <dgm:cxn modelId="{2A462AEE-FF1C-44B0-A9FA-EFAB61D4D57D}" type="presParOf" srcId="{E932BFFA-7FF2-4BF9-BC9D-DE5E1070E342}" destId="{4D4FB457-6D87-48F4-8D4D-09C5833D1DCE}" srcOrd="2" destOrd="0" presId="urn:microsoft.com/office/officeart/2005/8/layout/lProcess3"/>
    <dgm:cxn modelId="{306BC0A8-E65E-41A0-A8B4-93AF33A97CA0}" type="presParOf" srcId="{4D4FB457-6D87-48F4-8D4D-09C5833D1DCE}" destId="{CB39D856-797F-4EF9-9E56-703B40EAF6F2}" srcOrd="0" destOrd="0" presId="urn:microsoft.com/office/officeart/2005/8/layout/lProcess3"/>
    <dgm:cxn modelId="{9AB8A394-6398-4F29-8A07-C7F0BC9932E6}" type="presParOf" srcId="{4D4FB457-6D87-48F4-8D4D-09C5833D1DCE}" destId="{A6FD4615-819E-4128-BF6F-94BD3E8E37ED}" srcOrd="1" destOrd="0" presId="urn:microsoft.com/office/officeart/2005/8/layout/lProcess3"/>
    <dgm:cxn modelId="{CDBEE264-BF00-4B0B-AD58-48D4087B0A45}" type="presParOf" srcId="{4D4FB457-6D87-48F4-8D4D-09C5833D1DCE}" destId="{EB766B2E-0C71-4CBB-A268-739FDC65D9D8}" srcOrd="2" destOrd="0" presId="urn:microsoft.com/office/officeart/2005/8/layout/lProcess3"/>
    <dgm:cxn modelId="{760F217E-FD81-4269-A9DB-9DBD90A8DC4E}" type="presParOf" srcId="{4D4FB457-6D87-48F4-8D4D-09C5833D1DCE}" destId="{3A1B6D2F-8E51-4EDC-8CDA-CCB74054F4B7}" srcOrd="3" destOrd="0" presId="urn:microsoft.com/office/officeart/2005/8/layout/lProcess3"/>
    <dgm:cxn modelId="{9C8F9570-7309-44DF-9853-0280902E7079}" type="presParOf" srcId="{4D4FB457-6D87-48F4-8D4D-09C5833D1DCE}" destId="{A48E8FAE-8B2A-443B-B35D-E97D2F591298}" srcOrd="4" destOrd="0" presId="urn:microsoft.com/office/officeart/2005/8/layout/lProcess3"/>
    <dgm:cxn modelId="{067520B8-1E93-4B14-B0FF-96E97765B68D}" type="presParOf" srcId="{E932BFFA-7FF2-4BF9-BC9D-DE5E1070E342}" destId="{AF4D1225-9F96-4F6A-AD12-1F0679450C7F}" srcOrd="3" destOrd="0" presId="urn:microsoft.com/office/officeart/2005/8/layout/lProcess3"/>
    <dgm:cxn modelId="{3E70803F-3A88-4EA5-B8BF-47456D2B2590}" type="presParOf" srcId="{E932BFFA-7FF2-4BF9-BC9D-DE5E1070E342}" destId="{2F6C54DE-1E5D-45A6-A360-B25BD63B21E2}" srcOrd="4" destOrd="0" presId="urn:microsoft.com/office/officeart/2005/8/layout/lProcess3"/>
    <dgm:cxn modelId="{15DA652F-25BD-4FDA-8981-EF79454073DC}" type="presParOf" srcId="{2F6C54DE-1E5D-45A6-A360-B25BD63B21E2}" destId="{174BE5B5-87D0-46E5-BE86-B239E630BD98}" srcOrd="0" destOrd="0" presId="urn:microsoft.com/office/officeart/2005/8/layout/lProcess3"/>
    <dgm:cxn modelId="{BC769F97-B78B-4D72-B7D9-901C95795549}" type="presParOf" srcId="{2F6C54DE-1E5D-45A6-A360-B25BD63B21E2}" destId="{B83756E2-E5D7-4975-A78F-6CBB17C01977}" srcOrd="1" destOrd="0" presId="urn:microsoft.com/office/officeart/2005/8/layout/lProcess3"/>
    <dgm:cxn modelId="{D495B16D-C122-45C7-9029-EE45ABC7B808}" type="presParOf" srcId="{2F6C54DE-1E5D-45A6-A360-B25BD63B21E2}" destId="{CD626869-A7CA-4D83-8EF1-2FE7B882BF82}" srcOrd="2" destOrd="0" presId="urn:microsoft.com/office/officeart/2005/8/layout/lProcess3"/>
    <dgm:cxn modelId="{06D47461-880D-4B9F-87EB-9DCF5BF30E30}" type="presParOf" srcId="{2F6C54DE-1E5D-45A6-A360-B25BD63B21E2}" destId="{D34FB1FE-24BE-45D0-992C-ABA4B5587856}" srcOrd="3" destOrd="0" presId="urn:microsoft.com/office/officeart/2005/8/layout/lProcess3"/>
    <dgm:cxn modelId="{72B4AE4E-4E0E-4F93-9E4F-FE83539DCDAA}" type="presParOf" srcId="{2F6C54DE-1E5D-45A6-A360-B25BD63B21E2}" destId="{40922A10-B4FA-40B8-B907-E96733ECD85C}" srcOrd="4" destOrd="0" presId="urn:microsoft.com/office/officeart/2005/8/layout/lProcess3"/>
    <dgm:cxn modelId="{0EAB92BB-BBB2-4FA9-AE3B-9598BB0D1B53}" type="presParOf" srcId="{E932BFFA-7FF2-4BF9-BC9D-DE5E1070E342}" destId="{187A6C67-15CB-49B7-BE20-EAEEC8B498C9}" srcOrd="5" destOrd="0" presId="urn:microsoft.com/office/officeart/2005/8/layout/lProcess3"/>
    <dgm:cxn modelId="{2B682ADE-BC88-4337-B2A7-FF5966CE266C}" type="presParOf" srcId="{E932BFFA-7FF2-4BF9-BC9D-DE5E1070E342}" destId="{F5ECD2AA-B668-41A8-A5EF-F6EB7921FF02}" srcOrd="6" destOrd="0" presId="urn:microsoft.com/office/officeart/2005/8/layout/lProcess3"/>
    <dgm:cxn modelId="{66963899-586E-4525-AEF1-DC638D01C3A9}" type="presParOf" srcId="{F5ECD2AA-B668-41A8-A5EF-F6EB7921FF02}" destId="{AD25993B-0CCB-483F-851B-26AF712D7231}" srcOrd="0" destOrd="0" presId="urn:microsoft.com/office/officeart/2005/8/layout/lProcess3"/>
    <dgm:cxn modelId="{27F7C08A-BC5D-4A5D-A972-EFA01F577678}" type="presParOf" srcId="{F5ECD2AA-B668-41A8-A5EF-F6EB7921FF02}" destId="{4DD95612-89C6-448B-8DB0-1C8AE3A05742}" srcOrd="1" destOrd="0" presId="urn:microsoft.com/office/officeart/2005/8/layout/lProcess3"/>
    <dgm:cxn modelId="{A8EF4B85-2770-4D07-BBA3-D6DFEC248173}" type="presParOf" srcId="{F5ECD2AA-B668-41A8-A5EF-F6EB7921FF02}" destId="{ABE6D3E3-3260-42FA-B8B2-0A7E30BEF9CC}" srcOrd="2" destOrd="0" presId="urn:microsoft.com/office/officeart/2005/8/layout/lProcess3"/>
    <dgm:cxn modelId="{03444C14-2894-452B-B8D4-E1015AAB3689}" type="presParOf" srcId="{F5ECD2AA-B668-41A8-A5EF-F6EB7921FF02}" destId="{E02C5A31-6923-4099-8E1B-FA68772BA383}" srcOrd="3" destOrd="0" presId="urn:microsoft.com/office/officeart/2005/8/layout/lProcess3"/>
    <dgm:cxn modelId="{D9C869AB-AA16-437D-AE6D-98781D497977}" type="presParOf" srcId="{F5ECD2AA-B668-41A8-A5EF-F6EB7921FF02}" destId="{A1BED28C-6B06-4E50-810C-437CA7E7755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5D9523-F61D-4DF2-840F-DDE9B0911901}" type="doc">
      <dgm:prSet loTypeId="urn:microsoft.com/office/officeart/2005/8/layout/vList5" loCatId="list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5AAB601-A634-48BA-B15D-E1D24DBD1BA8}">
      <dgm:prSet phldrT="[文字]"/>
      <dgm:spPr/>
      <dgm:t>
        <a:bodyPr/>
        <a:lstStyle/>
        <a:p>
          <a:r>
            <a:rPr lang="zh-TW" altLang="en-US" dirty="0" smtClean="0"/>
            <a:t>架構即服務（</a:t>
          </a:r>
          <a:r>
            <a:rPr lang="en-US" altLang="en-US" dirty="0" err="1" smtClean="0"/>
            <a:t>IaaS</a:t>
          </a:r>
          <a:r>
            <a:rPr lang="zh-TW" altLang="en-US" dirty="0" smtClean="0"/>
            <a:t>）</a:t>
          </a:r>
          <a:endParaRPr lang="zh-TW" altLang="en-US" dirty="0"/>
        </a:p>
      </dgm:t>
    </dgm:pt>
    <dgm:pt modelId="{2D22484B-1A59-4612-9AFC-009ECC7129B2}" type="parTrans" cxnId="{60A08943-F38E-4A6E-94D5-CD2E97612609}">
      <dgm:prSet/>
      <dgm:spPr/>
      <dgm:t>
        <a:bodyPr/>
        <a:lstStyle/>
        <a:p>
          <a:endParaRPr lang="zh-TW" altLang="en-US"/>
        </a:p>
      </dgm:t>
    </dgm:pt>
    <dgm:pt modelId="{A26E4E5C-F63E-4BC3-8721-0CCF81A1BEB2}" type="sibTrans" cxnId="{60A08943-F38E-4A6E-94D5-CD2E97612609}">
      <dgm:prSet/>
      <dgm:spPr/>
      <dgm:t>
        <a:bodyPr/>
        <a:lstStyle/>
        <a:p>
          <a:endParaRPr lang="zh-TW" altLang="en-US"/>
        </a:p>
      </dgm:t>
    </dgm:pt>
    <dgm:pt modelId="{7623637B-C864-463B-A414-5B77F2549FD6}">
      <dgm:prSet phldrT="[文字]"/>
      <dgm:spPr/>
      <dgm:t>
        <a:bodyPr/>
        <a:lstStyle/>
        <a:p>
          <a:r>
            <a:rPr lang="en-US" altLang="en-US" dirty="0" smtClean="0"/>
            <a:t>Google Compute Engine</a:t>
          </a:r>
          <a:endParaRPr lang="zh-TW" altLang="en-US" dirty="0"/>
        </a:p>
      </dgm:t>
    </dgm:pt>
    <dgm:pt modelId="{9E6403CF-80B8-4B2D-923F-5875DA80E5D0}" type="parTrans" cxnId="{3A1B6646-DEFA-40E7-85E5-6659697437B1}">
      <dgm:prSet/>
      <dgm:spPr/>
      <dgm:t>
        <a:bodyPr/>
        <a:lstStyle/>
        <a:p>
          <a:endParaRPr lang="zh-TW" altLang="en-US"/>
        </a:p>
      </dgm:t>
    </dgm:pt>
    <dgm:pt modelId="{8EC9138A-A6E8-4392-B6E4-0546235B75FF}" type="sibTrans" cxnId="{3A1B6646-DEFA-40E7-85E5-6659697437B1}">
      <dgm:prSet/>
      <dgm:spPr/>
      <dgm:t>
        <a:bodyPr/>
        <a:lstStyle/>
        <a:p>
          <a:endParaRPr lang="zh-TW" altLang="en-US"/>
        </a:p>
      </dgm:t>
    </dgm:pt>
    <dgm:pt modelId="{5AA9A26D-5ED0-4867-91C3-3E27622F01BF}">
      <dgm:prSet phldrT="[文字]"/>
      <dgm:spPr/>
      <dgm:t>
        <a:bodyPr/>
        <a:lstStyle/>
        <a:p>
          <a:r>
            <a:rPr lang="en-US" altLang="en-US" dirty="0" smtClean="0"/>
            <a:t>Amazon.com</a:t>
          </a:r>
          <a:endParaRPr lang="zh-TW" altLang="en-US" dirty="0"/>
        </a:p>
      </dgm:t>
    </dgm:pt>
    <dgm:pt modelId="{1FB79953-2E01-4561-BFC0-DA9D91B1D13B}" type="parTrans" cxnId="{DB3E032F-0DA6-4031-AE29-1D662A577993}">
      <dgm:prSet/>
      <dgm:spPr/>
      <dgm:t>
        <a:bodyPr/>
        <a:lstStyle/>
        <a:p>
          <a:endParaRPr lang="zh-TW" altLang="en-US"/>
        </a:p>
      </dgm:t>
    </dgm:pt>
    <dgm:pt modelId="{C0672776-8870-493C-8725-18814FB3F2D8}" type="sibTrans" cxnId="{DB3E032F-0DA6-4031-AE29-1D662A577993}">
      <dgm:prSet/>
      <dgm:spPr/>
      <dgm:t>
        <a:bodyPr/>
        <a:lstStyle/>
        <a:p>
          <a:endParaRPr lang="zh-TW" altLang="en-US"/>
        </a:p>
      </dgm:t>
    </dgm:pt>
    <dgm:pt modelId="{AB9CCACE-5C16-4CB4-8FFA-AEE535F996AE}">
      <dgm:prSet phldrT="[文字]"/>
      <dgm:spPr/>
      <dgm:t>
        <a:bodyPr/>
        <a:lstStyle/>
        <a:p>
          <a:r>
            <a:rPr lang="zh-TW" altLang="en-US" dirty="0" smtClean="0"/>
            <a:t>軟體即服務（</a:t>
          </a:r>
          <a:r>
            <a:rPr lang="en-US" altLang="en-US" dirty="0" err="1" smtClean="0"/>
            <a:t>SaaS</a:t>
          </a:r>
          <a:r>
            <a:rPr lang="zh-TW" altLang="en-US" dirty="0" smtClean="0"/>
            <a:t>）</a:t>
          </a:r>
          <a:endParaRPr lang="zh-TW" altLang="en-US" dirty="0"/>
        </a:p>
      </dgm:t>
    </dgm:pt>
    <dgm:pt modelId="{B2E8C721-3362-4F4D-AD34-CBB6F8F12489}" type="parTrans" cxnId="{AEF53FF2-0E41-45F8-89E3-4D43B4FFC506}">
      <dgm:prSet/>
      <dgm:spPr/>
      <dgm:t>
        <a:bodyPr/>
        <a:lstStyle/>
        <a:p>
          <a:endParaRPr lang="zh-TW" altLang="en-US"/>
        </a:p>
      </dgm:t>
    </dgm:pt>
    <dgm:pt modelId="{6146517D-C405-4A4E-B4CE-359EE2CECC46}" type="sibTrans" cxnId="{AEF53FF2-0E41-45F8-89E3-4D43B4FFC506}">
      <dgm:prSet/>
      <dgm:spPr/>
      <dgm:t>
        <a:bodyPr/>
        <a:lstStyle/>
        <a:p>
          <a:endParaRPr lang="zh-TW" altLang="en-US"/>
        </a:p>
      </dgm:t>
    </dgm:pt>
    <dgm:pt modelId="{EA918948-6251-4D15-A1D5-FE000DFF1246}">
      <dgm:prSet phldrT="[文字]"/>
      <dgm:spPr/>
      <dgm:t>
        <a:bodyPr/>
        <a:lstStyle/>
        <a:p>
          <a:r>
            <a:rPr lang="en-US" altLang="en-US" dirty="0" smtClean="0"/>
            <a:t>Gmail</a:t>
          </a:r>
          <a:endParaRPr lang="zh-TW" altLang="en-US" dirty="0"/>
        </a:p>
      </dgm:t>
    </dgm:pt>
    <dgm:pt modelId="{06C9ED35-37B2-48A2-BADC-CC142F4592C2}" type="parTrans" cxnId="{A373E0C4-DF68-4322-99DE-C65A2E7649E2}">
      <dgm:prSet/>
      <dgm:spPr/>
      <dgm:t>
        <a:bodyPr/>
        <a:lstStyle/>
        <a:p>
          <a:endParaRPr lang="zh-TW" altLang="en-US"/>
        </a:p>
      </dgm:t>
    </dgm:pt>
    <dgm:pt modelId="{5E5E2C5C-6B6A-44C8-9E9B-4F8E58F8D49B}" type="sibTrans" cxnId="{A373E0C4-DF68-4322-99DE-C65A2E7649E2}">
      <dgm:prSet/>
      <dgm:spPr/>
      <dgm:t>
        <a:bodyPr/>
        <a:lstStyle/>
        <a:p>
          <a:endParaRPr lang="zh-TW" altLang="en-US"/>
        </a:p>
      </dgm:t>
    </dgm:pt>
    <dgm:pt modelId="{952141C9-F3A8-4CCE-BC8D-97B8F5D80DF3}">
      <dgm:prSet phldrT="[文字]"/>
      <dgm:spPr/>
      <dgm:t>
        <a:bodyPr/>
        <a:lstStyle/>
        <a:p>
          <a:r>
            <a:rPr lang="en-US" altLang="zh-TW" dirty="0" smtClean="0"/>
            <a:t>Online Editor </a:t>
          </a:r>
          <a:endParaRPr lang="zh-TW" altLang="en-US" dirty="0"/>
        </a:p>
      </dgm:t>
    </dgm:pt>
    <dgm:pt modelId="{BD1CC17F-B791-4315-B97B-F4AB062A4E82}" type="parTrans" cxnId="{56B56A62-9D46-444A-B875-8080465F15E1}">
      <dgm:prSet/>
      <dgm:spPr/>
      <dgm:t>
        <a:bodyPr/>
        <a:lstStyle/>
        <a:p>
          <a:endParaRPr lang="zh-TW" altLang="en-US"/>
        </a:p>
      </dgm:t>
    </dgm:pt>
    <dgm:pt modelId="{7BAD6855-8369-48D0-90D0-81095B9DF5A6}" type="sibTrans" cxnId="{56B56A62-9D46-444A-B875-8080465F15E1}">
      <dgm:prSet/>
      <dgm:spPr/>
      <dgm:t>
        <a:bodyPr/>
        <a:lstStyle/>
        <a:p>
          <a:endParaRPr lang="zh-TW" altLang="en-US"/>
        </a:p>
      </dgm:t>
    </dgm:pt>
    <dgm:pt modelId="{C94E6225-604A-4412-95E9-0F69B8339F60}">
      <dgm:prSet phldrT="[文字]"/>
      <dgm:spPr/>
      <dgm:t>
        <a:bodyPr/>
        <a:lstStyle/>
        <a:p>
          <a:r>
            <a:rPr lang="zh-TW" altLang="en-US" dirty="0" smtClean="0"/>
            <a:t>平台即服務（</a:t>
          </a:r>
          <a:r>
            <a:rPr lang="en-US" altLang="en-US" dirty="0" err="1" smtClean="0"/>
            <a:t>PaaS</a:t>
          </a:r>
          <a:r>
            <a:rPr lang="zh-TW" altLang="en-US" dirty="0" smtClean="0"/>
            <a:t>）</a:t>
          </a:r>
          <a:endParaRPr lang="zh-TW" altLang="en-US" dirty="0"/>
        </a:p>
      </dgm:t>
    </dgm:pt>
    <dgm:pt modelId="{516CD367-2E3B-4A9E-A123-416171338B11}" type="parTrans" cxnId="{3DFEFEE3-F3D5-4828-ACAB-BFC3F5139B27}">
      <dgm:prSet/>
      <dgm:spPr/>
      <dgm:t>
        <a:bodyPr/>
        <a:lstStyle/>
        <a:p>
          <a:endParaRPr lang="zh-TW" altLang="en-US"/>
        </a:p>
      </dgm:t>
    </dgm:pt>
    <dgm:pt modelId="{38658F3B-5E3A-46A7-A462-0E66C2800FFF}" type="sibTrans" cxnId="{3DFEFEE3-F3D5-4828-ACAB-BFC3F5139B27}">
      <dgm:prSet/>
      <dgm:spPr/>
      <dgm:t>
        <a:bodyPr/>
        <a:lstStyle/>
        <a:p>
          <a:endParaRPr lang="zh-TW" altLang="en-US"/>
        </a:p>
      </dgm:t>
    </dgm:pt>
    <dgm:pt modelId="{AD706494-A3E9-40F3-A330-F5DFCD747166}">
      <dgm:prSet phldrT="[文字]"/>
      <dgm:spPr/>
      <dgm:t>
        <a:bodyPr/>
        <a:lstStyle/>
        <a:p>
          <a:r>
            <a:rPr lang="en-US" altLang="en-US" dirty="0" smtClean="0"/>
            <a:t>Windows  Azure</a:t>
          </a:r>
          <a:endParaRPr lang="zh-TW" altLang="en-US" dirty="0"/>
        </a:p>
      </dgm:t>
    </dgm:pt>
    <dgm:pt modelId="{468994F2-7AE9-4E62-97F8-8982385359A7}" type="parTrans" cxnId="{0A3D9A3F-8007-4426-AFD2-C84179141D24}">
      <dgm:prSet/>
      <dgm:spPr/>
      <dgm:t>
        <a:bodyPr/>
        <a:lstStyle/>
        <a:p>
          <a:endParaRPr lang="zh-TW" altLang="en-US"/>
        </a:p>
      </dgm:t>
    </dgm:pt>
    <dgm:pt modelId="{69853942-4C43-402C-8D9D-A301A2A5917D}" type="sibTrans" cxnId="{0A3D9A3F-8007-4426-AFD2-C84179141D24}">
      <dgm:prSet/>
      <dgm:spPr/>
      <dgm:t>
        <a:bodyPr/>
        <a:lstStyle/>
        <a:p>
          <a:endParaRPr lang="zh-TW" altLang="en-US"/>
        </a:p>
      </dgm:t>
    </dgm:pt>
    <dgm:pt modelId="{9E1BAFFF-FB89-4135-9CB5-BC1A9D20B603}">
      <dgm:prSet phldrT="[文字]"/>
      <dgm:spPr/>
      <dgm:t>
        <a:bodyPr/>
        <a:lstStyle/>
        <a:p>
          <a:r>
            <a:rPr lang="en-US" altLang="en-US" dirty="0" smtClean="0"/>
            <a:t>Google App Engine</a:t>
          </a:r>
          <a:endParaRPr lang="zh-TW" altLang="en-US" dirty="0"/>
        </a:p>
      </dgm:t>
    </dgm:pt>
    <dgm:pt modelId="{DA7A32E6-95BF-4241-97CA-EF66EE268896}" type="parTrans" cxnId="{732CC527-79C1-4B54-8841-2058F5D03786}">
      <dgm:prSet/>
      <dgm:spPr/>
      <dgm:t>
        <a:bodyPr/>
        <a:lstStyle/>
        <a:p>
          <a:endParaRPr lang="zh-TW" altLang="en-US"/>
        </a:p>
      </dgm:t>
    </dgm:pt>
    <dgm:pt modelId="{933C3CD4-B203-4163-A7B4-0B60C89CD292}" type="sibTrans" cxnId="{732CC527-79C1-4B54-8841-2058F5D03786}">
      <dgm:prSet/>
      <dgm:spPr/>
      <dgm:t>
        <a:bodyPr/>
        <a:lstStyle/>
        <a:p>
          <a:endParaRPr lang="zh-TW" altLang="en-US"/>
        </a:p>
      </dgm:t>
    </dgm:pt>
    <dgm:pt modelId="{FF80A585-1102-4F75-BD9A-1FA31ED799E5}" type="pres">
      <dgm:prSet presAssocID="{A95D9523-F61D-4DF2-840F-DDE9B09119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5F1F6BC-5F4A-466A-BC69-2BD382F1E964}" type="pres">
      <dgm:prSet presAssocID="{55AAB601-A634-48BA-B15D-E1D24DBD1BA8}" presName="linNode" presStyleCnt="0"/>
      <dgm:spPr/>
    </dgm:pt>
    <dgm:pt modelId="{3487F800-0F55-4048-8F40-EDC57CA55059}" type="pres">
      <dgm:prSet presAssocID="{55AAB601-A634-48BA-B15D-E1D24DBD1BA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73DC1B-51E1-4EB3-9CA3-421A96BDABBD}" type="pres">
      <dgm:prSet presAssocID="{55AAB601-A634-48BA-B15D-E1D24DBD1BA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9D431E-BE00-4D85-A4DB-A9B30CD23F47}" type="pres">
      <dgm:prSet presAssocID="{A26E4E5C-F63E-4BC3-8721-0CCF81A1BEB2}" presName="sp" presStyleCnt="0"/>
      <dgm:spPr/>
    </dgm:pt>
    <dgm:pt modelId="{269EB6CC-CD51-4924-9538-E1B61D377B31}" type="pres">
      <dgm:prSet presAssocID="{AB9CCACE-5C16-4CB4-8FFA-AEE535F996AE}" presName="linNode" presStyleCnt="0"/>
      <dgm:spPr/>
    </dgm:pt>
    <dgm:pt modelId="{1634BCCE-8A89-4B9D-B660-537AEA0E52E3}" type="pres">
      <dgm:prSet presAssocID="{AB9CCACE-5C16-4CB4-8FFA-AEE535F996A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4A7275-B416-4620-A529-94F70806E36F}" type="pres">
      <dgm:prSet presAssocID="{AB9CCACE-5C16-4CB4-8FFA-AEE535F996A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16DE26-D9EE-40C0-A619-A9C4DF914B7D}" type="pres">
      <dgm:prSet presAssocID="{6146517D-C405-4A4E-B4CE-359EE2CECC46}" presName="sp" presStyleCnt="0"/>
      <dgm:spPr/>
    </dgm:pt>
    <dgm:pt modelId="{B5F6A0FF-5EDD-4F74-961D-D1C44D365038}" type="pres">
      <dgm:prSet presAssocID="{C94E6225-604A-4412-95E9-0F69B8339F60}" presName="linNode" presStyleCnt="0"/>
      <dgm:spPr/>
    </dgm:pt>
    <dgm:pt modelId="{C125FB95-BCD1-499A-8405-84F2FDDBFB06}" type="pres">
      <dgm:prSet presAssocID="{C94E6225-604A-4412-95E9-0F69B8339F6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320ADD-1C5B-4695-9FB4-B41BC43979B8}" type="pres">
      <dgm:prSet presAssocID="{C94E6225-604A-4412-95E9-0F69B8339F6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6A91200-AA95-4A45-8282-968646038243}" type="presOf" srcId="{952141C9-F3A8-4CCE-BC8D-97B8F5D80DF3}" destId="{7E4A7275-B416-4620-A529-94F70806E36F}" srcOrd="0" destOrd="1" presId="urn:microsoft.com/office/officeart/2005/8/layout/vList5"/>
    <dgm:cxn modelId="{4975A031-BFB9-44C3-A614-05268B8D0798}" type="presOf" srcId="{5AA9A26D-5ED0-4867-91C3-3E27622F01BF}" destId="{BA73DC1B-51E1-4EB3-9CA3-421A96BDABBD}" srcOrd="0" destOrd="1" presId="urn:microsoft.com/office/officeart/2005/8/layout/vList5"/>
    <dgm:cxn modelId="{0A3D9A3F-8007-4426-AFD2-C84179141D24}" srcId="{C94E6225-604A-4412-95E9-0F69B8339F60}" destId="{AD706494-A3E9-40F3-A330-F5DFCD747166}" srcOrd="0" destOrd="0" parTransId="{468994F2-7AE9-4E62-97F8-8982385359A7}" sibTransId="{69853942-4C43-402C-8D9D-A301A2A5917D}"/>
    <dgm:cxn modelId="{AEF53FF2-0E41-45F8-89E3-4D43B4FFC506}" srcId="{A95D9523-F61D-4DF2-840F-DDE9B0911901}" destId="{AB9CCACE-5C16-4CB4-8FFA-AEE535F996AE}" srcOrd="1" destOrd="0" parTransId="{B2E8C721-3362-4F4D-AD34-CBB6F8F12489}" sibTransId="{6146517D-C405-4A4E-B4CE-359EE2CECC46}"/>
    <dgm:cxn modelId="{56B56A62-9D46-444A-B875-8080465F15E1}" srcId="{AB9CCACE-5C16-4CB4-8FFA-AEE535F996AE}" destId="{952141C9-F3A8-4CCE-BC8D-97B8F5D80DF3}" srcOrd="1" destOrd="0" parTransId="{BD1CC17F-B791-4315-B97B-F4AB062A4E82}" sibTransId="{7BAD6855-8369-48D0-90D0-81095B9DF5A6}"/>
    <dgm:cxn modelId="{60A08943-F38E-4A6E-94D5-CD2E97612609}" srcId="{A95D9523-F61D-4DF2-840F-DDE9B0911901}" destId="{55AAB601-A634-48BA-B15D-E1D24DBD1BA8}" srcOrd="0" destOrd="0" parTransId="{2D22484B-1A59-4612-9AFC-009ECC7129B2}" sibTransId="{A26E4E5C-F63E-4BC3-8721-0CCF81A1BEB2}"/>
    <dgm:cxn modelId="{FF5F91C7-D498-46B7-8383-0FE1BD7CC0FB}" type="presOf" srcId="{AD706494-A3E9-40F3-A330-F5DFCD747166}" destId="{A5320ADD-1C5B-4695-9FB4-B41BC43979B8}" srcOrd="0" destOrd="0" presId="urn:microsoft.com/office/officeart/2005/8/layout/vList5"/>
    <dgm:cxn modelId="{6AA5CB05-E63F-4079-A1DF-C3F5F2117EAB}" type="presOf" srcId="{A95D9523-F61D-4DF2-840F-DDE9B0911901}" destId="{FF80A585-1102-4F75-BD9A-1FA31ED799E5}" srcOrd="0" destOrd="0" presId="urn:microsoft.com/office/officeart/2005/8/layout/vList5"/>
    <dgm:cxn modelId="{700AFBFE-70B0-4A45-AB6A-78EBAE416439}" type="presOf" srcId="{EA918948-6251-4D15-A1D5-FE000DFF1246}" destId="{7E4A7275-B416-4620-A529-94F70806E36F}" srcOrd="0" destOrd="0" presId="urn:microsoft.com/office/officeart/2005/8/layout/vList5"/>
    <dgm:cxn modelId="{18BF3269-F1EE-4E8F-8EB4-A8D6DCF2ABFC}" type="presOf" srcId="{7623637B-C864-463B-A414-5B77F2549FD6}" destId="{BA73DC1B-51E1-4EB3-9CA3-421A96BDABBD}" srcOrd="0" destOrd="0" presId="urn:microsoft.com/office/officeart/2005/8/layout/vList5"/>
    <dgm:cxn modelId="{732CC527-79C1-4B54-8841-2058F5D03786}" srcId="{C94E6225-604A-4412-95E9-0F69B8339F60}" destId="{9E1BAFFF-FB89-4135-9CB5-BC1A9D20B603}" srcOrd="1" destOrd="0" parTransId="{DA7A32E6-95BF-4241-97CA-EF66EE268896}" sibTransId="{933C3CD4-B203-4163-A7B4-0B60C89CD292}"/>
    <dgm:cxn modelId="{04D3966F-9F0E-49BE-B2F0-9A41690E8F9D}" type="presOf" srcId="{55AAB601-A634-48BA-B15D-E1D24DBD1BA8}" destId="{3487F800-0F55-4048-8F40-EDC57CA55059}" srcOrd="0" destOrd="0" presId="urn:microsoft.com/office/officeart/2005/8/layout/vList5"/>
    <dgm:cxn modelId="{A373E0C4-DF68-4322-99DE-C65A2E7649E2}" srcId="{AB9CCACE-5C16-4CB4-8FFA-AEE535F996AE}" destId="{EA918948-6251-4D15-A1D5-FE000DFF1246}" srcOrd="0" destOrd="0" parTransId="{06C9ED35-37B2-48A2-BADC-CC142F4592C2}" sibTransId="{5E5E2C5C-6B6A-44C8-9E9B-4F8E58F8D49B}"/>
    <dgm:cxn modelId="{7C7377C0-74CD-456A-A9C7-115DF1138C33}" type="presOf" srcId="{AB9CCACE-5C16-4CB4-8FFA-AEE535F996AE}" destId="{1634BCCE-8A89-4B9D-B660-537AEA0E52E3}" srcOrd="0" destOrd="0" presId="urn:microsoft.com/office/officeart/2005/8/layout/vList5"/>
    <dgm:cxn modelId="{3A1B6646-DEFA-40E7-85E5-6659697437B1}" srcId="{55AAB601-A634-48BA-B15D-E1D24DBD1BA8}" destId="{7623637B-C864-463B-A414-5B77F2549FD6}" srcOrd="0" destOrd="0" parTransId="{9E6403CF-80B8-4B2D-923F-5875DA80E5D0}" sibTransId="{8EC9138A-A6E8-4392-B6E4-0546235B75FF}"/>
    <dgm:cxn modelId="{3DFEFEE3-F3D5-4828-ACAB-BFC3F5139B27}" srcId="{A95D9523-F61D-4DF2-840F-DDE9B0911901}" destId="{C94E6225-604A-4412-95E9-0F69B8339F60}" srcOrd="2" destOrd="0" parTransId="{516CD367-2E3B-4A9E-A123-416171338B11}" sibTransId="{38658F3B-5E3A-46A7-A462-0E66C2800FFF}"/>
    <dgm:cxn modelId="{6C6FAC1F-8FF9-4580-8586-E081BA612571}" type="presOf" srcId="{9E1BAFFF-FB89-4135-9CB5-BC1A9D20B603}" destId="{A5320ADD-1C5B-4695-9FB4-B41BC43979B8}" srcOrd="0" destOrd="1" presId="urn:microsoft.com/office/officeart/2005/8/layout/vList5"/>
    <dgm:cxn modelId="{5F2C7A5F-A953-4F09-9F35-37022B735D1A}" type="presOf" srcId="{C94E6225-604A-4412-95E9-0F69B8339F60}" destId="{C125FB95-BCD1-499A-8405-84F2FDDBFB06}" srcOrd="0" destOrd="0" presId="urn:microsoft.com/office/officeart/2005/8/layout/vList5"/>
    <dgm:cxn modelId="{DB3E032F-0DA6-4031-AE29-1D662A577993}" srcId="{55AAB601-A634-48BA-B15D-E1D24DBD1BA8}" destId="{5AA9A26D-5ED0-4867-91C3-3E27622F01BF}" srcOrd="1" destOrd="0" parTransId="{1FB79953-2E01-4561-BFC0-DA9D91B1D13B}" sibTransId="{C0672776-8870-493C-8725-18814FB3F2D8}"/>
    <dgm:cxn modelId="{A06679E2-CD66-4E42-A1E9-0649A79668C9}" type="presParOf" srcId="{FF80A585-1102-4F75-BD9A-1FA31ED799E5}" destId="{D5F1F6BC-5F4A-466A-BC69-2BD382F1E964}" srcOrd="0" destOrd="0" presId="urn:microsoft.com/office/officeart/2005/8/layout/vList5"/>
    <dgm:cxn modelId="{0164603B-3512-4CC9-8109-670707281AE5}" type="presParOf" srcId="{D5F1F6BC-5F4A-466A-BC69-2BD382F1E964}" destId="{3487F800-0F55-4048-8F40-EDC57CA55059}" srcOrd="0" destOrd="0" presId="urn:microsoft.com/office/officeart/2005/8/layout/vList5"/>
    <dgm:cxn modelId="{7E7F2B71-59F9-4EA5-A1CF-C49821AB1020}" type="presParOf" srcId="{D5F1F6BC-5F4A-466A-BC69-2BD382F1E964}" destId="{BA73DC1B-51E1-4EB3-9CA3-421A96BDABBD}" srcOrd="1" destOrd="0" presId="urn:microsoft.com/office/officeart/2005/8/layout/vList5"/>
    <dgm:cxn modelId="{F0E343C9-6986-4EB7-88B0-156B871CB8F8}" type="presParOf" srcId="{FF80A585-1102-4F75-BD9A-1FA31ED799E5}" destId="{F19D431E-BE00-4D85-A4DB-A9B30CD23F47}" srcOrd="1" destOrd="0" presId="urn:microsoft.com/office/officeart/2005/8/layout/vList5"/>
    <dgm:cxn modelId="{D675E473-0028-473A-88A9-048AABB8F0D8}" type="presParOf" srcId="{FF80A585-1102-4F75-BD9A-1FA31ED799E5}" destId="{269EB6CC-CD51-4924-9538-E1B61D377B31}" srcOrd="2" destOrd="0" presId="urn:microsoft.com/office/officeart/2005/8/layout/vList5"/>
    <dgm:cxn modelId="{984FFA82-9262-4C0D-9895-94F4F941C261}" type="presParOf" srcId="{269EB6CC-CD51-4924-9538-E1B61D377B31}" destId="{1634BCCE-8A89-4B9D-B660-537AEA0E52E3}" srcOrd="0" destOrd="0" presId="urn:microsoft.com/office/officeart/2005/8/layout/vList5"/>
    <dgm:cxn modelId="{7B6BC861-10A4-474E-A2E3-44163915E4D6}" type="presParOf" srcId="{269EB6CC-CD51-4924-9538-E1B61D377B31}" destId="{7E4A7275-B416-4620-A529-94F70806E36F}" srcOrd="1" destOrd="0" presId="urn:microsoft.com/office/officeart/2005/8/layout/vList5"/>
    <dgm:cxn modelId="{0CFD9324-3388-4F0C-A644-6BCEBF4040EE}" type="presParOf" srcId="{FF80A585-1102-4F75-BD9A-1FA31ED799E5}" destId="{E216DE26-D9EE-40C0-A619-A9C4DF914B7D}" srcOrd="3" destOrd="0" presId="urn:microsoft.com/office/officeart/2005/8/layout/vList5"/>
    <dgm:cxn modelId="{D2301A52-E8C7-41E4-9C8C-6260293D034C}" type="presParOf" srcId="{FF80A585-1102-4F75-BD9A-1FA31ED799E5}" destId="{B5F6A0FF-5EDD-4F74-961D-D1C44D365038}" srcOrd="4" destOrd="0" presId="urn:microsoft.com/office/officeart/2005/8/layout/vList5"/>
    <dgm:cxn modelId="{E6A8798E-B0E4-429B-9EF4-D4EF1E175AFB}" type="presParOf" srcId="{B5F6A0FF-5EDD-4F74-961D-D1C44D365038}" destId="{C125FB95-BCD1-499A-8405-84F2FDDBFB06}" srcOrd="0" destOrd="0" presId="urn:microsoft.com/office/officeart/2005/8/layout/vList5"/>
    <dgm:cxn modelId="{274CE387-AA03-4CEF-9CFE-B94FFBCDE768}" type="presParOf" srcId="{B5F6A0FF-5EDD-4F74-961D-D1C44D365038}" destId="{A5320ADD-1C5B-4695-9FB4-B41BC43979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9BC04A-1CFC-40C1-8D50-58924DD989AC}" type="doc">
      <dgm:prSet loTypeId="urn:microsoft.com/office/officeart/2005/8/layout/default#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9E9053E2-C0A4-4C62-8624-1075BF222804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公共雲端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9B74601D-615E-44E9-A747-0B0773B229D8}" type="parTrans" cxnId="{DF4F2009-1A86-4B44-95BD-E36DF603B96F}">
      <dgm:prSet/>
      <dgm:spPr/>
      <dgm:t>
        <a:bodyPr/>
        <a:lstStyle/>
        <a:p>
          <a:endParaRPr lang="zh-TW" altLang="en-US"/>
        </a:p>
      </dgm:t>
    </dgm:pt>
    <dgm:pt modelId="{0C5F4316-75E2-43AC-BFF4-7FE4D33A111E}" type="sibTrans" cxnId="{DF4F2009-1A86-4B44-95BD-E36DF603B96F}">
      <dgm:prSet/>
      <dgm:spPr/>
      <dgm:t>
        <a:bodyPr/>
        <a:lstStyle/>
        <a:p>
          <a:endParaRPr lang="zh-TW" altLang="en-US"/>
        </a:p>
      </dgm:t>
    </dgm:pt>
    <dgm:pt modelId="{63E14669-5A91-4C64-8799-25BB2AB19C0D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私有雲端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F551A8B4-DB8E-41FA-935A-60AE7AD58464}" type="parTrans" cxnId="{341747C2-6CB3-4A3F-9C36-F04C00FA9599}">
      <dgm:prSet/>
      <dgm:spPr/>
      <dgm:t>
        <a:bodyPr/>
        <a:lstStyle/>
        <a:p>
          <a:endParaRPr lang="zh-TW" altLang="en-US"/>
        </a:p>
      </dgm:t>
    </dgm:pt>
    <dgm:pt modelId="{BFA13EA8-0AA5-4B65-9188-FA9146B5D16C}" type="sibTrans" cxnId="{341747C2-6CB3-4A3F-9C36-F04C00FA9599}">
      <dgm:prSet/>
      <dgm:spPr/>
      <dgm:t>
        <a:bodyPr/>
        <a:lstStyle/>
        <a:p>
          <a:endParaRPr lang="zh-TW" altLang="en-US"/>
        </a:p>
      </dgm:t>
    </dgm:pt>
    <dgm:pt modelId="{E40CA968-36B7-4C01-9793-5E1BDA83BAEE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混和雲端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E3FC72EC-D16C-4DE8-A0B3-0E5296F4B9E2}" type="parTrans" cxnId="{A1C0F453-7891-4582-881A-4DA32AED90FC}">
      <dgm:prSet/>
      <dgm:spPr/>
      <dgm:t>
        <a:bodyPr/>
        <a:lstStyle/>
        <a:p>
          <a:endParaRPr lang="zh-TW" altLang="en-US"/>
        </a:p>
      </dgm:t>
    </dgm:pt>
    <dgm:pt modelId="{F1322C63-F793-4772-9C81-6FA874C4CEC0}" type="sibTrans" cxnId="{A1C0F453-7891-4582-881A-4DA32AED90FC}">
      <dgm:prSet/>
      <dgm:spPr/>
      <dgm:t>
        <a:bodyPr/>
        <a:lstStyle/>
        <a:p>
          <a:endParaRPr lang="zh-TW" altLang="en-US"/>
        </a:p>
      </dgm:t>
    </dgm:pt>
    <dgm:pt modelId="{83C170DA-0B89-45D8-A241-EEEED944A901}" type="pres">
      <dgm:prSet presAssocID="{479BC04A-1CFC-40C1-8D50-58924DD989A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0D67309-3054-4EFB-893D-C4EC26612DA7}" type="pres">
      <dgm:prSet presAssocID="{9E9053E2-C0A4-4C62-8624-1075BF222804}" presName="node" presStyleLbl="node1" presStyleIdx="0" presStyleCnt="3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zh-TW" altLang="en-US"/>
        </a:p>
      </dgm:t>
    </dgm:pt>
    <dgm:pt modelId="{B42A3273-84CA-4B5B-816A-133E173CA6AA}" type="pres">
      <dgm:prSet presAssocID="{0C5F4316-75E2-43AC-BFF4-7FE4D33A111E}" presName="sibTrans" presStyleCnt="0"/>
      <dgm:spPr/>
    </dgm:pt>
    <dgm:pt modelId="{7D04B4EB-F745-4598-A2C1-18841A8718B5}" type="pres">
      <dgm:prSet presAssocID="{63E14669-5A91-4C64-8799-25BB2AB19C0D}" presName="node" presStyleLbl="node1" presStyleIdx="1" presStyleCnt="3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zh-TW" altLang="en-US"/>
        </a:p>
      </dgm:t>
    </dgm:pt>
    <dgm:pt modelId="{A988264A-50BA-4A38-BEBA-636C2AD83E0E}" type="pres">
      <dgm:prSet presAssocID="{BFA13EA8-0AA5-4B65-9188-FA9146B5D16C}" presName="sibTrans" presStyleCnt="0"/>
      <dgm:spPr/>
    </dgm:pt>
    <dgm:pt modelId="{430B5EF5-AA84-44C6-B44D-E8B51A1EC2B1}" type="pres">
      <dgm:prSet presAssocID="{E40CA968-36B7-4C01-9793-5E1BDA83BAEE}" presName="node" presStyleLbl="node1" presStyleIdx="2" presStyleCnt="3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F5174A73-D96A-4CD5-B8A6-3B0D6A356E3E}" type="presOf" srcId="{9E9053E2-C0A4-4C62-8624-1075BF222804}" destId="{B0D67309-3054-4EFB-893D-C4EC26612DA7}" srcOrd="0" destOrd="0" presId="urn:microsoft.com/office/officeart/2005/8/layout/default#1"/>
    <dgm:cxn modelId="{341747C2-6CB3-4A3F-9C36-F04C00FA9599}" srcId="{479BC04A-1CFC-40C1-8D50-58924DD989AC}" destId="{63E14669-5A91-4C64-8799-25BB2AB19C0D}" srcOrd="1" destOrd="0" parTransId="{F551A8B4-DB8E-41FA-935A-60AE7AD58464}" sibTransId="{BFA13EA8-0AA5-4B65-9188-FA9146B5D16C}"/>
    <dgm:cxn modelId="{50A90FAC-658D-4501-B315-C7F3BF02EBE7}" type="presOf" srcId="{E40CA968-36B7-4C01-9793-5E1BDA83BAEE}" destId="{430B5EF5-AA84-44C6-B44D-E8B51A1EC2B1}" srcOrd="0" destOrd="0" presId="urn:microsoft.com/office/officeart/2005/8/layout/default#1"/>
    <dgm:cxn modelId="{A1C0F453-7891-4582-881A-4DA32AED90FC}" srcId="{479BC04A-1CFC-40C1-8D50-58924DD989AC}" destId="{E40CA968-36B7-4C01-9793-5E1BDA83BAEE}" srcOrd="2" destOrd="0" parTransId="{E3FC72EC-D16C-4DE8-A0B3-0E5296F4B9E2}" sibTransId="{F1322C63-F793-4772-9C81-6FA874C4CEC0}"/>
    <dgm:cxn modelId="{13575FC2-B7FE-46B1-980C-1A587F2AA584}" type="presOf" srcId="{63E14669-5A91-4C64-8799-25BB2AB19C0D}" destId="{7D04B4EB-F745-4598-A2C1-18841A8718B5}" srcOrd="0" destOrd="0" presId="urn:microsoft.com/office/officeart/2005/8/layout/default#1"/>
    <dgm:cxn modelId="{DF4F2009-1A86-4B44-95BD-E36DF603B96F}" srcId="{479BC04A-1CFC-40C1-8D50-58924DD989AC}" destId="{9E9053E2-C0A4-4C62-8624-1075BF222804}" srcOrd="0" destOrd="0" parTransId="{9B74601D-615E-44E9-A747-0B0773B229D8}" sibTransId="{0C5F4316-75E2-43AC-BFF4-7FE4D33A111E}"/>
    <dgm:cxn modelId="{AC7E9563-E525-4BB0-B806-02FEA5007E37}" type="presOf" srcId="{479BC04A-1CFC-40C1-8D50-58924DD989AC}" destId="{83C170DA-0B89-45D8-A241-EEEED944A901}" srcOrd="0" destOrd="0" presId="urn:microsoft.com/office/officeart/2005/8/layout/default#1"/>
    <dgm:cxn modelId="{90072E8D-D63E-408D-93A2-9B932BCC1ADB}" type="presParOf" srcId="{83C170DA-0B89-45D8-A241-EEEED944A901}" destId="{B0D67309-3054-4EFB-893D-C4EC26612DA7}" srcOrd="0" destOrd="0" presId="urn:microsoft.com/office/officeart/2005/8/layout/default#1"/>
    <dgm:cxn modelId="{9C096AFF-BC99-4A33-BCF3-4DA5986A4109}" type="presParOf" srcId="{83C170DA-0B89-45D8-A241-EEEED944A901}" destId="{B42A3273-84CA-4B5B-816A-133E173CA6AA}" srcOrd="1" destOrd="0" presId="urn:microsoft.com/office/officeart/2005/8/layout/default#1"/>
    <dgm:cxn modelId="{0B4F245C-743E-4B5D-86F6-A7661926B1D2}" type="presParOf" srcId="{83C170DA-0B89-45D8-A241-EEEED944A901}" destId="{7D04B4EB-F745-4598-A2C1-18841A8718B5}" srcOrd="2" destOrd="0" presId="urn:microsoft.com/office/officeart/2005/8/layout/default#1"/>
    <dgm:cxn modelId="{DB37AA12-B57D-428F-AB1A-9B9503935623}" type="presParOf" srcId="{83C170DA-0B89-45D8-A241-EEEED944A901}" destId="{A988264A-50BA-4A38-BEBA-636C2AD83E0E}" srcOrd="3" destOrd="0" presId="urn:microsoft.com/office/officeart/2005/8/layout/default#1"/>
    <dgm:cxn modelId="{73932EF1-0745-4A96-807C-E977B000BBD0}" type="presParOf" srcId="{83C170DA-0B89-45D8-A241-EEEED944A901}" destId="{430B5EF5-AA84-44C6-B44D-E8B51A1EC2B1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EBF6F-14FC-48BF-BEA7-B6445D92F6CD}" type="doc">
      <dgm:prSet loTypeId="urn:microsoft.com/office/officeart/2005/8/layout/default#2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zh-TW" altLang="en-US"/>
        </a:p>
      </dgm:t>
    </dgm:pt>
    <dgm:pt modelId="{2A33A23B-CF13-488A-B333-478BD26F9F5A}">
      <dgm:prSet phldrT="[文字]"/>
      <dgm:spPr/>
      <dgm:t>
        <a:bodyPr/>
        <a:lstStyle/>
        <a:p>
          <a:r>
            <a:rPr lang="zh-TW" altLang="en-US" dirty="0" smtClean="0"/>
            <a:t>執行環境</a:t>
          </a:r>
          <a:endParaRPr lang="zh-TW" altLang="en-US" dirty="0"/>
        </a:p>
      </dgm:t>
    </dgm:pt>
    <dgm:pt modelId="{45205E59-66E9-4D2E-89B1-7F94555129A7}" type="parTrans" cxnId="{8C31C36B-0803-4253-B8C5-48F59C086211}">
      <dgm:prSet/>
      <dgm:spPr/>
      <dgm:t>
        <a:bodyPr/>
        <a:lstStyle/>
        <a:p>
          <a:endParaRPr lang="zh-TW" altLang="en-US"/>
        </a:p>
      </dgm:t>
    </dgm:pt>
    <dgm:pt modelId="{3EACA906-D989-4509-BD6E-847492689A33}" type="sibTrans" cxnId="{8C31C36B-0803-4253-B8C5-48F59C086211}">
      <dgm:prSet/>
      <dgm:spPr/>
      <dgm:t>
        <a:bodyPr/>
        <a:lstStyle/>
        <a:p>
          <a:endParaRPr lang="zh-TW" altLang="en-US"/>
        </a:p>
      </dgm:t>
    </dgm:pt>
    <dgm:pt modelId="{6A6C436E-69ED-46A6-9F18-A817B16DAD43}">
      <dgm:prSet phldrT="[文字]"/>
      <dgm:spPr/>
      <dgm:t>
        <a:bodyPr/>
        <a:lstStyle/>
        <a:p>
          <a:r>
            <a:rPr lang="en-US" altLang="zh-TW" dirty="0" err="1" smtClean="0"/>
            <a:t>Datastore</a:t>
          </a:r>
          <a:endParaRPr lang="zh-TW" altLang="en-US" dirty="0"/>
        </a:p>
      </dgm:t>
    </dgm:pt>
    <dgm:pt modelId="{B0E9E489-B610-4CE1-97FE-F16E3608B3A8}" type="parTrans" cxnId="{E3C72CF0-1887-408A-B810-1A72F3CF0360}">
      <dgm:prSet/>
      <dgm:spPr/>
      <dgm:t>
        <a:bodyPr/>
        <a:lstStyle/>
        <a:p>
          <a:endParaRPr lang="zh-TW" altLang="en-US"/>
        </a:p>
      </dgm:t>
    </dgm:pt>
    <dgm:pt modelId="{36C73418-BC3E-4B42-875D-87526BFD626A}" type="sibTrans" cxnId="{E3C72CF0-1887-408A-B810-1A72F3CF0360}">
      <dgm:prSet/>
      <dgm:spPr/>
      <dgm:t>
        <a:bodyPr/>
        <a:lstStyle/>
        <a:p>
          <a:endParaRPr lang="zh-TW" altLang="en-US"/>
        </a:p>
      </dgm:t>
    </dgm:pt>
    <dgm:pt modelId="{0890DC3D-A70F-41E2-9B5B-AB8BC66C93A1}">
      <dgm:prSet phldrT="[文字]"/>
      <dgm:spPr/>
      <dgm:t>
        <a:bodyPr/>
        <a:lstStyle/>
        <a:p>
          <a:r>
            <a:rPr lang="zh-TW" altLang="en-US" dirty="0" smtClean="0"/>
            <a:t>可控展的服務</a:t>
          </a:r>
          <a:endParaRPr lang="zh-TW" altLang="en-US" dirty="0"/>
        </a:p>
      </dgm:t>
    </dgm:pt>
    <dgm:pt modelId="{CED2C0BB-B2EF-4AD1-969D-4D4D5C135AAF}" type="parTrans" cxnId="{C04A8197-CBB3-4DEA-9159-205D6A4421BC}">
      <dgm:prSet/>
      <dgm:spPr/>
      <dgm:t>
        <a:bodyPr/>
        <a:lstStyle/>
        <a:p>
          <a:endParaRPr lang="zh-TW" altLang="en-US"/>
        </a:p>
      </dgm:t>
    </dgm:pt>
    <dgm:pt modelId="{C55993A1-6459-4125-9FEF-7CFB23456B90}" type="sibTrans" cxnId="{C04A8197-CBB3-4DEA-9159-205D6A4421BC}">
      <dgm:prSet/>
      <dgm:spPr/>
      <dgm:t>
        <a:bodyPr/>
        <a:lstStyle/>
        <a:p>
          <a:endParaRPr lang="zh-TW" altLang="en-US"/>
        </a:p>
      </dgm:t>
    </dgm:pt>
    <dgm:pt modelId="{DCDF58A0-3440-4FDB-84DE-4644B2F899B7}" type="pres">
      <dgm:prSet presAssocID="{835EBF6F-14FC-48BF-BEA7-B6445D92F6C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3A14E46-B607-476B-9E06-80C5DDFEF39E}" type="pres">
      <dgm:prSet presAssocID="{2A33A23B-CF13-488A-B333-478BD26F9F5A}" presName="node" presStyleLbl="node1" presStyleIdx="0" presStyleCnt="3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zh-TW" altLang="en-US"/>
        </a:p>
      </dgm:t>
    </dgm:pt>
    <dgm:pt modelId="{3EF919E5-331E-4749-800F-38BD234ADA55}" type="pres">
      <dgm:prSet presAssocID="{3EACA906-D989-4509-BD6E-847492689A33}" presName="sibTrans" presStyleCnt="0"/>
      <dgm:spPr/>
    </dgm:pt>
    <dgm:pt modelId="{731E78CB-CC2C-468B-964D-7CA835ED4B3C}" type="pres">
      <dgm:prSet presAssocID="{6A6C436E-69ED-46A6-9F18-A817B16DAD43}" presName="node" presStyleLbl="node1" presStyleIdx="1" presStyleCnt="3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zh-TW" altLang="en-US"/>
        </a:p>
      </dgm:t>
    </dgm:pt>
    <dgm:pt modelId="{688D4A90-0BD6-4F03-BD6D-D430916896BB}" type="pres">
      <dgm:prSet presAssocID="{36C73418-BC3E-4B42-875D-87526BFD626A}" presName="sibTrans" presStyleCnt="0"/>
      <dgm:spPr/>
    </dgm:pt>
    <dgm:pt modelId="{2D024252-FB27-4A90-8573-445427A66777}" type="pres">
      <dgm:prSet presAssocID="{0890DC3D-A70F-41E2-9B5B-AB8BC66C93A1}" presName="node" presStyleLbl="node1" presStyleIdx="2" presStyleCnt="3">
        <dgm:presLayoutVars>
          <dgm:bulletEnabled val="1"/>
        </dgm:presLayoutVars>
      </dgm:prSet>
      <dgm:spPr>
        <a:prstGeom prst="quadArrow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5114F8A4-2CCD-4D85-9BC9-69BF0D88948A}" type="presOf" srcId="{6A6C436E-69ED-46A6-9F18-A817B16DAD43}" destId="{731E78CB-CC2C-468B-964D-7CA835ED4B3C}" srcOrd="0" destOrd="0" presId="urn:microsoft.com/office/officeart/2005/8/layout/default#2"/>
    <dgm:cxn modelId="{9B009573-98C7-45FA-88C7-A6E29E04F0F2}" type="presOf" srcId="{835EBF6F-14FC-48BF-BEA7-B6445D92F6CD}" destId="{DCDF58A0-3440-4FDB-84DE-4644B2F899B7}" srcOrd="0" destOrd="0" presId="urn:microsoft.com/office/officeart/2005/8/layout/default#2"/>
    <dgm:cxn modelId="{C04A8197-CBB3-4DEA-9159-205D6A4421BC}" srcId="{835EBF6F-14FC-48BF-BEA7-B6445D92F6CD}" destId="{0890DC3D-A70F-41E2-9B5B-AB8BC66C93A1}" srcOrd="2" destOrd="0" parTransId="{CED2C0BB-B2EF-4AD1-969D-4D4D5C135AAF}" sibTransId="{C55993A1-6459-4125-9FEF-7CFB23456B90}"/>
    <dgm:cxn modelId="{C2FD61D0-8FC9-4E72-A453-8AA7399E816E}" type="presOf" srcId="{2A33A23B-CF13-488A-B333-478BD26F9F5A}" destId="{A3A14E46-B607-476B-9E06-80C5DDFEF39E}" srcOrd="0" destOrd="0" presId="urn:microsoft.com/office/officeart/2005/8/layout/default#2"/>
    <dgm:cxn modelId="{E3C72CF0-1887-408A-B810-1A72F3CF0360}" srcId="{835EBF6F-14FC-48BF-BEA7-B6445D92F6CD}" destId="{6A6C436E-69ED-46A6-9F18-A817B16DAD43}" srcOrd="1" destOrd="0" parTransId="{B0E9E489-B610-4CE1-97FE-F16E3608B3A8}" sibTransId="{36C73418-BC3E-4B42-875D-87526BFD626A}"/>
    <dgm:cxn modelId="{8C31C36B-0803-4253-B8C5-48F59C086211}" srcId="{835EBF6F-14FC-48BF-BEA7-B6445D92F6CD}" destId="{2A33A23B-CF13-488A-B333-478BD26F9F5A}" srcOrd="0" destOrd="0" parTransId="{45205E59-66E9-4D2E-89B1-7F94555129A7}" sibTransId="{3EACA906-D989-4509-BD6E-847492689A33}"/>
    <dgm:cxn modelId="{2284BAE2-8B30-4133-A50C-44810C0645C4}" type="presOf" srcId="{0890DC3D-A70F-41E2-9B5B-AB8BC66C93A1}" destId="{2D024252-FB27-4A90-8573-445427A66777}" srcOrd="0" destOrd="0" presId="urn:microsoft.com/office/officeart/2005/8/layout/default#2"/>
    <dgm:cxn modelId="{90551387-B011-40E3-BC07-F5635986E9D3}" type="presParOf" srcId="{DCDF58A0-3440-4FDB-84DE-4644B2F899B7}" destId="{A3A14E46-B607-476B-9E06-80C5DDFEF39E}" srcOrd="0" destOrd="0" presId="urn:microsoft.com/office/officeart/2005/8/layout/default#2"/>
    <dgm:cxn modelId="{7BE3F960-A3E2-4182-8D90-DC64C8F2CFDB}" type="presParOf" srcId="{DCDF58A0-3440-4FDB-84DE-4644B2F899B7}" destId="{3EF919E5-331E-4749-800F-38BD234ADA55}" srcOrd="1" destOrd="0" presId="urn:microsoft.com/office/officeart/2005/8/layout/default#2"/>
    <dgm:cxn modelId="{4D65FC03-5386-4A20-95E3-65E502107550}" type="presParOf" srcId="{DCDF58A0-3440-4FDB-84DE-4644B2F899B7}" destId="{731E78CB-CC2C-468B-964D-7CA835ED4B3C}" srcOrd="2" destOrd="0" presId="urn:microsoft.com/office/officeart/2005/8/layout/default#2"/>
    <dgm:cxn modelId="{9A6454E8-2276-4112-95D0-721987243B2B}" type="presParOf" srcId="{DCDF58A0-3440-4FDB-84DE-4644B2F899B7}" destId="{688D4A90-0BD6-4F03-BD6D-D430916896BB}" srcOrd="3" destOrd="0" presId="urn:microsoft.com/office/officeart/2005/8/layout/default#2"/>
    <dgm:cxn modelId="{FA04766E-EBD7-4BCC-B0CD-C09B77271AE7}" type="presParOf" srcId="{DCDF58A0-3440-4FDB-84DE-4644B2F899B7}" destId="{2D024252-FB27-4A90-8573-445427A66777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419A3-5711-419A-B376-7C6C7A779877}">
      <dsp:nvSpPr>
        <dsp:cNvPr id="0" name=""/>
        <dsp:cNvSpPr/>
      </dsp:nvSpPr>
      <dsp:spPr>
        <a:xfrm>
          <a:off x="2170598" y="2833"/>
          <a:ext cx="3888403" cy="1011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隨時</a:t>
          </a:r>
          <a:endParaRPr lang="zh-TW" altLang="en-US" sz="3900" kern="1200" dirty="0"/>
        </a:p>
      </dsp:txBody>
      <dsp:txXfrm>
        <a:off x="2219985" y="52220"/>
        <a:ext cx="3789629" cy="912928"/>
      </dsp:txXfrm>
    </dsp:sp>
    <dsp:sp modelId="{BE1D3363-CECD-4752-B507-8C8B782AC01C}">
      <dsp:nvSpPr>
        <dsp:cNvPr id="0" name=""/>
        <dsp:cNvSpPr/>
      </dsp:nvSpPr>
      <dsp:spPr>
        <a:xfrm>
          <a:off x="2170598" y="1126855"/>
          <a:ext cx="3888403" cy="1011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隨地</a:t>
          </a:r>
          <a:endParaRPr lang="zh-TW" altLang="en-US" sz="3900" kern="1200" dirty="0"/>
        </a:p>
      </dsp:txBody>
      <dsp:txXfrm>
        <a:off x="2219985" y="1176242"/>
        <a:ext cx="3789629" cy="912928"/>
      </dsp:txXfrm>
    </dsp:sp>
    <dsp:sp modelId="{157C4D87-BD49-48F2-9577-23501CB037DD}">
      <dsp:nvSpPr>
        <dsp:cNvPr id="0" name=""/>
        <dsp:cNvSpPr/>
      </dsp:nvSpPr>
      <dsp:spPr>
        <a:xfrm>
          <a:off x="2170598" y="2250878"/>
          <a:ext cx="3888403" cy="1011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使用任何裝置</a:t>
          </a:r>
          <a:endParaRPr lang="zh-TW" altLang="en-US" sz="3900" kern="1200" dirty="0"/>
        </a:p>
      </dsp:txBody>
      <dsp:txXfrm>
        <a:off x="2219985" y="2300265"/>
        <a:ext cx="3789629" cy="912928"/>
      </dsp:txXfrm>
    </dsp:sp>
    <dsp:sp modelId="{EFC963AA-60BB-46C0-99A7-49577132446F}">
      <dsp:nvSpPr>
        <dsp:cNvPr id="0" name=""/>
        <dsp:cNvSpPr/>
      </dsp:nvSpPr>
      <dsp:spPr>
        <a:xfrm>
          <a:off x="2170598" y="3374901"/>
          <a:ext cx="3888403" cy="1011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存取各種服務</a:t>
          </a:r>
          <a:endParaRPr lang="zh-TW" altLang="en-US" sz="3900" kern="1200" dirty="0"/>
        </a:p>
      </dsp:txBody>
      <dsp:txXfrm>
        <a:off x="2219985" y="3424288"/>
        <a:ext cx="3789629" cy="912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DD9A2-59FB-4EC0-ABB1-896D93EF5C0C}">
      <dsp:nvSpPr>
        <dsp:cNvPr id="0" name=""/>
        <dsp:cNvSpPr/>
      </dsp:nvSpPr>
      <dsp:spPr>
        <a:xfrm>
          <a:off x="1101444" y="458"/>
          <a:ext cx="2432823" cy="9731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單機版</a:t>
          </a:r>
          <a:endParaRPr lang="zh-TW" altLang="en-US" sz="3000" kern="1200" dirty="0"/>
        </a:p>
      </dsp:txBody>
      <dsp:txXfrm>
        <a:off x="1588009" y="458"/>
        <a:ext cx="1459694" cy="973129"/>
      </dsp:txXfrm>
    </dsp:sp>
    <dsp:sp modelId="{B887E735-DBF4-47BC-BDDA-3CF2E66B9ECD}">
      <dsp:nvSpPr>
        <dsp:cNvPr id="0" name=""/>
        <dsp:cNvSpPr/>
      </dsp:nvSpPr>
      <dsp:spPr>
        <a:xfrm>
          <a:off x="3218001" y="83174"/>
          <a:ext cx="2019243" cy="80769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網路版</a:t>
          </a:r>
          <a:endParaRPr lang="zh-TW" altLang="en-US" sz="2700" kern="1200" dirty="0"/>
        </a:p>
      </dsp:txBody>
      <dsp:txXfrm>
        <a:off x="3621850" y="83174"/>
        <a:ext cx="1211546" cy="807697"/>
      </dsp:txXfrm>
    </dsp:sp>
    <dsp:sp modelId="{BE499E4F-C0D7-4A27-B679-B1FA27850A9F}">
      <dsp:nvSpPr>
        <dsp:cNvPr id="0" name=""/>
        <dsp:cNvSpPr/>
      </dsp:nvSpPr>
      <dsp:spPr>
        <a:xfrm>
          <a:off x="4954551" y="83174"/>
          <a:ext cx="2019243" cy="80769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行動版</a:t>
          </a:r>
          <a:endParaRPr lang="zh-TW" altLang="en-US" sz="2700" kern="1200" dirty="0"/>
        </a:p>
      </dsp:txBody>
      <dsp:txXfrm>
        <a:off x="5358400" y="83174"/>
        <a:ext cx="1211546" cy="807697"/>
      </dsp:txXfrm>
    </dsp:sp>
    <dsp:sp modelId="{CB39D856-797F-4EF9-9E56-703B40EAF6F2}">
      <dsp:nvSpPr>
        <dsp:cNvPr id="0" name=""/>
        <dsp:cNvSpPr/>
      </dsp:nvSpPr>
      <dsp:spPr>
        <a:xfrm>
          <a:off x="1101444" y="1109825"/>
          <a:ext cx="2432823" cy="9731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E-mail</a:t>
          </a:r>
          <a:endParaRPr lang="zh-TW" altLang="en-US" sz="3000" kern="1200" dirty="0"/>
        </a:p>
      </dsp:txBody>
      <dsp:txXfrm>
        <a:off x="1588009" y="1109825"/>
        <a:ext cx="1459694" cy="973129"/>
      </dsp:txXfrm>
    </dsp:sp>
    <dsp:sp modelId="{EB766B2E-0C71-4CBB-A268-739FDC65D9D8}">
      <dsp:nvSpPr>
        <dsp:cNvPr id="0" name=""/>
        <dsp:cNvSpPr/>
      </dsp:nvSpPr>
      <dsp:spPr>
        <a:xfrm>
          <a:off x="3218001" y="1192541"/>
          <a:ext cx="2019243" cy="80769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Web E-mail</a:t>
          </a:r>
          <a:endParaRPr lang="zh-TW" altLang="en-US" sz="2700" kern="1200" dirty="0"/>
        </a:p>
      </dsp:txBody>
      <dsp:txXfrm>
        <a:off x="3621850" y="1192541"/>
        <a:ext cx="1211546" cy="807697"/>
      </dsp:txXfrm>
    </dsp:sp>
    <dsp:sp modelId="{A48E8FAE-8B2A-443B-B35D-E97D2F591298}">
      <dsp:nvSpPr>
        <dsp:cNvPr id="0" name=""/>
        <dsp:cNvSpPr/>
      </dsp:nvSpPr>
      <dsp:spPr>
        <a:xfrm>
          <a:off x="4954551" y="1192541"/>
          <a:ext cx="2019243" cy="80769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Mobile E-mail</a:t>
          </a:r>
          <a:endParaRPr lang="zh-TW" altLang="en-US" sz="2700" kern="1200" dirty="0"/>
        </a:p>
      </dsp:txBody>
      <dsp:txXfrm>
        <a:off x="5358400" y="1192541"/>
        <a:ext cx="1211546" cy="807697"/>
      </dsp:txXfrm>
    </dsp:sp>
    <dsp:sp modelId="{174BE5B5-87D0-46E5-BE86-B239E630BD98}">
      <dsp:nvSpPr>
        <dsp:cNvPr id="0" name=""/>
        <dsp:cNvSpPr/>
      </dsp:nvSpPr>
      <dsp:spPr>
        <a:xfrm>
          <a:off x="1101444" y="2219193"/>
          <a:ext cx="2432823" cy="9731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電視盒</a:t>
          </a:r>
          <a:endParaRPr lang="zh-TW" altLang="en-US" sz="3000" kern="1200" dirty="0"/>
        </a:p>
      </dsp:txBody>
      <dsp:txXfrm>
        <a:off x="1588009" y="2219193"/>
        <a:ext cx="1459694" cy="973129"/>
      </dsp:txXfrm>
    </dsp:sp>
    <dsp:sp modelId="{CD626869-A7CA-4D83-8EF1-2FE7B882BF82}">
      <dsp:nvSpPr>
        <dsp:cNvPr id="0" name=""/>
        <dsp:cNvSpPr/>
      </dsp:nvSpPr>
      <dsp:spPr>
        <a:xfrm>
          <a:off x="3218001" y="2301909"/>
          <a:ext cx="2019243" cy="80769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Web TV</a:t>
          </a:r>
          <a:endParaRPr lang="zh-TW" altLang="en-US" sz="2700" kern="1200" dirty="0"/>
        </a:p>
      </dsp:txBody>
      <dsp:txXfrm>
        <a:off x="3621850" y="2301909"/>
        <a:ext cx="1211546" cy="807697"/>
      </dsp:txXfrm>
    </dsp:sp>
    <dsp:sp modelId="{40922A10-B4FA-40B8-B907-E96733ECD85C}">
      <dsp:nvSpPr>
        <dsp:cNvPr id="0" name=""/>
        <dsp:cNvSpPr/>
      </dsp:nvSpPr>
      <dsp:spPr>
        <a:xfrm>
          <a:off x="4954551" y="2301909"/>
          <a:ext cx="2019243" cy="80769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Mobile TV</a:t>
          </a:r>
          <a:endParaRPr lang="zh-TW" altLang="en-US" sz="2700" kern="1200" dirty="0"/>
        </a:p>
      </dsp:txBody>
      <dsp:txXfrm>
        <a:off x="5358400" y="2301909"/>
        <a:ext cx="1211546" cy="807697"/>
      </dsp:txXfrm>
    </dsp:sp>
    <dsp:sp modelId="{AD25993B-0CCB-483F-851B-26AF712D7231}">
      <dsp:nvSpPr>
        <dsp:cNvPr id="0" name=""/>
        <dsp:cNvSpPr/>
      </dsp:nvSpPr>
      <dsp:spPr>
        <a:xfrm>
          <a:off x="1101444" y="3328561"/>
          <a:ext cx="2432823" cy="9731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電子布告欄</a:t>
          </a:r>
          <a:endParaRPr lang="zh-TW" altLang="en-US" sz="3000" kern="1200" dirty="0"/>
        </a:p>
      </dsp:txBody>
      <dsp:txXfrm>
        <a:off x="1588009" y="3328561"/>
        <a:ext cx="1459694" cy="973129"/>
      </dsp:txXfrm>
    </dsp:sp>
    <dsp:sp modelId="{ABE6D3E3-3260-42FA-B8B2-0A7E30BEF9CC}">
      <dsp:nvSpPr>
        <dsp:cNvPr id="0" name=""/>
        <dsp:cNvSpPr/>
      </dsp:nvSpPr>
      <dsp:spPr>
        <a:xfrm>
          <a:off x="3218001" y="3411277"/>
          <a:ext cx="2019243" cy="80769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部落格</a:t>
          </a:r>
          <a:endParaRPr lang="zh-TW" altLang="en-US" sz="2700" kern="1200" dirty="0"/>
        </a:p>
      </dsp:txBody>
      <dsp:txXfrm>
        <a:off x="3621850" y="3411277"/>
        <a:ext cx="1211546" cy="807697"/>
      </dsp:txXfrm>
    </dsp:sp>
    <dsp:sp modelId="{A1BED28C-6B06-4E50-810C-437CA7E77557}">
      <dsp:nvSpPr>
        <dsp:cNvPr id="0" name=""/>
        <dsp:cNvSpPr/>
      </dsp:nvSpPr>
      <dsp:spPr>
        <a:xfrm>
          <a:off x="4954551" y="3411277"/>
          <a:ext cx="2019243" cy="80769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微網誌</a:t>
          </a:r>
          <a:endParaRPr lang="zh-TW" altLang="en-US" sz="2700" kern="1200" dirty="0"/>
        </a:p>
      </dsp:txBody>
      <dsp:txXfrm>
        <a:off x="5358400" y="3411277"/>
        <a:ext cx="1211546" cy="807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3DC1B-51E1-4EB3-9CA3-421A96BDABBD}">
      <dsp:nvSpPr>
        <dsp:cNvPr id="0" name=""/>
        <dsp:cNvSpPr/>
      </dsp:nvSpPr>
      <dsp:spPr>
        <a:xfrm rot="5400000">
          <a:off x="5030302" y="-1924046"/>
          <a:ext cx="113165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900" kern="1200" dirty="0" smtClean="0"/>
            <a:t>Google Compute Engine</a:t>
          </a:r>
          <a:endParaRPr lang="zh-TW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900" kern="1200" dirty="0" smtClean="0"/>
            <a:t>Amazon.com</a:t>
          </a:r>
          <a:endParaRPr lang="zh-TW" altLang="en-US" sz="2900" kern="1200" dirty="0"/>
        </a:p>
      </dsp:txBody>
      <dsp:txXfrm rot="-5400000">
        <a:off x="2962656" y="198843"/>
        <a:ext cx="5211701" cy="1021165"/>
      </dsp:txXfrm>
    </dsp:sp>
    <dsp:sp modelId="{3487F800-0F55-4048-8F40-EDC57CA55059}">
      <dsp:nvSpPr>
        <dsp:cNvPr id="0" name=""/>
        <dsp:cNvSpPr/>
      </dsp:nvSpPr>
      <dsp:spPr>
        <a:xfrm>
          <a:off x="0" y="2143"/>
          <a:ext cx="2962656" cy="1414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/>
            <a:t>架構即服務（</a:t>
          </a:r>
          <a:r>
            <a:rPr lang="en-US" altLang="en-US" sz="3700" kern="1200" dirty="0" err="1" smtClean="0"/>
            <a:t>IaaS</a:t>
          </a:r>
          <a:r>
            <a:rPr lang="zh-TW" altLang="en-US" sz="3700" kern="1200" dirty="0" smtClean="0"/>
            <a:t>）</a:t>
          </a:r>
          <a:endParaRPr lang="zh-TW" altLang="en-US" sz="3700" kern="1200" dirty="0"/>
        </a:p>
      </dsp:txBody>
      <dsp:txXfrm>
        <a:off x="69053" y="71196"/>
        <a:ext cx="2824550" cy="1276458"/>
      </dsp:txXfrm>
    </dsp:sp>
    <dsp:sp modelId="{7E4A7275-B416-4620-A529-94F70806E36F}">
      <dsp:nvSpPr>
        <dsp:cNvPr id="0" name=""/>
        <dsp:cNvSpPr/>
      </dsp:nvSpPr>
      <dsp:spPr>
        <a:xfrm rot="5400000">
          <a:off x="5030302" y="-438753"/>
          <a:ext cx="113165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900" kern="1200" dirty="0" smtClean="0"/>
            <a:t>Gmail</a:t>
          </a:r>
          <a:endParaRPr lang="zh-TW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smtClean="0"/>
            <a:t>Online Editor </a:t>
          </a:r>
          <a:endParaRPr lang="zh-TW" altLang="en-US" sz="2900" kern="1200" dirty="0"/>
        </a:p>
      </dsp:txBody>
      <dsp:txXfrm rot="-5400000">
        <a:off x="2962656" y="1684136"/>
        <a:ext cx="5211701" cy="1021165"/>
      </dsp:txXfrm>
    </dsp:sp>
    <dsp:sp modelId="{1634BCCE-8A89-4B9D-B660-537AEA0E52E3}">
      <dsp:nvSpPr>
        <dsp:cNvPr id="0" name=""/>
        <dsp:cNvSpPr/>
      </dsp:nvSpPr>
      <dsp:spPr>
        <a:xfrm>
          <a:off x="0" y="1487436"/>
          <a:ext cx="2962656" cy="1414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/>
            <a:t>軟體即服務（</a:t>
          </a:r>
          <a:r>
            <a:rPr lang="en-US" altLang="en-US" sz="3700" kern="1200" dirty="0" err="1" smtClean="0"/>
            <a:t>SaaS</a:t>
          </a:r>
          <a:r>
            <a:rPr lang="zh-TW" altLang="en-US" sz="3700" kern="1200" dirty="0" smtClean="0"/>
            <a:t>）</a:t>
          </a:r>
          <a:endParaRPr lang="zh-TW" altLang="en-US" sz="3700" kern="1200" dirty="0"/>
        </a:p>
      </dsp:txBody>
      <dsp:txXfrm>
        <a:off x="69053" y="1556489"/>
        <a:ext cx="2824550" cy="1276458"/>
      </dsp:txXfrm>
    </dsp:sp>
    <dsp:sp modelId="{A5320ADD-1C5B-4695-9FB4-B41BC43979B8}">
      <dsp:nvSpPr>
        <dsp:cNvPr id="0" name=""/>
        <dsp:cNvSpPr/>
      </dsp:nvSpPr>
      <dsp:spPr>
        <a:xfrm rot="5400000">
          <a:off x="5030302" y="1046539"/>
          <a:ext cx="113165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900" kern="1200" dirty="0" smtClean="0"/>
            <a:t>Windows  Azure</a:t>
          </a:r>
          <a:endParaRPr lang="zh-TW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900" kern="1200" dirty="0" smtClean="0"/>
            <a:t>Google App Engine</a:t>
          </a:r>
          <a:endParaRPr lang="zh-TW" altLang="en-US" sz="2900" kern="1200" dirty="0"/>
        </a:p>
      </dsp:txBody>
      <dsp:txXfrm rot="-5400000">
        <a:off x="2962656" y="3169429"/>
        <a:ext cx="5211701" cy="1021165"/>
      </dsp:txXfrm>
    </dsp:sp>
    <dsp:sp modelId="{C125FB95-BCD1-499A-8405-84F2FDDBFB06}">
      <dsp:nvSpPr>
        <dsp:cNvPr id="0" name=""/>
        <dsp:cNvSpPr/>
      </dsp:nvSpPr>
      <dsp:spPr>
        <a:xfrm>
          <a:off x="0" y="2972729"/>
          <a:ext cx="2962656" cy="1414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/>
            <a:t>平台即服務（</a:t>
          </a:r>
          <a:r>
            <a:rPr lang="en-US" altLang="en-US" sz="3700" kern="1200" dirty="0" err="1" smtClean="0"/>
            <a:t>PaaS</a:t>
          </a:r>
          <a:r>
            <a:rPr lang="zh-TW" altLang="en-US" sz="3700" kern="1200" dirty="0" smtClean="0"/>
            <a:t>）</a:t>
          </a:r>
          <a:endParaRPr lang="zh-TW" altLang="en-US" sz="3700" kern="1200" dirty="0"/>
        </a:p>
      </dsp:txBody>
      <dsp:txXfrm>
        <a:off x="69053" y="3041782"/>
        <a:ext cx="2824550" cy="1276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67309-3054-4EFB-893D-C4EC26612DA7}">
      <dsp:nvSpPr>
        <dsp:cNvPr id="0" name=""/>
        <dsp:cNvSpPr/>
      </dsp:nvSpPr>
      <dsp:spPr>
        <a:xfrm>
          <a:off x="570607" y="694"/>
          <a:ext cx="3375421" cy="2025253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>
              <a:latin typeface="標楷體" pitchFamily="65" charset="-120"/>
              <a:ea typeface="標楷體" pitchFamily="65" charset="-120"/>
            </a:rPr>
            <a:t>公共雲端</a:t>
          </a:r>
          <a:endParaRPr lang="zh-TW" altLang="en-US" sz="3700" kern="1200" dirty="0">
            <a:latin typeface="標楷體" pitchFamily="65" charset="-120"/>
            <a:ea typeface="標楷體" pitchFamily="65" charset="-120"/>
          </a:endParaRPr>
        </a:p>
      </dsp:txBody>
      <dsp:txXfrm>
        <a:off x="1035821" y="306545"/>
        <a:ext cx="2204963" cy="1319696"/>
      </dsp:txXfrm>
    </dsp:sp>
    <dsp:sp modelId="{7D04B4EB-F745-4598-A2C1-18841A8718B5}">
      <dsp:nvSpPr>
        <dsp:cNvPr id="0" name=""/>
        <dsp:cNvSpPr/>
      </dsp:nvSpPr>
      <dsp:spPr>
        <a:xfrm>
          <a:off x="4283571" y="694"/>
          <a:ext cx="3375421" cy="2025253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>
              <a:latin typeface="標楷體" pitchFamily="65" charset="-120"/>
              <a:ea typeface="標楷體" pitchFamily="65" charset="-120"/>
            </a:rPr>
            <a:t>私有雲端</a:t>
          </a:r>
          <a:endParaRPr lang="zh-TW" altLang="en-US" sz="3700" kern="1200" dirty="0">
            <a:latin typeface="標楷體" pitchFamily="65" charset="-120"/>
            <a:ea typeface="標楷體" pitchFamily="65" charset="-120"/>
          </a:endParaRPr>
        </a:p>
      </dsp:txBody>
      <dsp:txXfrm>
        <a:off x="4748785" y="306545"/>
        <a:ext cx="2204963" cy="1319696"/>
      </dsp:txXfrm>
    </dsp:sp>
    <dsp:sp modelId="{430B5EF5-AA84-44C6-B44D-E8B51A1EC2B1}">
      <dsp:nvSpPr>
        <dsp:cNvPr id="0" name=""/>
        <dsp:cNvSpPr/>
      </dsp:nvSpPr>
      <dsp:spPr>
        <a:xfrm>
          <a:off x="2427089" y="2363489"/>
          <a:ext cx="3375421" cy="2025253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>
              <a:latin typeface="標楷體" pitchFamily="65" charset="-120"/>
              <a:ea typeface="標楷體" pitchFamily="65" charset="-120"/>
            </a:rPr>
            <a:t>混和雲端</a:t>
          </a:r>
          <a:endParaRPr lang="zh-TW" altLang="en-US" sz="3700" kern="1200" dirty="0">
            <a:latin typeface="標楷體" pitchFamily="65" charset="-120"/>
            <a:ea typeface="標楷體" pitchFamily="65" charset="-120"/>
          </a:endParaRPr>
        </a:p>
      </dsp:txBody>
      <dsp:txXfrm>
        <a:off x="2892303" y="2669340"/>
        <a:ext cx="2204963" cy="13196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14E46-B607-476B-9E06-80C5DDFEF39E}">
      <dsp:nvSpPr>
        <dsp:cNvPr id="0" name=""/>
        <dsp:cNvSpPr/>
      </dsp:nvSpPr>
      <dsp:spPr>
        <a:xfrm>
          <a:off x="570607" y="694"/>
          <a:ext cx="3375421" cy="2025253"/>
        </a:xfrm>
        <a:prstGeom prst="flowChartMultidocumen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shade val="8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執行環境</a:t>
          </a:r>
          <a:endParaRPr lang="zh-TW" altLang="en-US" sz="1900" kern="1200" dirty="0"/>
        </a:p>
      </dsp:txBody>
      <dsp:txXfrm>
        <a:off x="570607" y="345268"/>
        <a:ext cx="2905831" cy="1603982"/>
      </dsp:txXfrm>
    </dsp:sp>
    <dsp:sp modelId="{731E78CB-CC2C-468B-964D-7CA835ED4B3C}">
      <dsp:nvSpPr>
        <dsp:cNvPr id="0" name=""/>
        <dsp:cNvSpPr/>
      </dsp:nvSpPr>
      <dsp:spPr>
        <a:xfrm>
          <a:off x="4283571" y="694"/>
          <a:ext cx="3375421" cy="2025253"/>
        </a:xfrm>
        <a:prstGeom prst="flowChartMagneticDisk">
          <a:avLst/>
        </a:prstGeom>
        <a:solidFill>
          <a:schemeClr val="accent2">
            <a:shade val="80000"/>
            <a:hueOff val="301476"/>
            <a:satOff val="-19508"/>
            <a:lumOff val="1781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shade val="80000"/>
              <a:hueOff val="301476"/>
              <a:satOff val="-19508"/>
              <a:lumOff val="17811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/>
            <a:t>Datastore</a:t>
          </a:r>
          <a:endParaRPr lang="zh-TW" altLang="en-US" sz="1900" kern="1200" dirty="0"/>
        </a:p>
      </dsp:txBody>
      <dsp:txXfrm>
        <a:off x="4283571" y="675778"/>
        <a:ext cx="3375421" cy="1012627"/>
      </dsp:txXfrm>
    </dsp:sp>
    <dsp:sp modelId="{2D024252-FB27-4A90-8573-445427A66777}">
      <dsp:nvSpPr>
        <dsp:cNvPr id="0" name=""/>
        <dsp:cNvSpPr/>
      </dsp:nvSpPr>
      <dsp:spPr>
        <a:xfrm>
          <a:off x="2427089" y="2363489"/>
          <a:ext cx="3375421" cy="2025253"/>
        </a:xfrm>
        <a:prstGeom prst="quadArrow">
          <a:avLst/>
        </a:prstGeom>
        <a:solidFill>
          <a:schemeClr val="accent2">
            <a:shade val="80000"/>
            <a:hueOff val="602952"/>
            <a:satOff val="-39016"/>
            <a:lumOff val="356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shade val="80000"/>
              <a:hueOff val="602952"/>
              <a:satOff val="-39016"/>
              <a:lumOff val="35622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可控展的服務</a:t>
          </a:r>
          <a:endParaRPr lang="zh-TW" altLang="en-US" sz="1900" kern="1200" dirty="0"/>
        </a:p>
      </dsp:txBody>
      <dsp:txXfrm>
        <a:off x="2654930" y="3148275"/>
        <a:ext cx="2919739" cy="45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EAC06-DF80-493D-B72B-B492DBBD786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CD78-0E07-46BC-B352-0B0782D800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6A3F92-2C2A-44C7-8665-DFA5E28084D0}" type="datetimeFigureOut">
              <a:rPr lang="zh-TW" altLang="en-US" smtClean="0"/>
              <a:pPr/>
              <a:t>2020/12/13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1600" y="836712"/>
            <a:ext cx="7851648" cy="2435696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雲端服務應用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576728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心統科技</a:t>
            </a:r>
            <a:endParaRPr lang="en-US" altLang="zh-TW" dirty="0" smtClean="0"/>
          </a:p>
          <a:p>
            <a:r>
              <a:rPr lang="zh-TW" altLang="en-US" dirty="0" smtClean="0"/>
              <a:t>講師</a:t>
            </a:r>
            <a:r>
              <a:rPr lang="zh-TW" altLang="en-US" dirty="0"/>
              <a:t>：</a:t>
            </a:r>
            <a:r>
              <a:rPr lang="zh-TW" altLang="en-US" dirty="0" smtClean="0"/>
              <a:t>許智凱</a:t>
            </a:r>
            <a:endParaRPr lang="en-US" altLang="zh-TW" dirty="0" smtClean="0"/>
          </a:p>
          <a:p>
            <a:r>
              <a:rPr lang="en-US" altLang="zh-TW" dirty="0" smtClean="0">
                <a:latin typeface="+mn-ea"/>
              </a:rPr>
              <a:t>kenboy0108@gmail.com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雲端類型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平台即服務</a:t>
            </a:r>
            <a:r>
              <a:rPr lang="en-US" altLang="zh-TW" sz="2800" dirty="0" smtClean="0"/>
              <a:t>(Platform as a Service)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buFont typeface="Wingdings" pitchFamily="2" charset="2"/>
              <a:buChar char="p"/>
            </a:pPr>
            <a:r>
              <a:rPr lang="zh-TW" altLang="en-US" dirty="0" smtClean="0">
                <a:latin typeface="+mj-ea"/>
              </a:rPr>
              <a:t>提供給應用程式的開發者一個建構、部署與管理的環境，讓開發者可以創造出新的服務並快速地將其部署在網路上。</a:t>
            </a:r>
            <a:endParaRPr lang="en-US" altLang="zh-TW" dirty="0" smtClean="0">
              <a:latin typeface="+mj-ea"/>
            </a:endParaRPr>
          </a:p>
          <a:p>
            <a:pPr lvl="1">
              <a:buNone/>
            </a:pPr>
            <a:endParaRPr lang="en-US" altLang="zh-TW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雲端類型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雲端類型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外部雲端</a:t>
            </a:r>
            <a:r>
              <a:rPr lang="en-US" altLang="zh-TW" dirty="0" smtClean="0"/>
              <a:t>(External Cloud)</a:t>
            </a:r>
          </a:p>
          <a:p>
            <a:r>
              <a:rPr lang="zh-TW" altLang="en-US" dirty="0" smtClean="0"/>
              <a:t>服務供應商提供極精細的</a:t>
            </a:r>
            <a:r>
              <a:rPr lang="en-US" altLang="zh-TW" dirty="0" smtClean="0"/>
              <a:t>IT</a:t>
            </a:r>
            <a:r>
              <a:rPr lang="zh-TW" altLang="en-US" dirty="0" smtClean="0"/>
              <a:t>服務資源動態配置，並透過</a:t>
            </a:r>
          </a:p>
          <a:p>
            <a:pPr>
              <a:buNone/>
            </a:pPr>
            <a:r>
              <a:rPr lang="en-US" altLang="zh-TW" dirty="0" smtClean="0"/>
              <a:t>	Web</a:t>
            </a:r>
            <a:r>
              <a:rPr lang="zh-TW" altLang="en-US" dirty="0" smtClean="0"/>
              <a:t>應用或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服務，提供網路自助式服務。</a:t>
            </a:r>
          </a:p>
          <a:p>
            <a:r>
              <a:rPr lang="zh-TW" altLang="en-US" dirty="0" smtClean="0"/>
              <a:t>不需知道伺服器的確切位置，或什麼等級伺服器，所有</a:t>
            </a:r>
            <a:r>
              <a:rPr lang="en-US" altLang="zh-TW" dirty="0" smtClean="0"/>
              <a:t>IT</a:t>
            </a:r>
            <a:r>
              <a:rPr lang="zh-TW" altLang="en-US" dirty="0" smtClean="0"/>
              <a:t>資源皆有遠端方案商提供。</a:t>
            </a:r>
          </a:p>
          <a:p>
            <a:r>
              <a:rPr lang="zh-TW" altLang="en-US" dirty="0" smtClean="0"/>
              <a:t> 中小型企業：最佳</a:t>
            </a:r>
            <a:r>
              <a:rPr lang="en-US" altLang="zh-TW" dirty="0" smtClean="0"/>
              <a:t>IT</a:t>
            </a:r>
            <a:r>
              <a:rPr lang="zh-TW" altLang="en-US" dirty="0" smtClean="0"/>
              <a:t>運算與成本效益的解決方案。</a:t>
            </a:r>
          </a:p>
          <a:p>
            <a:r>
              <a:rPr lang="zh-TW" altLang="en-US" dirty="0" smtClean="0"/>
              <a:t> 有能力自建資料中心的大型企業：安全與信任上的顧</a:t>
            </a:r>
          </a:p>
          <a:p>
            <a:pPr>
              <a:buNone/>
            </a:pPr>
            <a:r>
              <a:rPr lang="en-US" altLang="zh-TW" dirty="0" smtClean="0"/>
              <a:t>	 </a:t>
            </a:r>
            <a:r>
              <a:rPr lang="zh-TW" altLang="en-US" dirty="0" smtClean="0"/>
              <a:t>慮。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804248" y="620688"/>
            <a:ext cx="2160240" cy="1512168"/>
            <a:chOff x="570607" y="694"/>
            <a:chExt cx="3375421" cy="2025253"/>
          </a:xfrm>
        </p:grpSpPr>
        <p:sp>
          <p:nvSpPr>
            <p:cNvPr id="5" name="雲朵形圖說文字 4"/>
            <p:cNvSpPr/>
            <p:nvPr/>
          </p:nvSpPr>
          <p:spPr>
            <a:xfrm>
              <a:off x="570607" y="694"/>
              <a:ext cx="3375421" cy="2025253"/>
            </a:xfrm>
            <a:prstGeom prst="cloudCallou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雲朵形圖說文字 4"/>
            <p:cNvSpPr/>
            <p:nvPr/>
          </p:nvSpPr>
          <p:spPr>
            <a:xfrm>
              <a:off x="1035821" y="306545"/>
              <a:ext cx="2204963" cy="13196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700" kern="1200" dirty="0" smtClean="0">
                  <a:latin typeface="標楷體" pitchFamily="65" charset="-120"/>
                  <a:ea typeface="標楷體" pitchFamily="65" charset="-120"/>
                </a:rPr>
                <a:t>公共雲端</a:t>
              </a:r>
              <a:endParaRPr lang="zh-TW" altLang="en-US" sz="3700" kern="12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雲端類型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內部雲端</a:t>
            </a:r>
            <a:r>
              <a:rPr lang="en-US" altLang="zh-TW" dirty="0" smtClean="0"/>
              <a:t>(Internal Cloud)</a:t>
            </a:r>
          </a:p>
          <a:p>
            <a:r>
              <a:rPr lang="zh-TW" altLang="en-US" dirty="0" smtClean="0"/>
              <a:t> 提供更高的安全掌握性，同時內部</a:t>
            </a:r>
            <a:r>
              <a:rPr lang="en-US" altLang="zh-TW" dirty="0" smtClean="0"/>
              <a:t>IT</a:t>
            </a:r>
            <a:r>
              <a:rPr lang="zh-TW" altLang="en-US" dirty="0" smtClean="0"/>
              <a:t>資源在管理、</a:t>
            </a:r>
          </a:p>
          <a:p>
            <a:pPr>
              <a:buNone/>
            </a:pPr>
            <a:r>
              <a:rPr lang="en-US" altLang="zh-TW" dirty="0" smtClean="0"/>
              <a:t>	 </a:t>
            </a:r>
            <a:r>
              <a:rPr lang="zh-TW" altLang="en-US" dirty="0" smtClean="0"/>
              <a:t>調度、擴展、分派、存取控制與成本支出上都更具</a:t>
            </a:r>
          </a:p>
          <a:p>
            <a:pPr>
              <a:buNone/>
            </a:pPr>
            <a:r>
              <a:rPr lang="en-US" altLang="zh-TW" dirty="0" smtClean="0"/>
              <a:t>	 </a:t>
            </a:r>
            <a:r>
              <a:rPr lang="zh-TW" altLang="en-US" dirty="0" smtClean="0"/>
              <a:t>精細度、彈性與效益。</a:t>
            </a:r>
          </a:p>
          <a:p>
            <a:r>
              <a:rPr lang="zh-TW" altLang="en-US" dirty="0" smtClean="0"/>
              <a:t>在可見的未來取代資料中心，成為資料中心未來蛻</a:t>
            </a:r>
          </a:p>
          <a:p>
            <a:pPr>
              <a:buNone/>
            </a:pPr>
            <a:r>
              <a:rPr lang="en-US" altLang="zh-TW" dirty="0" smtClean="0"/>
              <a:t>	 </a:t>
            </a:r>
            <a:r>
              <a:rPr lang="zh-TW" altLang="en-US" dirty="0" smtClean="0"/>
              <a:t>變轉型的終極樣貌。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88224" y="620688"/>
            <a:ext cx="2304256" cy="1584176"/>
            <a:chOff x="4283571" y="694"/>
            <a:chExt cx="3375421" cy="2025253"/>
          </a:xfrm>
        </p:grpSpPr>
        <p:sp>
          <p:nvSpPr>
            <p:cNvPr id="5" name="雲朵形圖說文字 4"/>
            <p:cNvSpPr/>
            <p:nvPr/>
          </p:nvSpPr>
          <p:spPr>
            <a:xfrm>
              <a:off x="4283571" y="694"/>
              <a:ext cx="3375421" cy="2025253"/>
            </a:xfrm>
            <a:prstGeom prst="cloudCallou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雲朵形圖說文字 4"/>
            <p:cNvSpPr/>
            <p:nvPr/>
          </p:nvSpPr>
          <p:spPr>
            <a:xfrm>
              <a:off x="4748785" y="306545"/>
              <a:ext cx="2204963" cy="13196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700" kern="1200" dirty="0" smtClean="0">
                  <a:latin typeface="標楷體" pitchFamily="65" charset="-120"/>
                  <a:ea typeface="標楷體" pitchFamily="65" charset="-120"/>
                </a:rPr>
                <a:t>私有雲端</a:t>
              </a:r>
              <a:endParaRPr lang="zh-TW" altLang="en-US" sz="3700" kern="12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雲端類型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企業同時擁有公共與私有兩種型態雲端。</a:t>
            </a:r>
          </a:p>
          <a:p>
            <a:r>
              <a:rPr lang="zh-TW" altLang="en-US" dirty="0" smtClean="0"/>
              <a:t>企業不但可提升內部</a:t>
            </a:r>
            <a:r>
              <a:rPr lang="en-US" altLang="zh-TW" dirty="0" smtClean="0"/>
              <a:t>IT</a:t>
            </a:r>
            <a:r>
              <a:rPr lang="zh-TW" altLang="en-US" dirty="0" smtClean="0"/>
              <a:t>使用效率，也可藉由對外的</a:t>
            </a:r>
          </a:p>
          <a:p>
            <a:pPr>
              <a:buNone/>
            </a:pPr>
            <a:r>
              <a:rPr lang="en-US" altLang="zh-TW" dirty="0" smtClean="0"/>
              <a:t>	 </a:t>
            </a:r>
            <a:r>
              <a:rPr lang="zh-TW" altLang="en-US" dirty="0" smtClean="0"/>
              <a:t>公共雲端服務獲利。</a:t>
            </a:r>
          </a:p>
          <a:p>
            <a:r>
              <a:rPr lang="zh-TW" altLang="en-US" dirty="0" smtClean="0"/>
              <a:t>代表：亞馬遜</a:t>
            </a:r>
            <a:r>
              <a:rPr lang="en-US" altLang="zh-TW" dirty="0" smtClean="0"/>
              <a:t>(Amazon)</a:t>
            </a:r>
            <a:r>
              <a:rPr lang="zh-TW" altLang="en-US" dirty="0" smtClean="0"/>
              <a:t>。</a:t>
            </a:r>
          </a:p>
          <a:p>
            <a:pPr lvl="1">
              <a:buFont typeface="Wingdings" pitchFamily="2" charset="2"/>
              <a:buChar char="p"/>
            </a:pPr>
            <a:r>
              <a:rPr lang="zh-TW" altLang="en-US" dirty="0" smtClean="0"/>
              <a:t>提供簡易儲存服務</a:t>
            </a:r>
            <a:r>
              <a:rPr lang="en-US" altLang="zh-TW" dirty="0" smtClean="0"/>
              <a:t>(Simple Storage Service</a:t>
            </a:r>
            <a:r>
              <a:rPr lang="zh-TW" altLang="en-US" dirty="0" smtClean="0"/>
              <a:t>；</a:t>
            </a:r>
            <a:r>
              <a:rPr lang="en-US" altLang="zh-TW" dirty="0" smtClean="0"/>
              <a:t>S3)</a:t>
            </a:r>
            <a:r>
              <a:rPr lang="zh-TW" altLang="en-US" dirty="0" smtClean="0"/>
              <a:t>及彈性運算雲端</a:t>
            </a:r>
            <a:r>
              <a:rPr lang="en-US" altLang="zh-TW" dirty="0" smtClean="0"/>
              <a:t>(Elastic Compute Cloud</a:t>
            </a:r>
            <a:r>
              <a:rPr lang="zh-TW" altLang="en-US" dirty="0" smtClean="0"/>
              <a:t>；</a:t>
            </a:r>
            <a:r>
              <a:rPr lang="en-US" altLang="zh-TW" dirty="0" smtClean="0"/>
              <a:t>EC2)</a:t>
            </a:r>
            <a:r>
              <a:rPr lang="zh-TW" altLang="en-US" dirty="0" smtClean="0"/>
              <a:t>服務。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876256" y="620688"/>
            <a:ext cx="2088231" cy="1584176"/>
            <a:chOff x="2427089" y="2363489"/>
            <a:chExt cx="3375421" cy="2025253"/>
          </a:xfrm>
        </p:grpSpPr>
        <p:sp>
          <p:nvSpPr>
            <p:cNvPr id="5" name="雲朵形圖說文字 4"/>
            <p:cNvSpPr/>
            <p:nvPr/>
          </p:nvSpPr>
          <p:spPr>
            <a:xfrm>
              <a:off x="2427089" y="2363489"/>
              <a:ext cx="3375421" cy="2025253"/>
            </a:xfrm>
            <a:prstGeom prst="cloudCallou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雲朵形圖說文字 4"/>
            <p:cNvSpPr/>
            <p:nvPr/>
          </p:nvSpPr>
          <p:spPr>
            <a:xfrm>
              <a:off x="2892303" y="2669340"/>
              <a:ext cx="2204963" cy="13196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700" kern="1200" dirty="0" smtClean="0">
                  <a:latin typeface="標楷體" pitchFamily="65" charset="-120"/>
                  <a:ea typeface="標楷體" pitchFamily="65" charset="-120"/>
                </a:rPr>
                <a:t>混和雲端</a:t>
              </a:r>
              <a:endParaRPr lang="zh-TW" altLang="en-US" sz="3700" kern="12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PaaS</a:t>
            </a:r>
            <a:r>
              <a:rPr lang="en-US" altLang="zh-TW" dirty="0" smtClean="0"/>
              <a:t> (Platform as a Service)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平台即服務</a:t>
            </a:r>
            <a:endParaRPr lang="en-US" altLang="zh-TW" dirty="0" smtClean="0"/>
          </a:p>
          <a:p>
            <a:r>
              <a:rPr lang="en-US" altLang="zh-TW" dirty="0" smtClean="0"/>
              <a:t>Microsoft  Azure</a:t>
            </a:r>
          </a:p>
          <a:p>
            <a:r>
              <a:rPr lang="en-US" altLang="zh-TW" dirty="0" smtClean="0"/>
              <a:t>Google  App Engine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App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平台即服務 </a:t>
            </a:r>
            <a:r>
              <a:rPr lang="en-US" altLang="zh-TW" dirty="0" smtClean="0"/>
              <a:t>(PaaS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Web </a:t>
            </a:r>
            <a:r>
              <a:rPr lang="zh-TW" altLang="en-US" dirty="0" smtClean="0"/>
              <a:t>應用程式代管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r>
              <a:rPr lang="zh-TW" altLang="en-US" dirty="0" smtClean="0"/>
              <a:t>設備效能自動擴展</a:t>
            </a:r>
            <a:endParaRPr lang="en-US" altLang="zh-TW" dirty="0" smtClean="0"/>
          </a:p>
          <a:p>
            <a:r>
              <a:rPr lang="zh-TW" altLang="en-US" smtClean="0"/>
              <a:t>專心於開發應用</a:t>
            </a:r>
            <a:endParaRPr lang="zh-TW" altLang="en-US" dirty="0" smtClean="0"/>
          </a:p>
        </p:txBody>
      </p:sp>
      <p:pic>
        <p:nvPicPr>
          <p:cNvPr id="5" name="圖片 4" descr="google-app-eng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905231"/>
            <a:ext cx="2952769" cy="2952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Google App Engine</a:t>
            </a:r>
            <a:r>
              <a:rPr lang="zh-TW" altLang="en-US" dirty="0" smtClean="0"/>
              <a:t>三大組成元件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App Engine</a:t>
            </a:r>
            <a:r>
              <a:rPr lang="zh-TW" altLang="en-US" dirty="0" smtClean="0"/>
              <a:t>提供的功能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TW" altLang="en-US" dirty="0" smtClean="0"/>
              <a:t>動態網頁服務</a:t>
            </a:r>
          </a:p>
          <a:p>
            <a:pPr>
              <a:buFont typeface="Wingdings" pitchFamily="2" charset="2"/>
              <a:buChar char="ü"/>
            </a:pPr>
            <a:r>
              <a:rPr lang="zh-TW" altLang="en-US" dirty="0" smtClean="0"/>
              <a:t>永久儲存查詢</a:t>
            </a:r>
          </a:p>
          <a:p>
            <a:pPr>
              <a:buFont typeface="Wingdings" pitchFamily="2" charset="2"/>
              <a:buChar char="ü"/>
            </a:pPr>
            <a:r>
              <a:rPr lang="zh-TW" altLang="en-US" dirty="0" smtClean="0"/>
              <a:t>使用「</a:t>
            </a:r>
            <a:r>
              <a:rPr lang="en-US" altLang="zh-TW" dirty="0" smtClean="0"/>
              <a:t>Google </a:t>
            </a:r>
            <a:r>
              <a:rPr lang="zh-TW" altLang="en-US" dirty="0" smtClean="0"/>
              <a:t>帳戶」</a:t>
            </a:r>
            <a:endParaRPr lang="en-US" altLang="zh-TW" dirty="0" smtClean="0"/>
          </a:p>
          <a:p>
            <a:pPr>
              <a:buFont typeface="Wingdings" pitchFamily="2" charset="2"/>
              <a:buChar char="ü"/>
            </a:pPr>
            <a:r>
              <a:rPr lang="zh-TW" altLang="en-US" dirty="0" smtClean="0"/>
              <a:t>使用「</a:t>
            </a:r>
            <a:r>
              <a:rPr lang="en-US" altLang="zh-TW" dirty="0" smtClean="0"/>
              <a:t>Gmail</a:t>
            </a:r>
            <a:r>
              <a:rPr lang="zh-TW" altLang="en-US" dirty="0" smtClean="0"/>
              <a:t> 」</a:t>
            </a:r>
          </a:p>
          <a:p>
            <a:pPr>
              <a:buFont typeface="Wingdings" pitchFamily="2" charset="2"/>
              <a:buChar char="ü"/>
            </a:pPr>
            <a:r>
              <a:rPr lang="zh-TW" altLang="en-US" dirty="0" smtClean="0"/>
              <a:t>全功能的開發環境</a:t>
            </a:r>
          </a:p>
          <a:p>
            <a:pPr>
              <a:buFont typeface="Wingdings" pitchFamily="2" charset="2"/>
              <a:buChar char="ü"/>
            </a:pPr>
            <a:r>
              <a:rPr lang="zh-TW" altLang="en-US" dirty="0" smtClean="0"/>
              <a:t>排程工作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Compute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基礎設施即服務</a:t>
            </a:r>
            <a:r>
              <a:rPr lang="en-US" altLang="zh-TW" dirty="0" smtClean="0"/>
              <a:t>(IaaS)</a:t>
            </a:r>
          </a:p>
          <a:p>
            <a:r>
              <a:rPr lang="zh-TW" altLang="en-US" dirty="0" smtClean="0"/>
              <a:t>用多少算多少</a:t>
            </a:r>
            <a:endParaRPr lang="en-US" altLang="zh-TW" dirty="0" smtClean="0"/>
          </a:p>
          <a:p>
            <a:r>
              <a:rPr lang="zh-TW" altLang="en-US" dirty="0" smtClean="0"/>
              <a:t>更改設備必須停</a:t>
            </a:r>
            <a:r>
              <a:rPr lang="zh-TW" altLang="en-US" dirty="0"/>
              <a:t>機</a:t>
            </a:r>
          </a:p>
        </p:txBody>
      </p:sp>
      <p:pic>
        <p:nvPicPr>
          <p:cNvPr id="1026" name="Picture 2" descr="media.datacenterdynamics.com/media/images/Goog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25144"/>
            <a:ext cx="2047395" cy="18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604629"/>
              </p:ext>
            </p:extLst>
          </p:nvPr>
        </p:nvGraphicFramePr>
        <p:xfrm>
          <a:off x="457200" y="2079179"/>
          <a:ext cx="8229600" cy="4230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141"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雲端概述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系統基礎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LAMP Server 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網站架設與架構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HTML/JavaScript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Google Compute Engine</a:t>
                      </a:r>
                    </a:p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概念介紹</a:t>
                      </a:r>
                      <a:endPara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0080" marR="0" lvl="1" indent="-246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F6FC6"/>
                        </a:buClr>
                        <a:buSzPct val="8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雲端</a:t>
                      </a:r>
                      <a:endParaRPr kumimoji="0" lang="en-US" altLang="zh-TW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0080" marR="0" lvl="1" indent="-246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F6FC6"/>
                        </a:buClr>
                        <a:buSzPct val="8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網站環境架構</a:t>
                      </a:r>
                      <a:endParaRPr kumimoji="0" lang="en-US" altLang="zh-TW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基礎環境建置實作</a:t>
                      </a:r>
                      <a:endPara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VirtualBox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LAMP Server</a:t>
                      </a:r>
                    </a:p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9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典型網站架構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378"/>
            <a:ext cx="9144000" cy="10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9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089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基礎環境</a:t>
            </a:r>
            <a:r>
              <a:rPr lang="zh-TW" altLang="en-US" dirty="0"/>
              <a:t>建置實</a:t>
            </a:r>
            <a:r>
              <a:rPr lang="zh-TW" altLang="en-US" dirty="0" smtClean="0"/>
              <a:t>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135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Free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主要創建模擬</a:t>
            </a:r>
            <a:r>
              <a:rPr lang="en-US" altLang="zh-TW" dirty="0" smtClean="0"/>
              <a:t>PC</a:t>
            </a:r>
            <a:r>
              <a:rPr lang="zh-TW" altLang="en-US" dirty="0"/>
              <a:t>個人電腦的硬體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安裝好的作業系統可以跟你現在的電腦系統同時</a:t>
            </a:r>
            <a:r>
              <a:rPr lang="zh-TW" altLang="en-US" dirty="0" smtClean="0"/>
              <a:t>運作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個系統的資料與程式不會互相干擾或影響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17" y="980728"/>
            <a:ext cx="2539683" cy="25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8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VirtualBox 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6048672" cy="452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903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77896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pwd</a:t>
            </a:r>
            <a:r>
              <a:rPr lang="zh-TW" altLang="en-US" dirty="0"/>
              <a:t>：目前位置</a:t>
            </a:r>
            <a:endParaRPr lang="en-US" altLang="zh-TW" dirty="0"/>
          </a:p>
          <a:p>
            <a:r>
              <a:rPr lang="en-US" altLang="zh-TW" dirty="0" smtClean="0"/>
              <a:t>ls</a:t>
            </a:r>
            <a:r>
              <a:rPr lang="zh-TW" altLang="en-US" dirty="0" smtClean="0"/>
              <a:t> ：顯示目前位置資料夾所有內容</a:t>
            </a:r>
            <a:endParaRPr lang="en-US" altLang="zh-TW" dirty="0" smtClean="0"/>
          </a:p>
          <a:p>
            <a:r>
              <a:rPr lang="en-US" altLang="zh-TW" dirty="0" smtClean="0"/>
              <a:t>cd</a:t>
            </a:r>
            <a:r>
              <a:rPr lang="zh-TW" altLang="en-US" dirty="0" smtClean="0"/>
              <a:t>：切換目錄</a:t>
            </a:r>
            <a:endParaRPr lang="en-US" altLang="zh-TW" dirty="0" smtClean="0"/>
          </a:p>
          <a:p>
            <a:r>
              <a:rPr lang="en-US" altLang="zh-TW" dirty="0" err="1" smtClean="0"/>
              <a:t>mkdir</a:t>
            </a:r>
            <a:r>
              <a:rPr lang="zh-TW" altLang="en-US" dirty="0" smtClean="0"/>
              <a:t> ：新增資料夾</a:t>
            </a:r>
            <a:endParaRPr lang="en-US" altLang="zh-TW" dirty="0" smtClean="0"/>
          </a:p>
          <a:p>
            <a:r>
              <a:rPr lang="en-US" altLang="zh-TW" dirty="0" err="1" smtClean="0"/>
              <a:t>cp</a:t>
            </a:r>
            <a:r>
              <a:rPr lang="zh-TW" altLang="en-US" dirty="0" smtClean="0"/>
              <a:t>：複製</a:t>
            </a:r>
            <a:endParaRPr lang="en-US" altLang="zh-TW" dirty="0" smtClean="0"/>
          </a:p>
          <a:p>
            <a:r>
              <a:rPr lang="en-US" altLang="zh-TW" dirty="0" smtClean="0"/>
              <a:t>mv</a:t>
            </a:r>
            <a:r>
              <a:rPr lang="zh-TW" altLang="en-US" dirty="0" smtClean="0"/>
              <a:t>：移動</a:t>
            </a:r>
            <a:endParaRPr lang="en-US" altLang="zh-TW" dirty="0" smtClean="0"/>
          </a:p>
          <a:p>
            <a:r>
              <a:rPr lang="en-US" altLang="zh-TW" dirty="0" smtClean="0"/>
              <a:t>vi</a:t>
            </a:r>
            <a:r>
              <a:rPr lang="zh-TW" altLang="en-US" dirty="0" smtClean="0"/>
              <a:t>：文字編輯器</a:t>
            </a:r>
            <a:endParaRPr lang="en-US" altLang="zh-TW" dirty="0" smtClean="0"/>
          </a:p>
          <a:p>
            <a:r>
              <a:rPr lang="en-US" altLang="zh-TW" dirty="0" smtClean="0"/>
              <a:t>vim</a:t>
            </a:r>
            <a:r>
              <a:rPr lang="zh-TW" altLang="en-US" dirty="0" smtClean="0"/>
              <a:t>：文字編輯器</a:t>
            </a:r>
            <a:endParaRPr lang="en-US" altLang="zh-TW" dirty="0" smtClean="0"/>
          </a:p>
          <a:p>
            <a:r>
              <a:rPr lang="en-US" altLang="zh-TW" dirty="0" err="1" smtClean="0"/>
              <a:t>chmod</a:t>
            </a:r>
            <a:r>
              <a:rPr lang="zh-TW" altLang="en-US" dirty="0" smtClean="0"/>
              <a:t>：改變資料夾或檔案權限</a:t>
            </a:r>
            <a:endParaRPr lang="en-US" altLang="zh-TW" dirty="0" smtClean="0"/>
          </a:p>
          <a:p>
            <a:r>
              <a:rPr lang="en-US" altLang="zh-TW" dirty="0" err="1" smtClean="0"/>
              <a:t>chown</a:t>
            </a:r>
            <a:r>
              <a:rPr lang="zh-TW" altLang="en-US" dirty="0" smtClean="0"/>
              <a:t>：</a:t>
            </a:r>
            <a:r>
              <a:rPr lang="zh-TW" altLang="en-US" dirty="0"/>
              <a:t>改變</a:t>
            </a:r>
            <a:r>
              <a:rPr lang="zh-TW" altLang="en-US" dirty="0" smtClean="0"/>
              <a:t>資料夾或檔案擁有者</a:t>
            </a:r>
            <a:endParaRPr lang="en-US" altLang="zh-TW" dirty="0" smtClean="0"/>
          </a:p>
          <a:p>
            <a:r>
              <a:rPr lang="en-US" altLang="zh-TW" dirty="0" err="1"/>
              <a:t>sudo</a:t>
            </a:r>
            <a:r>
              <a:rPr lang="zh-TW" altLang="en-US" dirty="0"/>
              <a:t>：使用</a:t>
            </a:r>
            <a:r>
              <a:rPr lang="en-US" altLang="zh-TW" dirty="0"/>
              <a:t>root</a:t>
            </a:r>
            <a:r>
              <a:rPr lang="zh-TW" altLang="en-US" dirty="0"/>
              <a:t>權限執行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66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Ubuntu</a:t>
            </a:r>
            <a:r>
              <a:rPr lang="zh-TW" altLang="en-US" dirty="0" smtClean="0"/>
              <a:t>安裝套件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pt-get install</a:t>
            </a:r>
          </a:p>
          <a:p>
            <a:r>
              <a:rPr lang="en-US" altLang="zh-TW" dirty="0" smtClean="0"/>
              <a:t>apt-get remove</a:t>
            </a:r>
          </a:p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 smtClean="0"/>
              <a:t>tasksel</a:t>
            </a:r>
            <a:endParaRPr lang="en-US" altLang="zh-TW" dirty="0" smtClean="0"/>
          </a:p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tasksel</a:t>
            </a:r>
            <a:r>
              <a:rPr lang="en-US" altLang="zh-TW" dirty="0"/>
              <a:t> install </a:t>
            </a:r>
            <a:r>
              <a:rPr lang="en-US" altLang="zh-TW" dirty="0" smtClean="0"/>
              <a:t>lamp-server</a:t>
            </a:r>
          </a:p>
          <a:p>
            <a:endParaRPr lang="en-US" altLang="zh-TW" dirty="0"/>
          </a:p>
          <a:p>
            <a:r>
              <a:rPr lang="en-US" altLang="zh-TW" dirty="0" smtClean="0"/>
              <a:t>Apache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Mysql</a:t>
            </a:r>
            <a:r>
              <a:rPr lang="en-US" altLang="zh-TW" dirty="0"/>
              <a:t> </a:t>
            </a:r>
            <a:r>
              <a:rPr lang="en-US" altLang="zh-TW" dirty="0" smtClean="0"/>
              <a:t>and PHP installed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101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/www/html/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echo “Hello World”;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?&gt;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79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概念介紹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283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Cloud Computing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基本的概念，是將龐大的運算需求分割成千百個較小的作業，交給遠端、多台伺服器同時運算。透過這項技術，網路服務提供者可以在數秒之內，處理數以千計、萬計的資訊，並提供和「超級電腦」一樣強大效能的網路服務，以符合眾多網路需求。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為何要使用雲端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雲端服務只是軟體演化必經之路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075240" cy="430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雲端由來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33880"/>
          </a:xfrm>
        </p:spPr>
        <p:txBody>
          <a:bodyPr/>
          <a:lstStyle/>
          <a:p>
            <a:r>
              <a:rPr lang="zh-TW" altLang="en-US" sz="3200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網格運算（</a:t>
            </a:r>
            <a:r>
              <a:rPr lang="en-US" altLang="zh-TW" sz="3200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Grid computing</a:t>
            </a:r>
            <a:r>
              <a:rPr lang="zh-TW" altLang="en-US" sz="3200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）</a:t>
            </a:r>
          </a:p>
          <a:p>
            <a:pPr>
              <a:buNone/>
            </a:pPr>
            <a:r>
              <a:rPr lang="zh-TW" altLang="en-US" dirty="0" smtClean="0"/>
              <a:t></a:t>
            </a:r>
            <a:r>
              <a:rPr lang="zh-TW" altLang="en-US" dirty="0" smtClean="0">
                <a:latin typeface="+mj-ea"/>
                <a:ea typeface="+mj-ea"/>
              </a:rPr>
              <a:t>可以把運算需求分散到很大量的普通電腦上。</a:t>
            </a:r>
          </a:p>
          <a:p>
            <a:r>
              <a:rPr lang="zh-TW" altLang="en-US" sz="3200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叢集運算（</a:t>
            </a:r>
            <a:r>
              <a:rPr lang="en-US" altLang="zh-TW" sz="3200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Cluster computing</a:t>
            </a:r>
            <a:r>
              <a:rPr lang="zh-TW" altLang="en-US" sz="3200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）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>
                <a:latin typeface="+mj-ea"/>
                <a:ea typeface="+mj-ea"/>
              </a:rPr>
              <a:t>重視提供不中斷的服務、資料的備授能力以及高可擴</a:t>
            </a:r>
          </a:p>
          <a:p>
            <a:pPr>
              <a:buNone/>
            </a:pPr>
            <a:r>
              <a:rPr lang="en-US" altLang="zh-TW" dirty="0" smtClean="0">
                <a:latin typeface="+mj-ea"/>
                <a:ea typeface="+mj-ea"/>
              </a:rPr>
              <a:t>	</a:t>
            </a:r>
            <a:r>
              <a:rPr lang="zh-TW" altLang="en-US" dirty="0" smtClean="0">
                <a:latin typeface="+mj-ea"/>
                <a:ea typeface="+mj-ea"/>
              </a:rPr>
              <a:t>充性。</a:t>
            </a:r>
          </a:p>
          <a:p>
            <a:r>
              <a:rPr lang="zh-TW" altLang="en-US" sz="3200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雲端運算（</a:t>
            </a:r>
            <a:r>
              <a:rPr lang="en-US" altLang="zh-TW" sz="3200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Cloud computing</a:t>
            </a:r>
            <a:r>
              <a:rPr lang="zh-TW" altLang="en-US" sz="3200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）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>
                <a:latin typeface="+mj-ea"/>
                <a:ea typeface="+mj-ea"/>
              </a:rPr>
              <a:t>具備多點叢集運算的架構。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sz="2800" dirty="0" smtClean="0">
                <a:solidFill>
                  <a:srgbClr val="FFC000"/>
                </a:solidFill>
                <a:latin typeface="+mj-ea"/>
                <a:ea typeface="+mj-ea"/>
              </a:rPr>
              <a:t>而建構在此架構上的服務可以稱作雲端服務。</a:t>
            </a:r>
            <a:endParaRPr lang="zh-TW" altLang="en-US" sz="28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雲端類型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63801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雲端類型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架構即服務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(Infrastructure as a Service)</a:t>
            </a:r>
          </a:p>
          <a:p>
            <a:pPr lvl="1">
              <a:buFont typeface="Wingdings" pitchFamily="2" charset="2"/>
              <a:buChar char="p"/>
            </a:pPr>
            <a:r>
              <a:rPr lang="zh-TW" altLang="en-US" dirty="0" smtClean="0">
                <a:latin typeface="+mj-ea"/>
                <a:ea typeface="+mj-ea"/>
              </a:rPr>
              <a:t>可在短短的幾分鐘之內，提供一部虛擬機器給有複雜需求的開發者，讓他們按著自己的需求進行開發與部署。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軟體即服務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(Software as a Service)</a:t>
            </a:r>
          </a:p>
          <a:p>
            <a:pPr lvl="1">
              <a:buFont typeface="Wingdings" pitchFamily="2" charset="2"/>
              <a:buChar char="p"/>
            </a:pPr>
            <a:r>
              <a:rPr lang="zh-TW" altLang="en-US" dirty="0" smtClean="0">
                <a:latin typeface="+mj-ea"/>
                <a:ea typeface="+mj-ea"/>
              </a:rPr>
              <a:t>提供給使用者的是一種隨選且完整的應用程式，使用者無法對其進行調整，只能在外觀與工作流程上的設定上做一些微小的改變，不過並非所有的應用軟體都適合透過此服務來提供。</a:t>
            </a:r>
            <a:endParaRPr lang="en-US" altLang="zh-TW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826</TotalTime>
  <Words>945</Words>
  <Application>Microsoft Office PowerPoint</Application>
  <PresentationFormat>如螢幕大小 (4:3)</PresentationFormat>
  <Paragraphs>159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微軟正黑體</vt:lpstr>
      <vt:lpstr>新細明體</vt:lpstr>
      <vt:lpstr>標楷體</vt:lpstr>
      <vt:lpstr>Arial</vt:lpstr>
      <vt:lpstr>Calibri</vt:lpstr>
      <vt:lpstr>Constantia</vt:lpstr>
      <vt:lpstr>Wingdings</vt:lpstr>
      <vt:lpstr>Wingdings 2</vt:lpstr>
      <vt:lpstr>流線</vt:lpstr>
      <vt:lpstr>雲端服務應用</vt:lpstr>
      <vt:lpstr>Outline</vt:lpstr>
      <vt:lpstr>概念介紹</vt:lpstr>
      <vt:lpstr>Cloud Computing</vt:lpstr>
      <vt:lpstr>為何要使用雲端?</vt:lpstr>
      <vt:lpstr>雲端服務只是軟體演化必經之路</vt:lpstr>
      <vt:lpstr>雲端由來</vt:lpstr>
      <vt:lpstr>雲端類型</vt:lpstr>
      <vt:lpstr>雲端類型(續)</vt:lpstr>
      <vt:lpstr>雲端類型(續)</vt:lpstr>
      <vt:lpstr>雲端類型</vt:lpstr>
      <vt:lpstr>雲端類型 (續)</vt:lpstr>
      <vt:lpstr>雲端類型 (續)</vt:lpstr>
      <vt:lpstr>雲端類型 (續)</vt:lpstr>
      <vt:lpstr>PaaS (Platform as a Service)</vt:lpstr>
      <vt:lpstr>Google App Engine</vt:lpstr>
      <vt:lpstr>Google App Engine三大組成元件</vt:lpstr>
      <vt:lpstr>Google App Engine提供的功能</vt:lpstr>
      <vt:lpstr>Google Compute Engine</vt:lpstr>
      <vt:lpstr>典型網站架構</vt:lpstr>
      <vt:lpstr>基礎環境建置實作</vt:lpstr>
      <vt:lpstr>VirtualBox</vt:lpstr>
      <vt:lpstr>VirtualBox (續)</vt:lpstr>
      <vt:lpstr>Linux基本指令</vt:lpstr>
      <vt:lpstr>Ubuntu安裝套件</vt:lpstr>
      <vt:lpstr>Hello World</vt:lpstr>
    </vt:vector>
  </TitlesOfParts>
  <Company>kenboy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許智凱</dc:creator>
  <cp:lastModifiedBy>許智凱</cp:lastModifiedBy>
  <cp:revision>67</cp:revision>
  <dcterms:created xsi:type="dcterms:W3CDTF">2010-06-22T11:34:59Z</dcterms:created>
  <dcterms:modified xsi:type="dcterms:W3CDTF">2020-12-13T15:20:25Z</dcterms:modified>
</cp:coreProperties>
</file>