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  <p:sldId id="285" r:id="rId12"/>
    <p:sldId id="28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EAC06-DF80-493D-B72B-B492DBBD7860}" type="datetimeFigureOut">
              <a:rPr lang="zh-TW" altLang="en-US" smtClean="0"/>
              <a:pPr/>
              <a:t>2020/12/20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CD78-0E07-46BC-B352-0B0782D800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6A3F92-2C2A-44C7-8665-DFA5E28084D0}" type="datetimeFigureOut">
              <a:rPr lang="zh-TW" altLang="en-US" smtClean="0"/>
              <a:pPr/>
              <a:t>2020/12/20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cketio/socket.io.git" TargetMode="External"/><Relationship Id="rId2" Type="http://schemas.openxmlformats.org/officeDocument/2006/relationships/hyperlink" Target="https://socket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1600" y="836712"/>
            <a:ext cx="7851648" cy="2435696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Node JS</a:t>
            </a:r>
            <a:r>
              <a:rPr lang="zh-TW" altLang="en-US" dirty="0" smtClean="0"/>
              <a:t> 應用</a:t>
            </a:r>
            <a:r>
              <a:rPr lang="zh-TW" altLang="en-US" dirty="0" smtClean="0"/>
              <a:t>與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576728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心統科技</a:t>
            </a:r>
            <a:endParaRPr lang="en-US" altLang="zh-TW" dirty="0" smtClean="0"/>
          </a:p>
          <a:p>
            <a:r>
              <a:rPr lang="zh-TW" altLang="en-US" dirty="0" smtClean="0"/>
              <a:t>講師</a:t>
            </a:r>
            <a:r>
              <a:rPr lang="zh-TW" altLang="en-US" dirty="0"/>
              <a:t>：</a:t>
            </a:r>
            <a:r>
              <a:rPr lang="zh-TW" altLang="en-US" dirty="0" smtClean="0"/>
              <a:t>許智凱</a:t>
            </a:r>
            <a:endParaRPr lang="en-US" altLang="zh-TW" dirty="0" smtClean="0"/>
          </a:p>
          <a:p>
            <a:r>
              <a:rPr lang="en-US" altLang="zh-TW" dirty="0" smtClean="0"/>
              <a:t>kenboy0108@gmail.com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npm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node</a:t>
            </a:r>
            <a:r>
              <a:rPr lang="zh-TW" altLang="en-US" dirty="0" smtClean="0"/>
              <a:t>是</a:t>
            </a:r>
            <a:r>
              <a:rPr lang="en-US" altLang="zh-TW" dirty="0" smtClean="0"/>
              <a:t>Node JS</a:t>
            </a:r>
            <a:r>
              <a:rPr lang="zh-TW" altLang="en-US" dirty="0" smtClean="0"/>
              <a:t>的執行檔</a:t>
            </a:r>
            <a:endParaRPr lang="en-US" altLang="zh-TW" dirty="0" smtClean="0"/>
          </a:p>
          <a:p>
            <a:r>
              <a:rPr lang="en-US" altLang="zh-TW" dirty="0" err="1" smtClean="0"/>
              <a:t>npm</a:t>
            </a:r>
            <a:r>
              <a:rPr lang="zh-TW" altLang="en-US" dirty="0" smtClean="0"/>
              <a:t>是強大的線上套件工具</a:t>
            </a:r>
            <a:endParaRPr lang="en-US" altLang="zh-TW" dirty="0" smtClean="0"/>
          </a:p>
          <a:p>
            <a:r>
              <a:rPr lang="zh-TW" altLang="en-US" dirty="0" smtClean="0"/>
              <a:t>可自行上傳所設計之套件至</a:t>
            </a:r>
            <a:r>
              <a:rPr lang="en-US" altLang="zh-TW" dirty="0" err="1" smtClean="0"/>
              <a:t>npm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</a:p>
          <a:p>
            <a:endParaRPr lang="en-US" altLang="zh-TW" dirty="0"/>
          </a:p>
          <a:p>
            <a:r>
              <a:rPr lang="en-US" altLang="zh-TW" dirty="0" err="1" smtClean="0"/>
              <a:t>package.json</a:t>
            </a:r>
            <a:endParaRPr lang="en-US" altLang="zh-TW" dirty="0" smtClean="0"/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init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詢問資料並建立</a:t>
            </a:r>
            <a:r>
              <a:rPr lang="en-US" altLang="zh-TW" dirty="0" err="1" smtClean="0"/>
              <a:t>package.json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install </a:t>
            </a:r>
            <a:r>
              <a:rPr lang="zh-TW" altLang="en-US" dirty="0" smtClean="0"/>
              <a:t>套件名稱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安裝特定套件，並寫入</a:t>
            </a:r>
            <a:r>
              <a:rPr lang="en-US" altLang="zh-TW" dirty="0" err="1" smtClean="0"/>
              <a:t>package.json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install =&gt; </a:t>
            </a:r>
            <a:r>
              <a:rPr lang="zh-TW" altLang="en-US" dirty="0" smtClean="0"/>
              <a:t>不指定名稱則直接讀取</a:t>
            </a:r>
            <a:r>
              <a:rPr lang="en-US" altLang="zh-TW" dirty="0" err="1" smtClean="0"/>
              <a:t>package.json</a:t>
            </a:r>
            <a:r>
              <a:rPr lang="zh-TW" altLang="en-US" dirty="0" smtClean="0"/>
              <a:t>項目安裝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449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Socket.IO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https://socket.io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clone </a:t>
            </a:r>
            <a:r>
              <a:rPr lang="en-US" altLang="zh-TW" dirty="0" smtClean="0">
                <a:hlinkClick r:id="rId3"/>
              </a:rPr>
              <a:t>https://github.com/socketio/socket.io.git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Chat example</a:t>
            </a:r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install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3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聊天室範例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預設</a:t>
            </a:r>
            <a:r>
              <a:rPr lang="en-US" altLang="zh-TW" dirty="0" smtClean="0"/>
              <a:t>Port 3000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express</a:t>
            </a:r>
            <a:r>
              <a:rPr lang="zh-TW" altLang="en-US" dirty="0" smtClean="0"/>
              <a:t>網頁框架</a:t>
            </a:r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資料夾為靜態檔案列表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754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837208"/>
              </p:ext>
            </p:extLst>
          </p:nvPr>
        </p:nvGraphicFramePr>
        <p:xfrm>
          <a:off x="457200" y="2079179"/>
          <a:ext cx="8229600" cy="4230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141"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系統基礎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 2"/>
                        <a:buNone/>
                        <a:tabLst/>
                        <a:defRPr/>
                      </a:pPr>
                      <a:endPara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概念介紹</a:t>
                      </a:r>
                      <a:endParaRPr kumimoji="0" lang="en-US" altLang="zh-TW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0080" marR="0" lvl="1" indent="-246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F6FC6"/>
                        </a:buClr>
                        <a:buSzPct val="8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環境架構</a:t>
                      </a:r>
                      <a:endParaRPr kumimoji="0" lang="en-US" altLang="zh-TW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基礎環境建置實作</a:t>
                      </a:r>
                      <a:endPara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VirtualBox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Node JS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Socket.IO</a:t>
                      </a:r>
                      <a:endPara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9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0892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基礎環境</a:t>
            </a:r>
            <a:r>
              <a:rPr lang="zh-TW" altLang="en-US" dirty="0"/>
              <a:t>建置實</a:t>
            </a:r>
            <a:r>
              <a:rPr lang="zh-TW" altLang="en-US" dirty="0" smtClean="0"/>
              <a:t>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135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Free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主要創建模擬</a:t>
            </a:r>
            <a:r>
              <a:rPr lang="en-US" altLang="zh-TW" dirty="0" smtClean="0"/>
              <a:t>PC</a:t>
            </a:r>
            <a:r>
              <a:rPr lang="zh-TW" altLang="en-US" dirty="0"/>
              <a:t>個人電腦的硬體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安裝好的作業系統可以跟你現在的電腦系統同時</a:t>
            </a:r>
            <a:r>
              <a:rPr lang="zh-TW" altLang="en-US" dirty="0" smtClean="0"/>
              <a:t>運作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個系統的資料與程式不會互相干擾或影響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17" y="980728"/>
            <a:ext cx="2539683" cy="25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VirtualBox 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6048672" cy="452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90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77896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pwd</a:t>
            </a:r>
            <a:r>
              <a:rPr lang="zh-TW" altLang="en-US" dirty="0"/>
              <a:t>：目前位置</a:t>
            </a:r>
            <a:endParaRPr lang="en-US" altLang="zh-TW" dirty="0"/>
          </a:p>
          <a:p>
            <a:r>
              <a:rPr lang="en-US" altLang="zh-TW" dirty="0" smtClean="0"/>
              <a:t>ls</a:t>
            </a:r>
            <a:r>
              <a:rPr lang="zh-TW" altLang="en-US" dirty="0" smtClean="0"/>
              <a:t> ：顯示目前位置資料夾所有內容</a:t>
            </a:r>
            <a:endParaRPr lang="en-US" altLang="zh-TW" dirty="0" smtClean="0"/>
          </a:p>
          <a:p>
            <a:r>
              <a:rPr lang="en-US" altLang="zh-TW" dirty="0" smtClean="0"/>
              <a:t>cd</a:t>
            </a:r>
            <a:r>
              <a:rPr lang="zh-TW" altLang="en-US" dirty="0" smtClean="0"/>
              <a:t>：切換目錄</a:t>
            </a:r>
            <a:endParaRPr lang="en-US" altLang="zh-TW" dirty="0" smtClean="0"/>
          </a:p>
          <a:p>
            <a:r>
              <a:rPr lang="en-US" altLang="zh-TW" dirty="0" err="1" smtClean="0"/>
              <a:t>mkdir</a:t>
            </a:r>
            <a:r>
              <a:rPr lang="zh-TW" altLang="en-US" dirty="0" smtClean="0"/>
              <a:t> ：新增資料夾</a:t>
            </a:r>
            <a:endParaRPr lang="en-US" altLang="zh-TW" dirty="0" smtClean="0"/>
          </a:p>
          <a:p>
            <a:r>
              <a:rPr lang="en-US" altLang="zh-TW" dirty="0" err="1" smtClean="0"/>
              <a:t>cp</a:t>
            </a:r>
            <a:r>
              <a:rPr lang="zh-TW" altLang="en-US" dirty="0" smtClean="0"/>
              <a:t>：複製</a:t>
            </a:r>
            <a:endParaRPr lang="en-US" altLang="zh-TW" dirty="0" smtClean="0"/>
          </a:p>
          <a:p>
            <a:r>
              <a:rPr lang="en-US" altLang="zh-TW" dirty="0" smtClean="0"/>
              <a:t>mv</a:t>
            </a:r>
            <a:r>
              <a:rPr lang="zh-TW" altLang="en-US" dirty="0" smtClean="0"/>
              <a:t>：移動</a:t>
            </a:r>
            <a:endParaRPr lang="en-US" altLang="zh-TW" dirty="0" smtClean="0"/>
          </a:p>
          <a:p>
            <a:r>
              <a:rPr lang="en-US" altLang="zh-TW" dirty="0" smtClean="0"/>
              <a:t>vi</a:t>
            </a:r>
            <a:r>
              <a:rPr lang="zh-TW" altLang="en-US" dirty="0" smtClean="0"/>
              <a:t>：文字編輯器</a:t>
            </a:r>
            <a:endParaRPr lang="en-US" altLang="zh-TW" dirty="0" smtClean="0"/>
          </a:p>
          <a:p>
            <a:r>
              <a:rPr lang="en-US" altLang="zh-TW" dirty="0" smtClean="0"/>
              <a:t>vim</a:t>
            </a:r>
            <a:r>
              <a:rPr lang="zh-TW" altLang="en-US" dirty="0" smtClean="0"/>
              <a:t>：文字編輯器</a:t>
            </a:r>
            <a:endParaRPr lang="en-US" altLang="zh-TW" dirty="0" smtClean="0"/>
          </a:p>
          <a:p>
            <a:r>
              <a:rPr lang="en-US" altLang="zh-TW" dirty="0" err="1" smtClean="0"/>
              <a:t>chmod</a:t>
            </a:r>
            <a:r>
              <a:rPr lang="zh-TW" altLang="en-US" dirty="0" smtClean="0"/>
              <a:t>：改變資料夾或檔案權限</a:t>
            </a:r>
            <a:endParaRPr lang="en-US" altLang="zh-TW" dirty="0" smtClean="0"/>
          </a:p>
          <a:p>
            <a:r>
              <a:rPr lang="en-US" altLang="zh-TW" dirty="0" err="1" smtClean="0"/>
              <a:t>chown</a:t>
            </a:r>
            <a:r>
              <a:rPr lang="zh-TW" altLang="en-US" dirty="0" smtClean="0"/>
              <a:t>：</a:t>
            </a:r>
            <a:r>
              <a:rPr lang="zh-TW" altLang="en-US" dirty="0"/>
              <a:t>改變</a:t>
            </a:r>
            <a:r>
              <a:rPr lang="zh-TW" altLang="en-US" dirty="0" smtClean="0"/>
              <a:t>資料夾或檔案擁有者</a:t>
            </a:r>
            <a:endParaRPr lang="en-US" altLang="zh-TW" dirty="0" smtClean="0"/>
          </a:p>
          <a:p>
            <a:r>
              <a:rPr lang="en-US" altLang="zh-TW" dirty="0" err="1"/>
              <a:t>sudo</a:t>
            </a:r>
            <a:r>
              <a:rPr lang="zh-TW" altLang="en-US" dirty="0"/>
              <a:t>：使用</a:t>
            </a:r>
            <a:r>
              <a:rPr lang="en-US" altLang="zh-TW" dirty="0"/>
              <a:t>root</a:t>
            </a:r>
            <a:r>
              <a:rPr lang="zh-TW" altLang="en-US" dirty="0"/>
              <a:t>權限執行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66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Ubuntu</a:t>
            </a:r>
            <a:r>
              <a:rPr lang="zh-TW" altLang="en-US" dirty="0" smtClean="0"/>
              <a:t>安裝套件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pt-get install</a:t>
            </a:r>
          </a:p>
          <a:p>
            <a:r>
              <a:rPr lang="en-US" altLang="zh-TW" dirty="0" smtClean="0"/>
              <a:t>apt-get remove</a:t>
            </a:r>
          </a:p>
          <a:p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 smtClean="0"/>
              <a:t>nodejs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BUT</a:t>
            </a:r>
          </a:p>
          <a:p>
            <a:r>
              <a:rPr lang="en-US" altLang="zh-TW" dirty="0" smtClean="0"/>
              <a:t>Ubuntu</a:t>
            </a:r>
            <a:r>
              <a:rPr lang="zh-TW" altLang="en-US" dirty="0" smtClean="0"/>
              <a:t>線上安裝套件資料庫通常版本較舊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nodejs.org/en/</a:t>
            </a:r>
            <a:endParaRPr lang="en-US" altLang="zh-TW" dirty="0" smtClean="0"/>
          </a:p>
          <a:p>
            <a:r>
              <a:rPr lang="en-US" altLang="zh-TW" dirty="0" err="1" smtClean="0"/>
              <a:t>wget</a:t>
            </a:r>
            <a:r>
              <a:rPr lang="zh-TW" altLang="en-US" dirty="0" smtClean="0"/>
              <a:t>指令下載連結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110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解壓縮</a:t>
            </a:r>
            <a:r>
              <a:rPr lang="en-US" altLang="zh-TW" dirty="0" smtClean="0"/>
              <a:t>Node 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路徑移至檔案下載位置</a:t>
            </a:r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ar </a:t>
            </a:r>
            <a:r>
              <a:rPr lang="en-US" altLang="zh-TW" dirty="0" err="1" smtClean="0"/>
              <a:t>jxvf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node.tar.xz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mv node….. </a:t>
            </a:r>
            <a:r>
              <a:rPr lang="en-US" altLang="zh-TW" dirty="0" err="1"/>
              <a:t>n</a:t>
            </a:r>
            <a:r>
              <a:rPr lang="en-US" altLang="zh-TW" dirty="0" err="1" smtClean="0"/>
              <a:t>odejs</a:t>
            </a:r>
            <a:endParaRPr lang="en-US" altLang="zh-TW" dirty="0" smtClean="0"/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mv </a:t>
            </a:r>
            <a:r>
              <a:rPr lang="en-US" altLang="zh-TW" dirty="0" err="1" smtClean="0"/>
              <a:t>nodejs</a:t>
            </a:r>
            <a:r>
              <a:rPr lang="en-US" altLang="zh-TW" dirty="0" smtClean="0"/>
              <a:t>/ /opt</a:t>
            </a:r>
          </a:p>
          <a:p>
            <a:endParaRPr lang="en-US" altLang="zh-TW" dirty="0"/>
          </a:p>
          <a:p>
            <a:r>
              <a:rPr lang="en-US" altLang="zh-TW" dirty="0"/>
              <a:t>echo 'PATH=$PATH:/opt/</a:t>
            </a:r>
            <a:r>
              <a:rPr lang="en-US" altLang="zh-TW" dirty="0" err="1"/>
              <a:t>nodejs</a:t>
            </a:r>
            <a:r>
              <a:rPr lang="en-US" altLang="zh-TW" dirty="0"/>
              <a:t>/bin' &gt;&gt; ~/.</a:t>
            </a:r>
            <a:r>
              <a:rPr lang="en-US" altLang="zh-TW" dirty="0" err="1" smtClean="0"/>
              <a:t>bashrc</a:t>
            </a:r>
            <a:endParaRPr lang="en-US" altLang="zh-TW" dirty="0" smtClean="0"/>
          </a:p>
          <a:p>
            <a:r>
              <a:rPr lang="en-US" altLang="zh-TW" dirty="0" smtClean="0"/>
              <a:t>node -v</a:t>
            </a:r>
          </a:p>
          <a:p>
            <a:r>
              <a:rPr lang="zh-TW" altLang="en-US" dirty="0" smtClean="0"/>
              <a:t>安裝設定完成</a:t>
            </a:r>
            <a:r>
              <a:rPr lang="en-US" altLang="zh-TW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115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Node.js </a:t>
            </a:r>
            <a:r>
              <a:rPr lang="en-US" altLang="zh-TW" dirty="0"/>
              <a:t>is a JavaScript </a:t>
            </a:r>
            <a:r>
              <a:rPr lang="en-US" altLang="zh-TW" dirty="0">
                <a:solidFill>
                  <a:srgbClr val="FF0000"/>
                </a:solidFill>
              </a:rPr>
              <a:t>runtime</a:t>
            </a:r>
            <a:r>
              <a:rPr lang="en-US" altLang="zh-TW" dirty="0"/>
              <a:t> built on Chrome's V8 JavaScript engine.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事件驅動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1341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963</TotalTime>
  <Words>309</Words>
  <Application>Microsoft Office PowerPoint</Application>
  <PresentationFormat>如螢幕大小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Constantia</vt:lpstr>
      <vt:lpstr>Wingdings</vt:lpstr>
      <vt:lpstr>Wingdings 2</vt:lpstr>
      <vt:lpstr>流線</vt:lpstr>
      <vt:lpstr>Node JS 應用與實作</vt:lpstr>
      <vt:lpstr>Outline</vt:lpstr>
      <vt:lpstr>基礎環境建置實作</vt:lpstr>
      <vt:lpstr>VirtualBox</vt:lpstr>
      <vt:lpstr>VirtualBox (續)</vt:lpstr>
      <vt:lpstr>Linux基本指令</vt:lpstr>
      <vt:lpstr>Ubuntu安裝套件</vt:lpstr>
      <vt:lpstr>解壓縮Node JS</vt:lpstr>
      <vt:lpstr>Node JS</vt:lpstr>
      <vt:lpstr>node與npm</vt:lpstr>
      <vt:lpstr>Socket.IO</vt:lpstr>
      <vt:lpstr>聊天室範例</vt:lpstr>
    </vt:vector>
  </TitlesOfParts>
  <Company>kenboy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許智凱</dc:creator>
  <cp:lastModifiedBy>許智凱</cp:lastModifiedBy>
  <cp:revision>78</cp:revision>
  <dcterms:created xsi:type="dcterms:W3CDTF">2010-06-22T11:34:59Z</dcterms:created>
  <dcterms:modified xsi:type="dcterms:W3CDTF">2020-12-20T13:16:19Z</dcterms:modified>
</cp:coreProperties>
</file>