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7" r:id="rId3"/>
    <p:sldId id="285" r:id="rId4"/>
    <p:sldId id="288" r:id="rId5"/>
    <p:sldId id="289" r:id="rId6"/>
    <p:sldId id="29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EAC06-DF80-493D-B72B-B492DBBD7860}" type="datetimeFigureOut">
              <a:rPr lang="zh-TW" altLang="en-US" smtClean="0"/>
              <a:pPr/>
              <a:t>2020/12/28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CD78-0E07-46BC-B352-0B0782D800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3F92-2C2A-44C7-8665-DFA5E28084D0}" type="datetimeFigureOut">
              <a:rPr lang="zh-TW" altLang="en-US" smtClean="0"/>
              <a:pPr/>
              <a:t>2020/12/28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6A3F92-2C2A-44C7-8665-DFA5E28084D0}" type="datetimeFigureOut">
              <a:rPr lang="zh-TW" altLang="en-US" smtClean="0"/>
              <a:pPr/>
              <a:t>2020/12/28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3DEC60-4B05-41A1-920B-7CAEDD1E9AF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cketio/socket.io.git" TargetMode="External"/><Relationship Id="rId2" Type="http://schemas.openxmlformats.org/officeDocument/2006/relationships/hyperlink" Target="https://socket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1600" y="836712"/>
            <a:ext cx="7851648" cy="2435696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Socket.IO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576728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心統科技</a:t>
            </a:r>
            <a:endParaRPr lang="en-US" altLang="zh-TW" dirty="0" smtClean="0"/>
          </a:p>
          <a:p>
            <a:r>
              <a:rPr lang="zh-TW" altLang="en-US" dirty="0" smtClean="0"/>
              <a:t>講師</a:t>
            </a:r>
            <a:r>
              <a:rPr lang="zh-TW" altLang="en-US" dirty="0"/>
              <a:t>：</a:t>
            </a:r>
            <a:r>
              <a:rPr lang="zh-TW" altLang="en-US" dirty="0" smtClean="0"/>
              <a:t>許智凱</a:t>
            </a:r>
            <a:endParaRPr lang="en-US" altLang="zh-TW" dirty="0" smtClean="0"/>
          </a:p>
          <a:p>
            <a:r>
              <a:rPr lang="en-US" altLang="zh-TW" dirty="0" smtClean="0"/>
              <a:t>kenboy0108@gmail.com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837208"/>
              </p:ext>
            </p:extLst>
          </p:nvPr>
        </p:nvGraphicFramePr>
        <p:xfrm>
          <a:off x="457200" y="2079179"/>
          <a:ext cx="8229600" cy="4230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141"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系統基礎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 2"/>
                        <a:buNone/>
                        <a:tabLst/>
                        <a:defRPr/>
                      </a:pPr>
                      <a:endPara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概念介紹</a:t>
                      </a:r>
                      <a:endParaRPr kumimoji="0" lang="en-US" altLang="zh-TW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0080" marR="0" lvl="1" indent="-246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F6FC6"/>
                        </a:buClr>
                        <a:buSzPct val="85000"/>
                        <a:buFont typeface="Wingdings 2"/>
                        <a:buChar char=""/>
                        <a:tabLst/>
                        <a:defRPr/>
                      </a:pPr>
                      <a:r>
                        <a:rPr kumimoji="0" lang="zh-TW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環境架構</a:t>
                      </a:r>
                      <a:endParaRPr kumimoji="0" lang="en-US" altLang="zh-TW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基礎環境建置實作</a:t>
                      </a:r>
                      <a:endPara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VirtualBox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Ubuntu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Node JS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BD0D9"/>
                        </a:buClr>
                        <a:buSzPct val="95000"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Socket.IO</a:t>
                      </a:r>
                    </a:p>
                    <a:p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9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Socket.IO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https://socket.io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clone </a:t>
            </a:r>
            <a:r>
              <a:rPr lang="en-US" altLang="zh-TW" dirty="0" smtClean="0">
                <a:hlinkClick r:id="rId3"/>
              </a:rPr>
              <a:t>https://github.com/socketio/socket.io.git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Chat example</a:t>
            </a:r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install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3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聊天室範例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預設</a:t>
            </a:r>
            <a:r>
              <a:rPr lang="en-US" altLang="zh-TW" dirty="0" smtClean="0"/>
              <a:t>Port 3000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express</a:t>
            </a:r>
            <a:r>
              <a:rPr lang="zh-TW" altLang="en-US" dirty="0" smtClean="0"/>
              <a:t>網頁框架</a:t>
            </a:r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資料夾為靜態檔案列表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754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</a:t>
            </a:r>
            <a:r>
              <a:rPr lang="en-US" altLang="zh-TW" dirty="0" smtClean="0"/>
              <a:t>mit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傳送自訂事件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1: </a:t>
            </a:r>
            <a:r>
              <a:rPr lang="zh-TW" altLang="en-US" dirty="0" smtClean="0"/>
              <a:t>事件標籤名稱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2:</a:t>
            </a:r>
            <a:r>
              <a:rPr lang="zh-TW" altLang="en-US" dirty="0" smtClean="0"/>
              <a:t>傳送資料文字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也可以是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格式文字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也可以是</a:t>
            </a:r>
            <a:r>
              <a:rPr lang="en-US" altLang="zh-TW" dirty="0" smtClean="0"/>
              <a:t>base64</a:t>
            </a:r>
            <a:r>
              <a:rPr lang="zh-TW" altLang="en-US" dirty="0" smtClean="0"/>
              <a:t>格式圖片資料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20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.on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監聽自訂事件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1: </a:t>
            </a:r>
            <a:r>
              <a:rPr lang="zh-TW" altLang="en-US" dirty="0" smtClean="0"/>
              <a:t>事件</a:t>
            </a:r>
            <a:r>
              <a:rPr lang="zh-TW" altLang="en-US" dirty="0"/>
              <a:t>標籤名稱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2: </a:t>
            </a:r>
            <a:r>
              <a:rPr lang="zh-TW" altLang="en-US" dirty="0" smtClean="0"/>
              <a:t>接收到資料後執行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動作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470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985</TotalTime>
  <Words>108</Words>
  <Application>Microsoft Office PowerPoint</Application>
  <PresentationFormat>如螢幕大小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Calibri</vt:lpstr>
      <vt:lpstr>Constantia</vt:lpstr>
      <vt:lpstr>Wingdings</vt:lpstr>
      <vt:lpstr>Wingdings 2</vt:lpstr>
      <vt:lpstr>流線</vt:lpstr>
      <vt:lpstr>Socket.IO</vt:lpstr>
      <vt:lpstr>Outline</vt:lpstr>
      <vt:lpstr>Socket.IO</vt:lpstr>
      <vt:lpstr>聊天室範例</vt:lpstr>
      <vt:lpstr>Emit function</vt:lpstr>
      <vt:lpstr>.on function</vt:lpstr>
    </vt:vector>
  </TitlesOfParts>
  <Company>kenboy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許智凱</dc:creator>
  <cp:lastModifiedBy>許智凱</cp:lastModifiedBy>
  <cp:revision>81</cp:revision>
  <dcterms:created xsi:type="dcterms:W3CDTF">2010-06-22T11:34:59Z</dcterms:created>
  <dcterms:modified xsi:type="dcterms:W3CDTF">2020-12-27T16:38:52Z</dcterms:modified>
</cp:coreProperties>
</file>