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  <p:sldId id="262" r:id="rId5"/>
    <p:sldId id="263" r:id="rId6"/>
    <p:sldId id="264" r:id="rId7"/>
    <p:sldId id="258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D57E"/>
    <a:srgbClr val="074973"/>
    <a:srgbClr val="0039A6"/>
    <a:srgbClr val="D52B1E"/>
    <a:srgbClr val="41719C"/>
    <a:srgbClr val="031226"/>
    <a:srgbClr val="F2A679"/>
    <a:srgbClr val="1F788C"/>
    <a:srgbClr val="F4E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178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8129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2584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584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7913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28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7368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8308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5620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4669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304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E545C-8DA5-4EF6-A06A-3608A90A0F15}" type="datetimeFigureOut">
              <a:rPr lang="zh-TW" altLang="en-US" smtClean="0"/>
              <a:t>2021/3/30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5633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53587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68716540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2717307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93431612"/>
                    </a:ext>
                  </a:extLst>
                </a:gridCol>
              </a:tblGrid>
              <a:tr h="2286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3538222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1425411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6798998"/>
                  </a:ext>
                </a:extLst>
              </a:tr>
            </a:tbl>
          </a:graphicData>
        </a:graphic>
      </p:graphicFrame>
      <p:sp>
        <p:nvSpPr>
          <p:cNvPr id="5" name="手繪多邊形 4"/>
          <p:cNvSpPr/>
          <p:nvPr/>
        </p:nvSpPr>
        <p:spPr>
          <a:xfrm>
            <a:off x="4064924" y="0"/>
            <a:ext cx="8138160" cy="6858000"/>
          </a:xfrm>
          <a:custGeom>
            <a:avLst/>
            <a:gdLst>
              <a:gd name="connsiteX0" fmla="*/ 4048298 w 8138160"/>
              <a:gd name="connsiteY0" fmla="*/ 8313 h 6858000"/>
              <a:gd name="connsiteX1" fmla="*/ 0 w 8138160"/>
              <a:gd name="connsiteY1" fmla="*/ 6841375 h 6858000"/>
              <a:gd name="connsiteX2" fmla="*/ 8113221 w 8138160"/>
              <a:gd name="connsiteY2" fmla="*/ 6858000 h 6858000"/>
              <a:gd name="connsiteX3" fmla="*/ 8138160 w 8138160"/>
              <a:gd name="connsiteY3" fmla="*/ 0 h 6858000"/>
              <a:gd name="connsiteX4" fmla="*/ 4048298 w 8138160"/>
              <a:gd name="connsiteY4" fmla="*/ 831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8160" h="6858000">
                <a:moveTo>
                  <a:pt x="4048298" y="8313"/>
                </a:moveTo>
                <a:lnTo>
                  <a:pt x="0" y="6841375"/>
                </a:lnTo>
                <a:lnTo>
                  <a:pt x="8113221" y="6858000"/>
                </a:lnTo>
                <a:lnTo>
                  <a:pt x="8138160" y="0"/>
                </a:lnTo>
                <a:lnTo>
                  <a:pt x="4048298" y="8313"/>
                </a:lnTo>
                <a:close/>
              </a:path>
            </a:pathLst>
          </a:custGeom>
          <a:solidFill>
            <a:srgbClr val="D52B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/>
        </p:nvSpPr>
        <p:spPr>
          <a:xfrm rot="10800000">
            <a:off x="-11084" y="0"/>
            <a:ext cx="8124306" cy="6858000"/>
          </a:xfrm>
          <a:custGeom>
            <a:avLst/>
            <a:gdLst>
              <a:gd name="connsiteX0" fmla="*/ 4048298 w 8138160"/>
              <a:gd name="connsiteY0" fmla="*/ 8313 h 6858000"/>
              <a:gd name="connsiteX1" fmla="*/ 0 w 8138160"/>
              <a:gd name="connsiteY1" fmla="*/ 6841375 h 6858000"/>
              <a:gd name="connsiteX2" fmla="*/ 8113221 w 8138160"/>
              <a:gd name="connsiteY2" fmla="*/ 6858000 h 6858000"/>
              <a:gd name="connsiteX3" fmla="*/ 8138160 w 8138160"/>
              <a:gd name="connsiteY3" fmla="*/ 0 h 6858000"/>
              <a:gd name="connsiteX4" fmla="*/ 4048298 w 8138160"/>
              <a:gd name="connsiteY4" fmla="*/ 831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8160" h="6858000">
                <a:moveTo>
                  <a:pt x="4048298" y="8313"/>
                </a:moveTo>
                <a:lnTo>
                  <a:pt x="0" y="6841375"/>
                </a:lnTo>
                <a:lnTo>
                  <a:pt x="8113221" y="6858000"/>
                </a:lnTo>
                <a:lnTo>
                  <a:pt x="8138160" y="0"/>
                </a:lnTo>
                <a:lnTo>
                  <a:pt x="4048298" y="8313"/>
                </a:lnTo>
                <a:close/>
              </a:path>
            </a:pathLst>
          </a:custGeom>
          <a:solidFill>
            <a:srgbClr val="003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標題 1"/>
          <p:cNvSpPr txBox="1">
            <a:spLocks/>
          </p:cNvSpPr>
          <p:nvPr/>
        </p:nvSpPr>
        <p:spPr>
          <a:xfrm>
            <a:off x="4398580" y="1765821"/>
            <a:ext cx="2789613" cy="11810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6600" b="1" dirty="0" smtClean="0">
                <a:solidFill>
                  <a:srgbClr val="D52B1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俄羅斯</a:t>
            </a:r>
            <a:endParaRPr lang="zh-TW" altLang="en-US" sz="6600" b="1" dirty="0">
              <a:solidFill>
                <a:srgbClr val="D52B1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標題 1"/>
          <p:cNvSpPr txBox="1">
            <a:spLocks/>
          </p:cNvSpPr>
          <p:nvPr/>
        </p:nvSpPr>
        <p:spPr>
          <a:xfrm>
            <a:off x="5221539" y="3050138"/>
            <a:ext cx="3933306" cy="167980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6600" b="1" dirty="0" smtClean="0">
                <a:solidFill>
                  <a:srgbClr val="0039A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經典美食</a:t>
            </a:r>
            <a:endParaRPr lang="zh-TW" altLang="en-US" sz="6600" b="1" dirty="0">
              <a:solidFill>
                <a:srgbClr val="0039A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83415" y="1714182"/>
            <a:ext cx="2904778" cy="1284317"/>
          </a:xfrm>
          <a:prstGeom prst="rect">
            <a:avLst/>
          </a:prstGeom>
          <a:noFill/>
          <a:ln w="254000">
            <a:solidFill>
              <a:srgbClr val="D52B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317180" y="3247883"/>
            <a:ext cx="3742025" cy="1284317"/>
          </a:xfrm>
          <a:prstGeom prst="rect">
            <a:avLst/>
          </a:prstGeom>
          <a:noFill/>
          <a:ln w="254000">
            <a:solidFill>
              <a:srgbClr val="003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7" t="26061" r="10041" b="27879"/>
          <a:stretch/>
        </p:blipFill>
        <p:spPr>
          <a:xfrm>
            <a:off x="276236" y="3536089"/>
            <a:ext cx="4366996" cy="238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8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49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B621EEAD-C4EC-4E8E-876B-8ADBB6181B0F}"/>
              </a:ext>
            </a:extLst>
          </p:cNvPr>
          <p:cNvGrpSpPr/>
          <p:nvPr/>
        </p:nvGrpSpPr>
        <p:grpSpPr>
          <a:xfrm>
            <a:off x="408835" y="537187"/>
            <a:ext cx="3921658" cy="3802540"/>
            <a:chOff x="6058677" y="493278"/>
            <a:chExt cx="3921658" cy="3802540"/>
          </a:xfrm>
        </p:grpSpPr>
        <p:sp>
          <p:nvSpPr>
            <p:cNvPr id="22" name="矩形: 圓角 22">
              <a:extLst>
                <a:ext uri="{FF2B5EF4-FFF2-40B4-BE49-F238E27FC236}">
                  <a16:creationId xmlns:a16="http://schemas.microsoft.com/office/drawing/2014/main" id="{3F0FABE3-4266-4EAE-9C73-69FE7D370C9C}"/>
                </a:ext>
              </a:extLst>
            </p:cNvPr>
            <p:cNvSpPr/>
            <p:nvPr/>
          </p:nvSpPr>
          <p:spPr>
            <a:xfrm>
              <a:off x="6728934" y="493278"/>
              <a:ext cx="1744825" cy="1744825"/>
            </a:xfrm>
            <a:prstGeom prst="roundRect">
              <a:avLst/>
            </a:prstGeom>
            <a:noFill/>
            <a:ln w="1905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矩形: 圓角 23">
              <a:extLst>
                <a:ext uri="{FF2B5EF4-FFF2-40B4-BE49-F238E27FC236}">
                  <a16:creationId xmlns:a16="http://schemas.microsoft.com/office/drawing/2014/main" id="{21ADC2D4-E142-40FE-BAD3-DE6181AD0F36}"/>
                </a:ext>
              </a:extLst>
            </p:cNvPr>
            <p:cNvSpPr/>
            <p:nvPr/>
          </p:nvSpPr>
          <p:spPr>
            <a:xfrm>
              <a:off x="7042128" y="2550993"/>
              <a:ext cx="1744825" cy="1744825"/>
            </a:xfrm>
            <a:prstGeom prst="roundRect">
              <a:avLst/>
            </a:prstGeom>
            <a:noFill/>
            <a:ln w="1905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矩形: 圓角 24">
              <a:extLst>
                <a:ext uri="{FF2B5EF4-FFF2-40B4-BE49-F238E27FC236}">
                  <a16:creationId xmlns:a16="http://schemas.microsoft.com/office/drawing/2014/main" id="{40EE2DFD-DDD6-495C-BC26-F94CD60A7DDB}"/>
                </a:ext>
              </a:extLst>
            </p:cNvPr>
            <p:cNvSpPr/>
            <p:nvPr/>
          </p:nvSpPr>
          <p:spPr>
            <a:xfrm>
              <a:off x="6058677" y="1530532"/>
              <a:ext cx="1744825" cy="1744825"/>
            </a:xfrm>
            <a:prstGeom prst="roundRect">
              <a:avLst/>
            </a:prstGeom>
            <a:noFill/>
            <a:ln w="1905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矩形: 圓角 25">
              <a:extLst>
                <a:ext uri="{FF2B5EF4-FFF2-40B4-BE49-F238E27FC236}">
                  <a16:creationId xmlns:a16="http://schemas.microsoft.com/office/drawing/2014/main" id="{E5DD3876-C96C-4BF6-9BE2-9176AFAE9BBC}"/>
                </a:ext>
              </a:extLst>
            </p:cNvPr>
            <p:cNvSpPr/>
            <p:nvPr/>
          </p:nvSpPr>
          <p:spPr>
            <a:xfrm>
              <a:off x="7362169" y="1206138"/>
              <a:ext cx="2618166" cy="1744825"/>
            </a:xfrm>
            <a:prstGeom prst="roundRect">
              <a:avLst/>
            </a:prstGeom>
            <a:solidFill>
              <a:schemeClr val="bg1"/>
            </a:solidFill>
            <a:ln w="1905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40" t="25477" r="23353" b="46945"/>
          <a:stretch/>
        </p:blipFill>
        <p:spPr>
          <a:xfrm>
            <a:off x="1820736" y="1318314"/>
            <a:ext cx="2401348" cy="1208322"/>
          </a:xfrm>
          <a:prstGeom prst="rect">
            <a:avLst/>
          </a:prstGeom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F4A102CE-8C87-4FBB-A5E9-92BE1C8DFA06}"/>
              </a:ext>
            </a:extLst>
          </p:cNvPr>
          <p:cNvSpPr txBox="1"/>
          <p:nvPr/>
        </p:nvSpPr>
        <p:spPr>
          <a:xfrm>
            <a:off x="1812160" y="2506566"/>
            <a:ext cx="14299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az-Cyrl-AZ" altLang="zh-TW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Контур</a:t>
            </a:r>
            <a:endParaRPr lang="zh-TW" altLang="en-US" dirty="0"/>
          </a:p>
        </p:txBody>
      </p:sp>
      <p:grpSp>
        <p:nvGrpSpPr>
          <p:cNvPr id="31" name="群組 30"/>
          <p:cNvGrpSpPr/>
          <p:nvPr/>
        </p:nvGrpSpPr>
        <p:grpSpPr>
          <a:xfrm>
            <a:off x="5353396" y="2506566"/>
            <a:ext cx="5926973" cy="299259"/>
            <a:chOff x="5203767" y="1305023"/>
            <a:chExt cx="5926973" cy="299259"/>
          </a:xfrm>
        </p:grpSpPr>
        <p:cxnSp>
          <p:nvCxnSpPr>
            <p:cNvPr id="28" name="直線接點 27"/>
            <p:cNvCxnSpPr/>
            <p:nvPr/>
          </p:nvCxnSpPr>
          <p:spPr>
            <a:xfrm>
              <a:off x="5203767" y="1574441"/>
              <a:ext cx="5893723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等腰三角形 28"/>
            <p:cNvSpPr/>
            <p:nvPr/>
          </p:nvSpPr>
          <p:spPr>
            <a:xfrm>
              <a:off x="10717097" y="1305023"/>
              <a:ext cx="413643" cy="29925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3" name="標題 1"/>
          <p:cNvSpPr>
            <a:spLocks noGrp="1"/>
          </p:cNvSpPr>
          <p:nvPr>
            <p:ph type="title"/>
          </p:nvPr>
        </p:nvSpPr>
        <p:spPr>
          <a:xfrm>
            <a:off x="7748456" y="1844443"/>
            <a:ext cx="3257594" cy="931541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zh-TW" altLang="en-US" sz="4800" b="1" dirty="0" smtClean="0">
                <a:solidFill>
                  <a:srgbClr val="F2D57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紅菜湯簡介</a:t>
            </a:r>
            <a:endParaRPr lang="zh-TW" altLang="en-US" sz="4800" b="1" dirty="0">
              <a:solidFill>
                <a:srgbClr val="F2D57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38" name="群組 37"/>
          <p:cNvGrpSpPr/>
          <p:nvPr/>
        </p:nvGrpSpPr>
        <p:grpSpPr>
          <a:xfrm>
            <a:off x="5353396" y="3968064"/>
            <a:ext cx="5953687" cy="299259"/>
            <a:chOff x="5221389" y="3638769"/>
            <a:chExt cx="5953687" cy="299259"/>
          </a:xfrm>
        </p:grpSpPr>
        <p:cxnSp>
          <p:nvCxnSpPr>
            <p:cNvPr id="35" name="直線接點 34"/>
            <p:cNvCxnSpPr/>
            <p:nvPr/>
          </p:nvCxnSpPr>
          <p:spPr>
            <a:xfrm>
              <a:off x="5281353" y="3904776"/>
              <a:ext cx="5893723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等腰三角形 35"/>
            <p:cNvSpPr/>
            <p:nvPr/>
          </p:nvSpPr>
          <p:spPr>
            <a:xfrm>
              <a:off x="5221389" y="3638769"/>
              <a:ext cx="413643" cy="29925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9" name="標題 1"/>
          <p:cNvSpPr txBox="1">
            <a:spLocks/>
          </p:cNvSpPr>
          <p:nvPr/>
        </p:nvSpPr>
        <p:spPr>
          <a:xfrm>
            <a:off x="5720256" y="3269279"/>
            <a:ext cx="4670653" cy="9315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zh-TW" altLang="en-US" sz="4800" b="1" dirty="0" smtClean="0">
                <a:solidFill>
                  <a:srgbClr val="F2D57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紅菜湯演變歷史</a:t>
            </a:r>
            <a:endParaRPr lang="zh-TW" altLang="en-US" sz="4800" b="1" dirty="0">
              <a:solidFill>
                <a:srgbClr val="F2D57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40" name="群組 39"/>
          <p:cNvGrpSpPr/>
          <p:nvPr/>
        </p:nvGrpSpPr>
        <p:grpSpPr>
          <a:xfrm>
            <a:off x="5320146" y="5243269"/>
            <a:ext cx="5926973" cy="299259"/>
            <a:chOff x="5203767" y="1305023"/>
            <a:chExt cx="5926973" cy="299259"/>
          </a:xfrm>
        </p:grpSpPr>
        <p:cxnSp>
          <p:nvCxnSpPr>
            <p:cNvPr id="41" name="直線接點 40"/>
            <p:cNvCxnSpPr/>
            <p:nvPr/>
          </p:nvCxnSpPr>
          <p:spPr>
            <a:xfrm>
              <a:off x="5203767" y="1574441"/>
              <a:ext cx="5893723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等腰三角形 41"/>
            <p:cNvSpPr/>
            <p:nvPr/>
          </p:nvSpPr>
          <p:spPr>
            <a:xfrm>
              <a:off x="10717097" y="1305023"/>
              <a:ext cx="413643" cy="29925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3" name="標題 1"/>
          <p:cNvSpPr txBox="1">
            <a:spLocks/>
          </p:cNvSpPr>
          <p:nvPr/>
        </p:nvSpPr>
        <p:spPr>
          <a:xfrm>
            <a:off x="7715206" y="4581146"/>
            <a:ext cx="3257594" cy="9315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zh-TW" altLang="en-US" sz="4800" b="1" dirty="0" smtClean="0">
                <a:solidFill>
                  <a:srgbClr val="F2D57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紅菜湯做法</a:t>
            </a:r>
            <a:endParaRPr lang="zh-TW" altLang="en-US" sz="4800" b="1" dirty="0">
              <a:solidFill>
                <a:srgbClr val="F2D57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741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49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群組 30"/>
          <p:cNvGrpSpPr/>
          <p:nvPr/>
        </p:nvGrpSpPr>
        <p:grpSpPr>
          <a:xfrm>
            <a:off x="0" y="852333"/>
            <a:ext cx="5926973" cy="299259"/>
            <a:chOff x="5203767" y="1305023"/>
            <a:chExt cx="5926973" cy="299259"/>
          </a:xfrm>
        </p:grpSpPr>
        <p:cxnSp>
          <p:nvCxnSpPr>
            <p:cNvPr id="28" name="直線接點 27"/>
            <p:cNvCxnSpPr/>
            <p:nvPr/>
          </p:nvCxnSpPr>
          <p:spPr>
            <a:xfrm>
              <a:off x="5203767" y="1574441"/>
              <a:ext cx="5893723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等腰三角形 28"/>
            <p:cNvSpPr/>
            <p:nvPr/>
          </p:nvSpPr>
          <p:spPr>
            <a:xfrm>
              <a:off x="10717097" y="1305023"/>
              <a:ext cx="413643" cy="29925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33" name="標題 1"/>
          <p:cNvSpPr>
            <a:spLocks noGrp="1"/>
          </p:cNvSpPr>
          <p:nvPr>
            <p:ph type="title"/>
          </p:nvPr>
        </p:nvSpPr>
        <p:spPr>
          <a:xfrm>
            <a:off x="2395060" y="190210"/>
            <a:ext cx="3257594" cy="931541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zh-TW" altLang="en-US" sz="4800" b="1" dirty="0" smtClean="0">
                <a:solidFill>
                  <a:srgbClr val="F2D57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紅菜湯簡介</a:t>
            </a:r>
            <a:endParaRPr lang="zh-TW" altLang="en-US" sz="4800" b="1" dirty="0">
              <a:solidFill>
                <a:srgbClr val="F2D57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13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49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6238313" y="852333"/>
            <a:ext cx="5953687" cy="299259"/>
            <a:chOff x="5221389" y="3638769"/>
            <a:chExt cx="5953687" cy="299259"/>
          </a:xfrm>
        </p:grpSpPr>
        <p:cxnSp>
          <p:nvCxnSpPr>
            <p:cNvPr id="12" name="直線接點 11"/>
            <p:cNvCxnSpPr/>
            <p:nvPr/>
          </p:nvCxnSpPr>
          <p:spPr>
            <a:xfrm>
              <a:off x="5281353" y="3904776"/>
              <a:ext cx="5893723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等腰三角形 12"/>
            <p:cNvSpPr/>
            <p:nvPr/>
          </p:nvSpPr>
          <p:spPr>
            <a:xfrm>
              <a:off x="5221389" y="3638769"/>
              <a:ext cx="413643" cy="29925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標題 1"/>
          <p:cNvSpPr txBox="1">
            <a:spLocks/>
          </p:cNvSpPr>
          <p:nvPr/>
        </p:nvSpPr>
        <p:spPr>
          <a:xfrm>
            <a:off x="6605173" y="153548"/>
            <a:ext cx="4670653" cy="9315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zh-TW" altLang="en-US" sz="4800" b="1" dirty="0" smtClean="0">
                <a:solidFill>
                  <a:srgbClr val="F2D57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紅菜湯演變歷史</a:t>
            </a:r>
            <a:endParaRPr lang="zh-TW" altLang="en-US" sz="4800" b="1" dirty="0">
              <a:solidFill>
                <a:srgbClr val="F2D57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576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49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群組 30"/>
          <p:cNvGrpSpPr/>
          <p:nvPr/>
        </p:nvGrpSpPr>
        <p:grpSpPr>
          <a:xfrm>
            <a:off x="0" y="852333"/>
            <a:ext cx="5926973" cy="299259"/>
            <a:chOff x="5203767" y="1305023"/>
            <a:chExt cx="5926973" cy="299259"/>
          </a:xfrm>
        </p:grpSpPr>
        <p:cxnSp>
          <p:nvCxnSpPr>
            <p:cNvPr id="28" name="直線接點 27"/>
            <p:cNvCxnSpPr/>
            <p:nvPr/>
          </p:nvCxnSpPr>
          <p:spPr>
            <a:xfrm>
              <a:off x="5203767" y="1574441"/>
              <a:ext cx="5893723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等腰三角形 28"/>
            <p:cNvSpPr/>
            <p:nvPr/>
          </p:nvSpPr>
          <p:spPr>
            <a:xfrm>
              <a:off x="10717097" y="1305023"/>
              <a:ext cx="413643" cy="29925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33" name="標題 1"/>
          <p:cNvSpPr>
            <a:spLocks noGrp="1"/>
          </p:cNvSpPr>
          <p:nvPr>
            <p:ph type="title"/>
          </p:nvPr>
        </p:nvSpPr>
        <p:spPr>
          <a:xfrm>
            <a:off x="2395060" y="190210"/>
            <a:ext cx="3257594" cy="931541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zh-TW" altLang="en-US" sz="4800" b="1" dirty="0">
                <a:solidFill>
                  <a:srgbClr val="F2D57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紅菜湯做法</a:t>
            </a:r>
            <a:endParaRPr lang="zh-TW" altLang="en-US" sz="4800" b="1" dirty="0">
              <a:solidFill>
                <a:srgbClr val="F2D57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997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5657850"/>
          </a:xfrm>
          <a:prstGeom prst="rect">
            <a:avLst/>
          </a:prstGeom>
        </p:spPr>
      </p:pic>
      <p:sp>
        <p:nvSpPr>
          <p:cNvPr id="4" name="標題 1"/>
          <p:cNvSpPr txBox="1">
            <a:spLocks/>
          </p:cNvSpPr>
          <p:nvPr/>
        </p:nvSpPr>
        <p:spPr>
          <a:xfrm>
            <a:off x="6734304" y="5776364"/>
            <a:ext cx="3257594" cy="93154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zh-TW" altLang="en-US" sz="4800" b="1" dirty="0" smtClean="0">
                <a:blipFill dpi="0"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Microsoft YaHei" panose="020B0503020204020204" pitchFamily="34" charset="-122"/>
                <a:ea typeface="Microsoft YaHei" panose="020B0503020204020204" pitchFamily="34" charset="-122"/>
              </a:rPr>
              <a:t>紅菜湯簡介</a:t>
            </a:r>
            <a:endParaRPr lang="zh-TW" altLang="en-US" sz="4800" b="1" dirty="0">
              <a:blipFill dpi="0"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8956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11715" t="23934" r="22301" b="39910"/>
          <a:stretch/>
        </p:blipFill>
        <p:spPr>
          <a:xfrm>
            <a:off x="1577552" y="2959331"/>
            <a:ext cx="10420330" cy="309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58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</TotalTime>
  <Words>27</Words>
  <Application>Microsoft Office PowerPoint</Application>
  <PresentationFormat>寬螢幕</PresentationFormat>
  <Paragraphs>10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Microsoft YaHei</vt:lpstr>
      <vt:lpstr>新細明體</vt:lpstr>
      <vt:lpstr>Arial</vt:lpstr>
      <vt:lpstr>Calibri</vt:lpstr>
      <vt:lpstr>Calibri Light</vt:lpstr>
      <vt:lpstr>Office 佈景主題</vt:lpstr>
      <vt:lpstr>PowerPoint 簡報</vt:lpstr>
      <vt:lpstr>紅菜湯簡介</vt:lpstr>
      <vt:lpstr>紅菜湯簡介</vt:lpstr>
      <vt:lpstr>PowerPoint 簡報</vt:lpstr>
      <vt:lpstr>紅菜湯做法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KSU</dc:title>
  <dc:creator>KSU</dc:creator>
  <cp:lastModifiedBy>KSU</cp:lastModifiedBy>
  <cp:revision>32</cp:revision>
  <dcterms:created xsi:type="dcterms:W3CDTF">2021-03-16T05:57:30Z</dcterms:created>
  <dcterms:modified xsi:type="dcterms:W3CDTF">2021-03-30T06:33:24Z</dcterms:modified>
</cp:coreProperties>
</file>