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1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96CC6-9227-48CE-A7CC-818E3FB2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51" y="777215"/>
            <a:ext cx="5020236" cy="314736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8FB7505-FB66-45C1-BE64-63AD8691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72751"/>
            <a:ext cx="5410200" cy="2108033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chemeClr val="bg1"/>
                </a:solidFill>
              </a:rPr>
              <a:t>Mrinank Sivakumar</a:t>
            </a:r>
          </a:p>
          <a:p>
            <a:r>
              <a:rPr lang="en-CA" dirty="0">
                <a:solidFill>
                  <a:schemeClr val="bg1"/>
                </a:solidFill>
              </a:rPr>
              <a:t>Student ID: 100748771</a:t>
            </a:r>
          </a:p>
          <a:p>
            <a:r>
              <a:rPr lang="en-CA" dirty="0">
                <a:solidFill>
                  <a:schemeClr val="bg1"/>
                </a:solidFill>
              </a:rPr>
              <a:t>INFR2350U</a:t>
            </a:r>
          </a:p>
          <a:p>
            <a:r>
              <a:rPr lang="en-CA" dirty="0">
                <a:solidFill>
                  <a:schemeClr val="bg1"/>
                </a:solidFill>
              </a:rPr>
              <a:t>Intermediate Computer Graphics</a:t>
            </a:r>
          </a:p>
          <a:p>
            <a:r>
              <a:rPr lang="en-CA" dirty="0">
                <a:solidFill>
                  <a:schemeClr val="bg1"/>
                </a:solidFill>
              </a:rPr>
              <a:t>Assignment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5818C-C66D-492F-8804-7603812D9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23" r="4212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79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Mrinank Sivakumar</dc:creator>
  <cp:lastModifiedBy>Mrinank Sivakumar</cp:lastModifiedBy>
  <cp:revision>3</cp:revision>
  <dcterms:created xsi:type="dcterms:W3CDTF">2021-02-03T04:20:44Z</dcterms:created>
  <dcterms:modified xsi:type="dcterms:W3CDTF">2021-02-03T05:03:48Z</dcterms:modified>
</cp:coreProperties>
</file>