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B5DB-ACC3-419E-8F58-D000D3DD6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A7FC5-6288-43DF-AA14-984887195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4BA31-0F75-485E-A7FD-23CEA70F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1194-FBF3-44D6-83EF-94BDC8CFEF1B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A7AFB-28C7-4660-BF58-AEB84D09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6270-B3A1-4EAF-95FF-761CA97D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31B4-D259-4A02-9B2F-D30B48D90B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613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7E2F-2DE2-4E33-A58E-821EAB93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0A4A9-F964-46B9-A1D1-38F6E58CF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D8EF8-8C52-43A1-8F7B-87B4BE7C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1194-FBF3-44D6-83EF-94BDC8CFEF1B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32CF-34C9-4A62-9760-40365860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9D18-189D-404F-A23B-2F195D72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31B4-D259-4A02-9B2F-D30B48D90B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5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D5418-158C-4A4E-8B93-899A3C7D6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5997B-8098-4101-866E-1CEE3F3B6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D0552-9059-4856-90E7-DFAD89CD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1194-FBF3-44D6-83EF-94BDC8CFEF1B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8FFFB-DBE9-4C02-B0C1-F15B0BD1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B3DB3-F504-45F0-9395-8E93B667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31B4-D259-4A02-9B2F-D30B48D90B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73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4E2F-4C0D-46B5-AC06-61817751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AEAAA-7817-4908-827F-5E490CE7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1BBCD-DB9D-4939-8E12-2B2F393D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1194-FBF3-44D6-83EF-94BDC8CFEF1B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E5714-3CC7-4FA1-9E70-6DB100FB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C386D-0073-4083-BC58-C3949A3B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31B4-D259-4A02-9B2F-D30B48D90B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160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1333-588B-4644-8EF5-3044F015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6388E-53B1-4FE2-9707-1B5436E7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33DB7-EA2E-4C20-850E-C3EC32F8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1194-FBF3-44D6-83EF-94BDC8CFEF1B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B54A6-4FBC-4974-92B7-0A4C90BE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283C-5557-41DC-A462-B8E7556F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31B4-D259-4A02-9B2F-D30B48D90B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00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FE99-1A7D-4502-AA27-F663BE29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A784-6057-4124-A298-6057E287D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797C2-9208-41BC-B2F0-39913E31B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1A1F3-CCFE-4947-B16D-DE6EFF8E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1194-FBF3-44D6-83EF-94BDC8CFEF1B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F6A93-77CA-4906-B430-0F112D4D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76B6F-BE26-4917-AD7A-A067B079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31B4-D259-4A02-9B2F-D30B48D90B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701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E4C5-D589-495D-919F-CFE42341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28511-6BB8-4E41-B072-0ABB60AEC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DAFA0-AB79-4AC5-8630-910946F1E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FB60E-5FA1-4895-9F20-50F08C3CE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BB2A1-FB58-4AA0-B0CA-79CC39BCA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47D7E-FC48-44AB-91E1-E43CDE9D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1194-FBF3-44D6-83EF-94BDC8CFEF1B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181CD-D957-411B-B8C3-74671CEC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606DE-1BEA-44E0-AAAD-1A6DD64D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31B4-D259-4A02-9B2F-D30B48D90B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66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1396-0ADC-4D43-A7DF-841C8E89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C2D65-ED19-4561-9F18-5D859C9E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1194-FBF3-44D6-83EF-94BDC8CFEF1B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6E6C0-60D7-4D9B-8033-9CE6828E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C20C4-580B-4F97-8B88-DCB50648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31B4-D259-4A02-9B2F-D30B48D90B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39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2F737-BB78-4D31-A57F-63E31F21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1194-FBF3-44D6-83EF-94BDC8CFEF1B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803FF-3921-432F-8E4F-AEE57EE1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01986-8685-4284-AB0F-0EC87883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31B4-D259-4A02-9B2F-D30B48D90B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46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5920-95CC-48A3-835E-B8FB54E4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C7F3C-E530-4E33-9ED4-7CAAFFBF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8926E-1FB2-464F-9A1A-9AD6E8B43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6862C-A97B-40B6-A70C-072C4D31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1194-FBF3-44D6-83EF-94BDC8CFEF1B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F8110-15FC-478A-9499-E6DD72AC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28C76-D451-405B-8FCA-ACD7A593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31B4-D259-4A02-9B2F-D30B48D90B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63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F98D-3949-4253-8334-4E9FB5CA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F9EF6-B1E0-4542-8BB3-3E040C846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ACB44-9CE7-4BB6-A37B-7549306E8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DA9AF-1FF2-49CF-A6A1-CE6759F0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1194-FBF3-44D6-83EF-94BDC8CFEF1B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6823C-39E3-4DBC-AC82-FBDB3947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64ECE-8E1C-49C6-A3CD-A20670B1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31B4-D259-4A02-9B2F-D30B48D90B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26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5C55A-0ADF-4D63-B348-8D4A354A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C0B55-A465-495B-85D5-7CDD0A6A6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F76D-95F6-4410-97A1-862DFD4C3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01194-FBF3-44D6-83EF-94BDC8CFEF1B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6FF90-BA1D-4CBF-A965-A9A9147EE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C760E-D7F0-4216-AB51-CABCA4C63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831B4-D259-4A02-9B2F-D30B48D90B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68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A7337-62BD-415E-A9DF-C963E8B42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1395575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CA" sz="3600" b="1" dirty="0">
                <a:solidFill>
                  <a:srgbClr val="080808"/>
                </a:solidFill>
              </a:rPr>
              <a:t>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49B8A-75C0-490C-A44F-1CE03F949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644" y="3014840"/>
            <a:ext cx="3994195" cy="2447585"/>
          </a:xfrm>
          <a:noFill/>
        </p:spPr>
        <p:txBody>
          <a:bodyPr>
            <a:normAutofit fontScale="92500"/>
          </a:bodyPr>
          <a:lstStyle/>
          <a:p>
            <a:r>
              <a:rPr lang="en-CA" dirty="0"/>
              <a:t>Kimberly Hansuwan 100752265 </a:t>
            </a:r>
            <a:br>
              <a:rPr lang="en-CA" dirty="0"/>
            </a:br>
            <a:r>
              <a:rPr lang="en-CA" dirty="0" err="1"/>
              <a:t>Seshawn</a:t>
            </a:r>
            <a:r>
              <a:rPr lang="en-CA" dirty="0"/>
              <a:t> Suresh 100752981 </a:t>
            </a:r>
            <a:r>
              <a:rPr lang="en-CA" dirty="0" err="1"/>
              <a:t>Mrinank</a:t>
            </a:r>
            <a:r>
              <a:rPr lang="en-CA" dirty="0"/>
              <a:t> Sivakumar 100748771</a:t>
            </a:r>
          </a:p>
          <a:p>
            <a:r>
              <a:rPr lang="en-CA" sz="2000" dirty="0">
                <a:solidFill>
                  <a:srgbClr val="080808"/>
                </a:solidFill>
              </a:rPr>
              <a:t>Intermediate Computer Graphics</a:t>
            </a:r>
          </a:p>
          <a:p>
            <a:r>
              <a:rPr lang="en-CA" sz="2000" dirty="0">
                <a:solidFill>
                  <a:srgbClr val="080808"/>
                </a:solidFill>
              </a:rPr>
              <a:t>INFR 2350 – U</a:t>
            </a:r>
          </a:p>
          <a:p>
            <a:r>
              <a:rPr lang="en-CA" sz="2000" dirty="0">
                <a:solidFill>
                  <a:srgbClr val="080808"/>
                </a:solidFill>
              </a:rPr>
              <a:t>Tom </a:t>
            </a:r>
            <a:r>
              <a:rPr lang="en-CA" sz="2000" dirty="0" err="1">
                <a:solidFill>
                  <a:srgbClr val="080808"/>
                </a:solidFill>
              </a:rPr>
              <a:t>Tsiliopoulos</a:t>
            </a:r>
            <a:endParaRPr lang="en-CA" sz="2000" dirty="0">
              <a:solidFill>
                <a:srgbClr val="080808"/>
              </a:solidFill>
            </a:endParaRPr>
          </a:p>
          <a:p>
            <a:endParaRPr lang="en-CA" sz="2000" dirty="0">
              <a:solidFill>
                <a:srgbClr val="080808"/>
              </a:solidFill>
            </a:endParaRPr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CB64814D-A361-44E1-8D97-B83E41C8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52A6879-032A-4946-9CCA-44D38BED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6AB08D7-F0FB-4965-B730-8B874214C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48D9297-49FA-43ED-AC6B-E2F153B3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9B3DDD-23DC-4D76-8CD2-B57A742515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268" t="1307" r="-3847" b="17483"/>
          <a:stretch/>
        </p:blipFill>
        <p:spPr bwMode="auto">
          <a:xfrm>
            <a:off x="7483303" y="1350438"/>
            <a:ext cx="4160520" cy="4160520"/>
          </a:xfrm>
          <a:custGeom>
            <a:avLst/>
            <a:gdLst/>
            <a:ahLst/>
            <a:cxnLst/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3158A54C-FD8B-4D4E-BF5A-701059370B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4" r="13747" b="3"/>
          <a:stretch/>
        </p:blipFill>
        <p:spPr bwMode="auto">
          <a:xfrm>
            <a:off x="5403344" y="3414344"/>
            <a:ext cx="4160519" cy="3443657"/>
          </a:xfrm>
          <a:custGeom>
            <a:avLst/>
            <a:gdLst/>
            <a:ahLst/>
            <a:cxnLst/>
            <a:rect l="l" t="t" r="r" b="b"/>
            <a:pathLst>
              <a:path w="4160519" h="3443657">
                <a:moveTo>
                  <a:pt x="2080260" y="0"/>
                </a:moveTo>
                <a:lnTo>
                  <a:pt x="4160519" y="2078563"/>
                </a:lnTo>
                <a:lnTo>
                  <a:pt x="2794310" y="3443657"/>
                </a:lnTo>
                <a:lnTo>
                  <a:pt x="1366210" y="3443657"/>
                </a:lnTo>
                <a:lnTo>
                  <a:pt x="0" y="207856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BF004E3-5F59-4DFC-A464-2D0CBE209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2" r="-3" b="14519"/>
          <a:stretch/>
        </p:blipFill>
        <p:spPr bwMode="auto">
          <a:xfrm>
            <a:off x="5403343" y="213"/>
            <a:ext cx="4160520" cy="3447288"/>
          </a:xfrm>
          <a:custGeom>
            <a:avLst/>
            <a:gdLst/>
            <a:ahLst/>
            <a:cxnLst/>
            <a:rect l="l" t="t" r="r" b="b"/>
            <a:pathLst>
              <a:path w="4160520" h="3430293">
                <a:moveTo>
                  <a:pt x="1352836" y="0"/>
                </a:moveTo>
                <a:lnTo>
                  <a:pt x="2807685" y="0"/>
                </a:lnTo>
                <a:lnTo>
                  <a:pt x="4160520" y="1351732"/>
                </a:lnTo>
                <a:lnTo>
                  <a:pt x="2080261" y="3430293"/>
                </a:lnTo>
                <a:lnTo>
                  <a:pt x="0" y="13517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D3EB41F8-8868-4FC3-8553-94FEE5A8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4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ASSIGNMENT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Kimberly Hansuwan</dc:creator>
  <cp:lastModifiedBy>Kimberly Hansuwan</cp:lastModifiedBy>
  <cp:revision>2</cp:revision>
  <dcterms:created xsi:type="dcterms:W3CDTF">2021-02-08T01:36:49Z</dcterms:created>
  <dcterms:modified xsi:type="dcterms:W3CDTF">2021-02-08T01:45:17Z</dcterms:modified>
</cp:coreProperties>
</file>