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8B5DB-ACC3-419E-8F58-D000D3DD61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2A7FC5-6288-43DF-AA14-984887195F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4BA31-0F75-485E-A7FD-23CEA70FD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1194-FBF3-44D6-83EF-94BDC8CFEF1B}" type="datetimeFigureOut">
              <a:rPr lang="en-CA" smtClean="0"/>
              <a:t>2021-03-15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A7AFB-28C7-4660-BF58-AEB84D09B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B6270-B3A1-4EAF-95FF-761CA97D5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31B4-D259-4A02-9B2F-D30B48D90B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6136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B7E2F-2DE2-4E33-A58E-821EAB931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0A4A9-F964-46B9-A1D1-38F6E58CF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D8EF8-8C52-43A1-8F7B-87B4BE7C5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1194-FBF3-44D6-83EF-94BDC8CFEF1B}" type="datetimeFigureOut">
              <a:rPr lang="en-CA" smtClean="0"/>
              <a:t>2021-03-15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532CF-34C9-4A62-9760-40365860C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F9D18-189D-404F-A23B-2F195D728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31B4-D259-4A02-9B2F-D30B48D90B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954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6D5418-158C-4A4E-8B93-899A3C7D69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95997B-8098-4101-866E-1CEE3F3B6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D0552-9059-4856-90E7-DFAD89CD9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1194-FBF3-44D6-83EF-94BDC8CFEF1B}" type="datetimeFigureOut">
              <a:rPr lang="en-CA" smtClean="0"/>
              <a:t>2021-03-15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8FFFB-DBE9-4C02-B0C1-F15B0BD15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B3DB3-F504-45F0-9395-8E93B667D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31B4-D259-4A02-9B2F-D30B48D90B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6732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44E2F-4C0D-46B5-AC06-618177510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AEAAA-7817-4908-827F-5E490CE71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1BBCD-DB9D-4939-8E12-2B2F393D5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1194-FBF3-44D6-83EF-94BDC8CFEF1B}" type="datetimeFigureOut">
              <a:rPr lang="en-CA" smtClean="0"/>
              <a:t>2021-03-15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E5714-3CC7-4FA1-9E70-6DB100FB9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C386D-0073-4083-BC58-C3949A3B6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31B4-D259-4A02-9B2F-D30B48D90B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1607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81333-588B-4644-8EF5-3044F0159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6388E-53B1-4FE2-9707-1B5436E79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33DB7-EA2E-4C20-850E-C3EC32F81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1194-FBF3-44D6-83EF-94BDC8CFEF1B}" type="datetimeFigureOut">
              <a:rPr lang="en-CA" smtClean="0"/>
              <a:t>2021-03-15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B54A6-4FBC-4974-92B7-0A4C90BEC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F283C-5557-41DC-A462-B8E7556F9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31B4-D259-4A02-9B2F-D30B48D90B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600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CFE99-1A7D-4502-AA27-F663BE29F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1A784-6057-4124-A298-6057E287D8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A797C2-9208-41BC-B2F0-39913E31B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1A1F3-CCFE-4947-B16D-DE6EFF8E9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1194-FBF3-44D6-83EF-94BDC8CFEF1B}" type="datetimeFigureOut">
              <a:rPr lang="en-CA" smtClean="0"/>
              <a:t>2021-03-15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F6A93-77CA-4906-B430-0F112D4DC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776B6F-BE26-4917-AD7A-A067B079E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31B4-D259-4A02-9B2F-D30B48D90B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7015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9E4C5-D589-495D-919F-CFE42341B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28511-6BB8-4E41-B072-0ABB60AEC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DAFA0-AB79-4AC5-8630-910946F1EF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EFB60E-5FA1-4895-9F20-50F08C3CE7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6BB2A1-FB58-4AA0-B0CA-79CC39BCAE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147D7E-FC48-44AB-91E1-E43CDE9D4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1194-FBF3-44D6-83EF-94BDC8CFEF1B}" type="datetimeFigureOut">
              <a:rPr lang="en-CA" smtClean="0"/>
              <a:t>2021-03-15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C181CD-D957-411B-B8C3-74671CEC2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606DE-1BEA-44E0-AAAD-1A6DD64DD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31B4-D259-4A02-9B2F-D30B48D90B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8669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D1396-0ADC-4D43-A7DF-841C8E894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7C2D65-ED19-4561-9F18-5D859C9EE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1194-FBF3-44D6-83EF-94BDC8CFEF1B}" type="datetimeFigureOut">
              <a:rPr lang="en-CA" smtClean="0"/>
              <a:t>2021-03-15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56E6C0-60D7-4D9B-8033-9CE6828E1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3C20C4-580B-4F97-8B88-DCB506489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31B4-D259-4A02-9B2F-D30B48D90B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6392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42F737-BB78-4D31-A57F-63E31F212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1194-FBF3-44D6-83EF-94BDC8CFEF1B}" type="datetimeFigureOut">
              <a:rPr lang="en-CA" smtClean="0"/>
              <a:t>2021-03-15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6803FF-3921-432F-8E4F-AEE57EE16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01986-8685-4284-AB0F-0EC878839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31B4-D259-4A02-9B2F-D30B48D90B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9460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B5920-95CC-48A3-835E-B8FB54E40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C7F3C-E530-4E33-9ED4-7CAAFFBFE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88926E-1FB2-464F-9A1A-9AD6E8B43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6862C-A97B-40B6-A70C-072C4D310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1194-FBF3-44D6-83EF-94BDC8CFEF1B}" type="datetimeFigureOut">
              <a:rPr lang="en-CA" smtClean="0"/>
              <a:t>2021-03-15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F8110-15FC-478A-9499-E6DD72AC4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28C76-D451-405B-8FCA-ACD7A5939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31B4-D259-4A02-9B2F-D30B48D90B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0633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0F98D-3949-4253-8334-4E9FB5CAD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9F9EF6-B1E0-4542-8BB3-3E040C846F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2ACB44-9CE7-4BB6-A37B-7549306E8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4DA9AF-1FF2-49CF-A6A1-CE6759F0D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1194-FBF3-44D6-83EF-94BDC8CFEF1B}" type="datetimeFigureOut">
              <a:rPr lang="en-CA" smtClean="0"/>
              <a:t>2021-03-15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6823C-39E3-4DBC-AC82-FBDB3947D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64ECE-8E1C-49C6-A3CD-A20670B11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831B4-D259-4A02-9B2F-D30B48D90B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0269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25C55A-0ADF-4D63-B348-8D4A354AE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C0B55-A465-495B-85D5-7CDD0A6A6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7F76D-95F6-4410-97A1-862DFD4C35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01194-FBF3-44D6-83EF-94BDC8CFEF1B}" type="datetimeFigureOut">
              <a:rPr lang="en-CA" smtClean="0"/>
              <a:t>2021-03-15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6FF90-BA1D-4CBF-A965-A9A9147EE0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C760E-D7F0-4216-AB51-CABCA4C63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831B4-D259-4A02-9B2F-D30B48D90B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9681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B4D3D850-2041-4B7C-AED9-54DA385B1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49F1A7E4-819D-4D21-8E8B-32671A9F9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7 w 5353835"/>
              <a:gd name="connsiteY0" fmla="*/ 5273742 h 5353835"/>
              <a:gd name="connsiteX1" fmla="*/ 4938299 w 5353835"/>
              <a:gd name="connsiteY1" fmla="*/ 5273742 h 5353835"/>
              <a:gd name="connsiteX2" fmla="*/ 4858206 w 5353835"/>
              <a:gd name="connsiteY2" fmla="*/ 5353835 h 5353835"/>
              <a:gd name="connsiteX3" fmla="*/ 770600 w 5353835"/>
              <a:gd name="connsiteY3" fmla="*/ 5353835 h 5353835"/>
              <a:gd name="connsiteX4" fmla="*/ 433255 w 5353835"/>
              <a:gd name="connsiteY4" fmla="*/ 80093 h 5353835"/>
              <a:gd name="connsiteX5" fmla="*/ 51334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58206 h 5353835"/>
              <a:gd name="connsiteX8" fmla="*/ 5273742 w 5353835"/>
              <a:gd name="connsiteY8" fmla="*/ 4938299 h 5353835"/>
              <a:gd name="connsiteX9" fmla="*/ 5273742 w 5353835"/>
              <a:gd name="connsiteY9" fmla="*/ 80093 h 5353835"/>
              <a:gd name="connsiteX10" fmla="*/ 0 w 5353835"/>
              <a:gd name="connsiteY10" fmla="*/ 513348 h 5353835"/>
              <a:gd name="connsiteX11" fmla="*/ 80093 w 5353835"/>
              <a:gd name="connsiteY11" fmla="*/ 433255 h 5353835"/>
              <a:gd name="connsiteX12" fmla="*/ 80093 w 5353835"/>
              <a:gd name="connsiteY12" fmla="*/ 4663328 h 5353835"/>
              <a:gd name="connsiteX13" fmla="*/ 0 w 5353835"/>
              <a:gd name="connsiteY13" fmla="*/ 4583235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7" y="5273742"/>
                </a:moveTo>
                <a:lnTo>
                  <a:pt x="4938299" y="5273742"/>
                </a:lnTo>
                <a:lnTo>
                  <a:pt x="4858206" y="5353835"/>
                </a:lnTo>
                <a:lnTo>
                  <a:pt x="770600" y="5353835"/>
                </a:lnTo>
                <a:close/>
                <a:moveTo>
                  <a:pt x="433255" y="80093"/>
                </a:moveTo>
                <a:lnTo>
                  <a:pt x="513348" y="0"/>
                </a:lnTo>
                <a:lnTo>
                  <a:pt x="5353835" y="0"/>
                </a:lnTo>
                <a:lnTo>
                  <a:pt x="5353835" y="4858206"/>
                </a:lnTo>
                <a:lnTo>
                  <a:pt x="5273742" y="4938299"/>
                </a:lnTo>
                <a:lnTo>
                  <a:pt x="5273742" y="80093"/>
                </a:lnTo>
                <a:close/>
                <a:moveTo>
                  <a:pt x="0" y="513348"/>
                </a:moveTo>
                <a:lnTo>
                  <a:pt x="80093" y="433255"/>
                </a:lnTo>
                <a:lnTo>
                  <a:pt x="80093" y="4663328"/>
                </a:lnTo>
                <a:lnTo>
                  <a:pt x="0" y="45832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5A7337-62BD-415E-A9DF-C963E8B42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6701" y="1395575"/>
            <a:ext cx="4248318" cy="1952947"/>
          </a:xfrm>
          <a:noFill/>
        </p:spPr>
        <p:txBody>
          <a:bodyPr anchor="ctr">
            <a:normAutofit/>
          </a:bodyPr>
          <a:lstStyle/>
          <a:p>
            <a:r>
              <a:rPr lang="en-CA" sz="3600" b="1" dirty="0">
                <a:solidFill>
                  <a:srgbClr val="080808"/>
                </a:solidFill>
              </a:rPr>
              <a:t>ASSIGNMENT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49B8A-75C0-490C-A44F-1CE03F949C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3644" y="3014840"/>
            <a:ext cx="3994195" cy="2447585"/>
          </a:xfrm>
          <a:noFill/>
        </p:spPr>
        <p:txBody>
          <a:bodyPr>
            <a:normAutofit fontScale="92500"/>
          </a:bodyPr>
          <a:lstStyle/>
          <a:p>
            <a:r>
              <a:rPr lang="en-CA" dirty="0"/>
              <a:t>Kimberly Hansuwan 100752265 </a:t>
            </a:r>
            <a:br>
              <a:rPr lang="en-CA" dirty="0"/>
            </a:br>
            <a:r>
              <a:rPr lang="en-CA" dirty="0" err="1"/>
              <a:t>Seshawn</a:t>
            </a:r>
            <a:r>
              <a:rPr lang="en-CA" dirty="0"/>
              <a:t> Suresh 100752981 </a:t>
            </a:r>
            <a:r>
              <a:rPr lang="en-CA" dirty="0" err="1"/>
              <a:t>Mrinank</a:t>
            </a:r>
            <a:r>
              <a:rPr lang="en-CA" dirty="0"/>
              <a:t> Sivakumar 100748771</a:t>
            </a:r>
          </a:p>
          <a:p>
            <a:r>
              <a:rPr lang="en-CA" sz="2000" dirty="0">
                <a:solidFill>
                  <a:srgbClr val="080808"/>
                </a:solidFill>
              </a:rPr>
              <a:t>Intermediate Computer Graphics</a:t>
            </a:r>
          </a:p>
          <a:p>
            <a:r>
              <a:rPr lang="en-CA" sz="2000" dirty="0">
                <a:solidFill>
                  <a:srgbClr val="080808"/>
                </a:solidFill>
              </a:rPr>
              <a:t>INFR 2350 – U</a:t>
            </a:r>
          </a:p>
          <a:p>
            <a:r>
              <a:rPr lang="en-CA" sz="2000" dirty="0">
                <a:solidFill>
                  <a:srgbClr val="080808"/>
                </a:solidFill>
              </a:rPr>
              <a:t>Tom </a:t>
            </a:r>
            <a:r>
              <a:rPr lang="en-CA" sz="2000" dirty="0" err="1">
                <a:solidFill>
                  <a:srgbClr val="080808"/>
                </a:solidFill>
              </a:rPr>
              <a:t>Tsiliopoulos</a:t>
            </a:r>
            <a:endParaRPr lang="en-CA" sz="2000" dirty="0">
              <a:solidFill>
                <a:srgbClr val="080808"/>
              </a:solidFill>
            </a:endParaRPr>
          </a:p>
          <a:p>
            <a:endParaRPr lang="en-CA" sz="2000" dirty="0">
              <a:solidFill>
                <a:srgbClr val="080808"/>
              </a:solidFill>
            </a:endParaRPr>
          </a:p>
        </p:txBody>
      </p: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CB64814D-A361-44E1-8D97-B83E41C8B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0" y="-2"/>
            <a:ext cx="1248189" cy="1248189"/>
          </a:xfrm>
          <a:prstGeom prst="triangle">
            <a:avLst>
              <a:gd name="adj" fmla="val 10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52A6879-032A-4946-9CCA-44D38BEDF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296832" y="246646"/>
            <a:ext cx="577231" cy="57723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6AB08D7-F0FB-4965-B730-8B874214C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93049" y="367194"/>
            <a:ext cx="999162" cy="99916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48D9297-49FA-43ED-AC6B-E2F153B3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9187" y="946949"/>
            <a:ext cx="352820" cy="352820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9B3DDD-23DC-4D76-8CD2-B57A742515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6268" t="1307" r="-3847" b="17483"/>
          <a:stretch/>
        </p:blipFill>
        <p:spPr bwMode="auto">
          <a:xfrm>
            <a:off x="7483303" y="1350438"/>
            <a:ext cx="4160520" cy="4160520"/>
          </a:xfrm>
          <a:custGeom>
            <a:avLst/>
            <a:gdLst/>
            <a:ahLst/>
            <a:cxnLst/>
            <a:rect l="l" t="t" r="r" b="b"/>
            <a:pathLst>
              <a:path w="4291285" h="4291285">
                <a:moveTo>
                  <a:pt x="2145643" y="0"/>
                </a:moveTo>
                <a:lnTo>
                  <a:pt x="4291285" y="2145643"/>
                </a:lnTo>
                <a:lnTo>
                  <a:pt x="2145643" y="4291285"/>
                </a:lnTo>
                <a:lnTo>
                  <a:pt x="0" y="21456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3158A54C-FD8B-4D4E-BF5A-701059370B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4" r="13747" b="3"/>
          <a:stretch/>
        </p:blipFill>
        <p:spPr bwMode="auto">
          <a:xfrm>
            <a:off x="5403344" y="3414344"/>
            <a:ext cx="4160519" cy="3443657"/>
          </a:xfrm>
          <a:custGeom>
            <a:avLst/>
            <a:gdLst/>
            <a:ahLst/>
            <a:cxnLst/>
            <a:rect l="l" t="t" r="r" b="b"/>
            <a:pathLst>
              <a:path w="4160519" h="3443657">
                <a:moveTo>
                  <a:pt x="2080260" y="0"/>
                </a:moveTo>
                <a:lnTo>
                  <a:pt x="4160519" y="2078563"/>
                </a:lnTo>
                <a:lnTo>
                  <a:pt x="2794310" y="3443657"/>
                </a:lnTo>
                <a:lnTo>
                  <a:pt x="1366210" y="3443657"/>
                </a:lnTo>
                <a:lnTo>
                  <a:pt x="0" y="207856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BF004E3-5F59-4DFC-A464-2D0CBE209D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72" r="-3" b="14519"/>
          <a:stretch/>
        </p:blipFill>
        <p:spPr bwMode="auto">
          <a:xfrm>
            <a:off x="5403343" y="213"/>
            <a:ext cx="4160520" cy="3447288"/>
          </a:xfrm>
          <a:custGeom>
            <a:avLst/>
            <a:gdLst/>
            <a:ahLst/>
            <a:cxnLst/>
            <a:rect l="l" t="t" r="r" b="b"/>
            <a:pathLst>
              <a:path w="4160520" h="3430293">
                <a:moveTo>
                  <a:pt x="1352836" y="0"/>
                </a:moveTo>
                <a:lnTo>
                  <a:pt x="2807685" y="0"/>
                </a:lnTo>
                <a:lnTo>
                  <a:pt x="4160520" y="1351732"/>
                </a:lnTo>
                <a:lnTo>
                  <a:pt x="2080261" y="3430293"/>
                </a:lnTo>
                <a:lnTo>
                  <a:pt x="0" y="135173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Isosceles Triangle 86">
            <a:extLst>
              <a:ext uri="{FF2B5EF4-FFF2-40B4-BE49-F238E27FC236}">
                <a16:creationId xmlns:a16="http://schemas.microsoft.com/office/drawing/2014/main" id="{D3EB41F8-8868-4FC3-8553-94FEE5A8B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972" y="6102888"/>
            <a:ext cx="1510228" cy="755112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46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21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ASSIGNMENT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2</dc:title>
  <dc:creator>Kimberly Hansuwan</dc:creator>
  <cp:lastModifiedBy>Mrinank Sivakumar</cp:lastModifiedBy>
  <cp:revision>3</cp:revision>
  <dcterms:created xsi:type="dcterms:W3CDTF">2021-02-08T01:36:49Z</dcterms:created>
  <dcterms:modified xsi:type="dcterms:W3CDTF">2021-03-16T03:41:49Z</dcterms:modified>
</cp:coreProperties>
</file>