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3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9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5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7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5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2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4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3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0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6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1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4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1C9781-1BFB-4400-A1AC-1BEAE6728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B32CAD-5F08-4EE4-B80D-A9E62A650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67818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896CC6-9227-48CE-A7CC-818E3FB2B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551" y="777215"/>
            <a:ext cx="5020236" cy="314736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8FB7505-FB66-45C1-BE64-63AD86918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972751"/>
            <a:ext cx="5410200" cy="2108033"/>
          </a:xfrm>
        </p:spPr>
        <p:txBody>
          <a:bodyPr>
            <a:normAutofit fontScale="92500" lnSpcReduction="20000"/>
          </a:bodyPr>
          <a:lstStyle/>
          <a:p>
            <a:r>
              <a:rPr lang="en-CA" dirty="0">
                <a:solidFill>
                  <a:schemeClr val="bg1"/>
                </a:solidFill>
              </a:rPr>
              <a:t>Mrinank Sivakumar</a:t>
            </a:r>
          </a:p>
          <a:p>
            <a:r>
              <a:rPr lang="en-CA" dirty="0">
                <a:solidFill>
                  <a:schemeClr val="bg1"/>
                </a:solidFill>
              </a:rPr>
              <a:t>Student ID: 100748771</a:t>
            </a:r>
          </a:p>
          <a:p>
            <a:r>
              <a:rPr lang="en-CA" dirty="0">
                <a:solidFill>
                  <a:schemeClr val="bg1"/>
                </a:solidFill>
              </a:rPr>
              <a:t>INFR2350U</a:t>
            </a:r>
          </a:p>
          <a:p>
            <a:r>
              <a:rPr lang="en-CA" dirty="0">
                <a:solidFill>
                  <a:schemeClr val="bg1"/>
                </a:solidFill>
              </a:rPr>
              <a:t>Intermediate Computer Graphics</a:t>
            </a:r>
          </a:p>
          <a:p>
            <a:r>
              <a:rPr lang="en-CA">
                <a:solidFill>
                  <a:schemeClr val="bg1"/>
                </a:solidFill>
              </a:rPr>
              <a:t>Final Exam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C5818C-C66D-492F-8804-7603812D97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23" r="42124" b="1"/>
          <a:stretch/>
        </p:blipFill>
        <p:spPr>
          <a:xfrm>
            <a:off x="8153401" y="10"/>
            <a:ext cx="40386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9779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RegularSeed_2SEEDS">
      <a:dk1>
        <a:srgbClr val="000000"/>
      </a:dk1>
      <a:lt1>
        <a:srgbClr val="FFFFFF"/>
      </a:lt1>
      <a:dk2>
        <a:srgbClr val="243741"/>
      </a:dk2>
      <a:lt2>
        <a:srgbClr val="E2E8E7"/>
      </a:lt2>
      <a:accent1>
        <a:srgbClr val="B13B52"/>
      </a:accent1>
      <a:accent2>
        <a:srgbClr val="C34D95"/>
      </a:accent2>
      <a:accent3>
        <a:srgbClr val="C3674D"/>
      </a:accent3>
      <a:accent4>
        <a:srgbClr val="3BB182"/>
      </a:accent4>
      <a:accent5>
        <a:srgbClr val="46B2B4"/>
      </a:accent5>
      <a:accent6>
        <a:srgbClr val="3B7EB1"/>
      </a:accent6>
      <a:hlink>
        <a:srgbClr val="31937F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Goudy Old Style</vt:lpstr>
      <vt:lpstr>ClassicFrameVTI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Mrinank Sivakumar</dc:creator>
  <cp:lastModifiedBy>Mrinank Sivakumar</cp:lastModifiedBy>
  <cp:revision>4</cp:revision>
  <dcterms:created xsi:type="dcterms:W3CDTF">2021-02-03T04:20:44Z</dcterms:created>
  <dcterms:modified xsi:type="dcterms:W3CDTF">2021-04-26T03:38:21Z</dcterms:modified>
</cp:coreProperties>
</file>