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27.jpeg" ContentType="image/jpeg"/>
  <Override PartName="/ppt/media/image5.png" ContentType="image/png"/>
  <Override PartName="/ppt/media/image29.jpeg" ContentType="image/jpeg"/>
  <Override PartName="/ppt/media/image4.png" ContentType="image/png"/>
  <Override PartName="/ppt/media/image2.png" ContentType="image/png"/>
  <Override PartName="/ppt/media/image25.jpeg" ContentType="image/jpeg"/>
  <Override PartName="/ppt/media/image3.jpeg" ContentType="image/jpeg"/>
  <Override PartName="/ppt/media/image15.png" ContentType="image/png"/>
  <Override PartName="/ppt/media/image26.jpeg" ContentType="image/jpeg"/>
  <Override PartName="/ppt/media/image23.png" ContentType="image/png"/>
  <Override PartName="/ppt/media/image22.png" ContentType="image/png"/>
  <Override PartName="/ppt/media/image19.png" ContentType="image/png"/>
  <Override PartName="/ppt/media/image21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2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7920" y="-3960"/>
            <a:ext cx="9150480" cy="5142240"/>
          </a:xfrm>
          <a:prstGeom prst="rect">
            <a:avLst/>
          </a:prstGeom>
          <a:solidFill>
            <a:srgbClr val="2a343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54600" y="915480"/>
            <a:ext cx="8269200" cy="42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그림 7" descr=""/>
          <p:cNvPicPr/>
          <p:nvPr/>
        </p:nvPicPr>
        <p:blipFill>
          <a:blip r:embed="rId2"/>
          <a:stretch/>
        </p:blipFill>
        <p:spPr>
          <a:xfrm>
            <a:off x="7474320" y="-2952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580000" y="3291840"/>
            <a:ext cx="3179880" cy="116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제 </a:t>
            </a: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#</a:t>
            </a:r>
            <a:r>
              <a:rPr b="0" lang="ko-KR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2021. 00. 00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OOO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1640" y="1995840"/>
            <a:ext cx="84236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에디로봇아카데미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임베디드 마스터 </a:t>
            </a:r>
            <a:r>
              <a:rPr b="0" lang="en-US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Lv# </a:t>
            </a:r>
            <a:r>
              <a:rPr b="0" lang="ko-KR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과정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31520" y="1851840"/>
            <a:ext cx="79056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그림 15" descr=""/>
          <p:cNvPicPr/>
          <p:nvPr/>
        </p:nvPicPr>
        <p:blipFill>
          <a:blip r:embed="rId2"/>
          <a:stretch/>
        </p:blipFill>
        <p:spPr>
          <a:xfrm>
            <a:off x="611640" y="267480"/>
            <a:ext cx="1922400" cy="19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헤더 파일 관련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04000" y="540000"/>
            <a:ext cx="2094840" cy="14756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168000" y="504000"/>
            <a:ext cx="417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#include &lt;unistd.h&gt; →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유닉스 스탠다드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#include &lt;fcntl.h&gt; →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컨드롤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480" y="210384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헤더 파일 메뉴얼 찾기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26160" y="2414160"/>
            <a:ext cx="8485920" cy="31356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7056000" y="2781360"/>
            <a:ext cx="1727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-s2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시스템 프로 그램 관련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60000" y="2785680"/>
            <a:ext cx="3779640" cy="21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159480"/>
            <a:ext cx="4655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공업 수학 스터디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유튜브 공학 수학가르치는 화공엔지니어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미분방정식 기초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+ 1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ODE -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변수 분리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104000" y="620640"/>
            <a:ext cx="3640320" cy="413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40960" y="343800"/>
            <a:ext cx="7457400" cy="44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024000" y="0"/>
            <a:ext cx="381312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567520" y="360"/>
            <a:ext cx="36964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920320" y="0"/>
            <a:ext cx="377568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736000" y="360"/>
            <a:ext cx="37184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51720" y="472320"/>
            <a:ext cx="8576280" cy="43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3760" y="30312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File1.c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32000" y="824040"/>
            <a:ext cx="3527280" cy="37674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4176000" y="235080"/>
            <a:ext cx="1943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System call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대략도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104000" y="507600"/>
            <a:ext cx="3671280" cy="11476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4176000" y="1728000"/>
            <a:ext cx="4103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위는 참고 그림이며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user mode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kernel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들어 와서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인터럽트 처리 하듯이 작업 처리 후 다시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user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들어 오는 구조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176000" y="2342520"/>
            <a:ext cx="41032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리눅스에서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이라는 명령어는 윈도우에서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활용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커널로 다이렉트로 준다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fopen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함수 몇단계 거친다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64000" y="2088000"/>
            <a:ext cx="3023280" cy="21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4176000" y="3096000"/>
            <a:ext cx="4103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함수 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숫자를 반환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(3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부터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0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입력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키보드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1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출력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모니터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2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에러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O_CREAT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생성하겠다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O_RDWR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읽고 쓰기 허용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0644 : rwx (read, write, execute)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4176000" y="3975840"/>
            <a:ext cx="4895280" cy="84744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24480" y="30960"/>
            <a:ext cx="4655160" cy="2721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경로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: proj/E4DS-Linux-System-Programming/basic_file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8000" y="504000"/>
            <a:ext cx="4895280" cy="8474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720000" y="1413720"/>
            <a:ext cx="5687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제일 앞 한자리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 : file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의미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(if… d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c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캐릭터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그래픽 같은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?), b : ssd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다음 세자리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rwx ( root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다음 세자리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rwx (group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다음 세자리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r-x (user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읽고 실행 가능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그런데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file1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0644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했는데 그러면 –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rw- r-- r--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되야 할 것도 같은데 아닌가요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??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                      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(0  110 100 100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되서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File1.c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22880" y="2621880"/>
            <a:ext cx="3308400" cy="17694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320000" y="2709720"/>
            <a:ext cx="4175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앞서 내가 했던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file1.c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코드 내용을 다시 보면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내가 만든 것은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file_test.txt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위에 음영의 값은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0755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맞고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내가 한건 예상 대로 되어 있었다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File2.c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32000" y="648000"/>
            <a:ext cx="3959280" cy="2899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464000" y="662760"/>
            <a:ext cx="41752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BUDDY_PAGE_SIZE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4K , 4096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O_TRUNC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덮어 쓰기 옵션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O_WRONLY Write only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Line 3"/>
          <p:cNvSpPr/>
          <p:nvPr/>
        </p:nvSpPr>
        <p:spPr>
          <a:xfrm>
            <a:off x="2376000" y="1512000"/>
            <a:ext cx="15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4464000" y="1454760"/>
            <a:ext cx="4175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여기서 잠깐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0644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root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 에서는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read, 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모두 되는 권한인데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앞에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O_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옵션들은 어느 권한의 옵션인가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실제 코드가 돌아가는 기준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Rwx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커맨드라인에서 실행 할 때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한마디로 프로그램 코드상에서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제어함에 있어서는 쓰기만 가능한 것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!@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File2.c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32000" y="648360"/>
            <a:ext cx="3959280" cy="2899080"/>
          </a:xfrm>
          <a:prstGeom prst="rect">
            <a:avLst/>
          </a:prstGeom>
          <a:ln>
            <a:noFill/>
          </a:ln>
        </p:spPr>
      </p:pic>
      <p:sp>
        <p:nvSpPr>
          <p:cNvPr id="106" name="Line 2"/>
          <p:cNvSpPr/>
          <p:nvPr/>
        </p:nvSpPr>
        <p:spPr>
          <a:xfrm>
            <a:off x="864000" y="2340000"/>
            <a:ext cx="18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4608000" y="451440"/>
            <a:ext cx="4175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과정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680000" y="732600"/>
            <a:ext cx="2951280" cy="92268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4608000" y="1728000"/>
            <a:ext cx="4175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write(fd,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파일에 쓸 버퍼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길이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6696000" y="17280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4680000" y="2016000"/>
            <a:ext cx="4175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는 파일에 쓸 버퍼 →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fd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방향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fd → 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파일에 쓸 버퍼 방향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296000" y="2736000"/>
            <a:ext cx="503280" cy="21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4536000" y="2592000"/>
            <a:ext cx="4175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Exit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프로그램이 죽는 이유를 알 수 있는 힌트가 될 수 있음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File3.c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82680" y="864000"/>
            <a:ext cx="3144600" cy="25912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3744000" y="1701720"/>
            <a:ext cx="417528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여기서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쓰인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읽어와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print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printf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%s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문자열 출력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960000" y="936000"/>
            <a:ext cx="4175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는 파일에 쓸 버퍼 →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fd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방향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fd → 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파일에 쓸 버퍼 방향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816000" y="693720"/>
            <a:ext cx="4175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read(fd,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파일에 쓸 버퍼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길이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864000" y="2520000"/>
            <a:ext cx="2303280" cy="28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32000" y="3672000"/>
            <a:ext cx="8057160" cy="3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File4.c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32000" y="717840"/>
            <a:ext cx="3367080" cy="33854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176000" y="864000"/>
            <a:ext cx="4175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글자의 바이트수를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return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test\n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겠지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224000" y="2448000"/>
            <a:ext cx="2015280" cy="50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176000" y="1742760"/>
            <a:ext cx="4175280" cy="25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문은 일단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뭔가 되었다면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보다 크므로 들어 가겠죠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읽었을 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반환하게 되고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안으로 들어 가는 것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들어가서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실행 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( &lt;nread)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오류 상황을 대비한 것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(write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안의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출력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모니터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나타 낸다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그리고 다시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조건문에 들어 갔을 때는 데이터를 다 읽은 상태이고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더이상 읽을 것이 없게 되고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파일포인터가 이동해 있기 때문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빠져 나오게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[write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할 때도 읽으면서 파일 포인터는 이동함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File4.c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48200" y="573840"/>
            <a:ext cx="3367080" cy="33854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4032000" y="718920"/>
            <a:ext cx="417528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특정 위치를 검색해서 찾는다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Lseek(fd, (off_t)0, seek_set) ;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(off_t)0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 파일 포인터를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으로 초기화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하라는 의미 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Newpos = lseek(fd,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(off_t)0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</a:t>
            </a: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seek_end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파일의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시작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끝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측정 함으로써 파일의 크기를 알 수 있게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Pritnf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newpos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통해 파일의 크기를 알 수 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92880" y="4237920"/>
            <a:ext cx="8114400" cy="5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520" y="564480"/>
            <a:ext cx="4182120" cy="368316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360000" y="159480"/>
            <a:ext cx="4655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File5.c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81680" y="4320000"/>
            <a:ext cx="8085960" cy="7326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824000" y="648000"/>
            <a:ext cx="4175280" cy="31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ERROR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define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되어 있음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에러 발생시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return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 error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역시 유사한 원리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printf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해서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값 출력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통해 커서를 파일 제일 첫 위치로 이동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 →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통해 읽을게 있으면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 안으로 ㄷ르어 가게 되고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 것의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%ld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읽음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.(BUDDY PAGE SIZE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4096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정의 됨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출력 후 만약 출력 할 것이 없다면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(nread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보다 작아서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Print error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띄움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Whlie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문을 빠져 나와서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close (fd)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Application>LibreOffice/6.4.7.2$Linux_X86_64 LibreOffice_project/40$Build-2</Application>
  <Words>26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2017-06-01T00:33:53Z</dcterms:created>
  <dc:creator>Yoon Yu Jeong</dc:creator>
  <dc:description/>
  <dc:language>ko-KR</dc:language>
  <cp:lastModifiedBy/>
  <dcterms:modified xsi:type="dcterms:W3CDTF">2022-07-02T10:27:04Z</dcterms:modified>
  <cp:revision>576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