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5.png" ContentType="image/png"/>
  <Override PartName="/ppt/media/image28.png" ContentType="image/png"/>
  <Override PartName="/ppt/media/image35.jpeg" ContentType="image/jpe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34.jpeg" ContentType="image/jpeg"/>
  <Override PartName="/ppt/media/image18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1.jpeg" ContentType="image/jpeg"/>
  <Override PartName="/ppt/media/image2.png" ContentType="image/png"/>
  <Override PartName="/ppt/media/image25.png" ContentType="image/png"/>
  <Override PartName="/ppt/media/image4.png" ContentType="image/png"/>
  <Override PartName="/ppt/media/image33.jpeg" ContentType="image/jpeg"/>
  <Override PartName="/ppt/media/image27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32.jpeg" ContentType="image/jpeg"/>
  <Override PartName="/ppt/media/image1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2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7920" y="-3960"/>
            <a:ext cx="9149760" cy="5141520"/>
          </a:xfrm>
          <a:prstGeom prst="rect">
            <a:avLst/>
          </a:prstGeom>
          <a:solidFill>
            <a:srgbClr val="2a343a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54600" y="915480"/>
            <a:ext cx="8268480" cy="422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그림 7" descr=""/>
          <p:cNvPicPr/>
          <p:nvPr/>
        </p:nvPicPr>
        <p:blipFill>
          <a:blip r:embed="rId2"/>
          <a:stretch/>
        </p:blipFill>
        <p:spPr>
          <a:xfrm>
            <a:off x="7474320" y="-29520"/>
            <a:ext cx="1158840" cy="11588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580000" y="3291840"/>
            <a:ext cx="3179160" cy="116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제 </a:t>
            </a:r>
            <a:r>
              <a:rPr b="0" lang="en-US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#</a:t>
            </a:r>
            <a:r>
              <a:rPr b="0" lang="ko-KR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2021. 00. 00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OOO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1640" y="1995840"/>
            <a:ext cx="84229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ko-KR" sz="3600" spc="-1" strike="noStrike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에디로봇아카데미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8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임베디드 마스터 </a:t>
            </a:r>
            <a:r>
              <a:rPr b="0" lang="en-US" sz="28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Lv# </a:t>
            </a:r>
            <a:r>
              <a:rPr b="0" lang="ko-KR" sz="2800" spc="-1" strike="noStrike">
                <a:solidFill>
                  <a:srgbClr val="ffffff"/>
                </a:solidFill>
                <a:latin typeface="HY헤드라인M"/>
                <a:ea typeface="HY헤드라인M"/>
              </a:rPr>
              <a:t>과정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31520" y="1851840"/>
            <a:ext cx="789840" cy="43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그림 15" descr=""/>
          <p:cNvPicPr/>
          <p:nvPr/>
        </p:nvPicPr>
        <p:blipFill>
          <a:blip r:embed="rId2"/>
          <a:stretch/>
        </p:blipFill>
        <p:spPr>
          <a:xfrm>
            <a:off x="611640" y="267480"/>
            <a:ext cx="1921680" cy="192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16000" y="17568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eddi_tar.c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16000" y="514800"/>
            <a:ext cx="4260960" cy="409356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536000" y="619560"/>
            <a:ext cx="439200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인자의 개수는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이하면 안되고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Dst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인자 수의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한다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Ex: test.tar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For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문으로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test.txt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들을 돌린다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If src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open[1]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부터 하는데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Strcpy (info.name, argv[i + 1])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argv[1]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있는걸 구조체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info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name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배열로 문자열 복사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613760" y="2746080"/>
            <a:ext cx="3378240" cy="17179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6868800" y="3600000"/>
            <a:ext cx="1699200" cy="142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16000" y="17568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eddi_tar.c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16000" y="515160"/>
            <a:ext cx="4260960" cy="40935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4536000" y="619560"/>
            <a:ext cx="4392000" cy="41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file_size(int fd)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Src file_size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구조체 내용을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info.size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test.txt test2.txt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따라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3,4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다르게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return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될테고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file_size (3)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이고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size = lseek(fd, 0, SEEK_END)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면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마지막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SEEK_END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바이트 위치를 반환 크기가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반환 되겠고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info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size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데이터가 적립된다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write(dst, &amp;info, sizeof(info));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Info → dst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쓴다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( ret = read (src,buf, sizeof(buf))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Src → buf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읽어 오는 동안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Write(dst, buf, ret)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쓴다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 → dst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Dst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변할 때 마다 쓰게 된다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내용 정리 한번 더 필요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008000" y="3060000"/>
            <a:ext cx="15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159480"/>
            <a:ext cx="46544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공업 수학 스터디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유튜브 공학 수학가르치는 화공엔지니어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미분방정식 기초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+ 1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계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ODE -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변수 분리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104000" y="620640"/>
            <a:ext cx="3639600" cy="413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40960" y="343800"/>
            <a:ext cx="7456680" cy="444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024000" y="0"/>
            <a:ext cx="3812400" cy="51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567520" y="360"/>
            <a:ext cx="3695760" cy="51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920320" y="0"/>
            <a:ext cx="3774960" cy="51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736000" y="360"/>
            <a:ext cx="3717720" cy="51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51720" y="472320"/>
            <a:ext cx="85755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480" y="30960"/>
            <a:ext cx="6095160" cy="4546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경로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: proj/lecture/E4DS-Linux-System-Programming/adv_config_file/scr/main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64800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file_write.c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34360" y="1008000"/>
            <a:ext cx="4445280" cy="350136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897080" y="1080000"/>
            <a:ext cx="4102560" cy="34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Main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인자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int argc, char **argv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**argv 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문자열을 저장 할 수 있는 배열이 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더블 포인터가 되서 배열의 주소를 가르키게 됨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If (argc !=2) 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argc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가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2(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에러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아니면 “사용법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: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파일명” 출력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 </a:t>
            </a:r>
            <a:r>
              <a:rPr b="0" lang="ko-KR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ㄴ 여기서 </a:t>
            </a: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argc</a:t>
            </a:r>
            <a:r>
              <a:rPr b="0" lang="ko-KR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는 인자의 갯수</a:t>
            </a: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!!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 </a:t>
            </a:r>
            <a:r>
              <a:rPr b="0" lang="ko-KR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ex : ./file_write test.txt </a:t>
            </a:r>
            <a:r>
              <a:rPr b="0" lang="ko-KR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는 앞에거 까지 쳐서 인자가 </a:t>
            </a: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2</a:t>
            </a:r>
            <a:r>
              <a:rPr b="0" lang="ko-KR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개다</a:t>
            </a: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 </a:t>
            </a:r>
            <a:r>
              <a:rPr b="0" lang="ko-KR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ㄴ 즉 인자가 </a:t>
            </a: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2</a:t>
            </a:r>
            <a:r>
              <a:rPr b="0" lang="ko-KR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개가 아니면 안된다는 소리</a:t>
            </a:r>
            <a:r>
              <a:rPr b="0" lang="en-US" sz="1000" spc="-1" strike="noStrike">
                <a:solidFill>
                  <a:srgbClr val="ff5429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해서 배열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argv[1]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하라는 소리고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only_read , create 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덮어쓰기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?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수정 이렇게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return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하게 되면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Exit(1)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종료한다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$man 2 open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하면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관련 메뉴얼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되는데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 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거기서 에러 뜨면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return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리턴 한다고 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buf_len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strlen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길이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</a:t>
            </a: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buf </a:t>
            </a:r>
            <a:r>
              <a:rPr b="0" lang="ko-KR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내용</a:t>
            </a: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(test)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buf_len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만큼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그리고 크기 만큼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nwrite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반환된다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만약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nwrite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buf_len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같지 않다면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제대로 되지 않은 것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 error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발생이다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48000" y="2520000"/>
            <a:ext cx="3959640" cy="50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176560" y="576000"/>
            <a:ext cx="6031080" cy="215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62360" y="4536000"/>
            <a:ext cx="8837280" cy="53784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>
            <a:off x="7488000" y="4536000"/>
            <a:ext cx="151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6"/>
          <p:cNvSpPr/>
          <p:nvPr/>
        </p:nvSpPr>
        <p:spPr>
          <a:xfrm>
            <a:off x="7200000" y="4824000"/>
            <a:ext cx="647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4320000" y="828000"/>
            <a:ext cx="4754160" cy="157320"/>
          </a:xfrm>
          <a:prstGeom prst="rect">
            <a:avLst/>
          </a:prstGeom>
          <a:ln>
            <a:noFill/>
          </a:ln>
        </p:spPr>
      </p:pic>
      <p:sp>
        <p:nvSpPr>
          <p:cNvPr id="94" name="CustomShape 7"/>
          <p:cNvSpPr/>
          <p:nvPr/>
        </p:nvSpPr>
        <p:spPr>
          <a:xfrm>
            <a:off x="720000" y="1944000"/>
            <a:ext cx="2087640" cy="50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6000" y="722880"/>
            <a:ext cx="33566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해서 배열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argv[1]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하라는 소리고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only_read , create 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덮어쓰기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?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수정 이렇게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return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하게 되면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Exit(1)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종료한다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$man 2 open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을 하면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관련 메뉴얼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되는데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      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거기서 에러 뜨면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return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시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을 리턴 한다고 한다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41200" y="21600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file_write.c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1800000"/>
            <a:ext cx="9143280" cy="3643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44000" y="2552400"/>
            <a:ext cx="5258520" cy="18392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5544000" y="2517480"/>
            <a:ext cx="3356640" cy="21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Exit(x)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안의 숫자는 리턴 값 입니다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Return x </a:t>
            </a:r>
            <a:r>
              <a:rPr b="0" lang="ko-KR" sz="1000" spc="-1" strike="noStrike">
                <a:solidFill>
                  <a:srgbClr val="2a6099"/>
                </a:solidFill>
                <a:latin typeface="현대하모니 L"/>
                <a:ea typeface="현대하모니 L"/>
              </a:rPr>
              <a:t>와 같이 반환값을 리턴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하는데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Return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사용은 반복문을 탈출하고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exit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는 프로세스를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종료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합니다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Void main(void)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사용하지 말라는 이유가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여기에 있다고 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그리고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exit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괄호 안 숫자는 상황별에 따라 지정하는 숫자로써 에러 상황 별로 번호를 매긴다고 생각하면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좋을 듯 하다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7200" y="8784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file_read.c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77720" y="617400"/>
            <a:ext cx="3769920" cy="39902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4537080" y="648000"/>
            <a:ext cx="410256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test~!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 = open(argv[1], only_read)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Argv[1]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배열에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3 retrun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If == -1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에러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 (fd, buf, BUDDY_PAGE_SIZE) &gt; 0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내용을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읽어옴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(fd → buf) BUDDY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사이즈 만큼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다 읽고 다면 더이상 읽을게 없게 되고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됨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빠져나옴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If write(1,buf,nread)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출력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참고로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입력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2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에러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내용을 출력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nread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읽어온 길이 만큼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Nread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길이 보다 작으면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close [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제대로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안되면 닫아 버림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48000" y="3024000"/>
            <a:ext cx="3599640" cy="100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88000" y="4676400"/>
            <a:ext cx="8282160" cy="29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7200" y="8784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File_eddi_cat.c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000" y="617400"/>
            <a:ext cx="3879000" cy="370224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4537080" y="648000"/>
            <a:ext cx="4102560" cy="34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Int fd, ret;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Char buf[64]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file_write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때 처럼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argc != 2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이면 사용법 출력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If open argv[1]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read_only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만약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error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출력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read(fd, buf, sizeof(buf)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앞에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에는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다 하면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되기 때문에 다 읽고 나면 자연스럽게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문으로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들어가지 않게 된다는 걸 알 수 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크기 만큼의 수를 반환할 테고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ret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그 크기가 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Write(1, buf, ret)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출력이 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464000" y="2520000"/>
            <a:ext cx="4175640" cy="19512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720000" y="3168000"/>
            <a:ext cx="2735640" cy="575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97200" y="8784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File_lseek.c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94360" y="792000"/>
            <a:ext cx="3077640" cy="32400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3889440" y="259560"/>
            <a:ext cx="4102560" cy="16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Argc !=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인자가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 아니면 사용법 출력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 = open(argv[1], O_RDONLY);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argv[1]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공간에 읽기 권한으로 파일 오픈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fd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반환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반환은 에러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lseek(fd, (off_t)0, SEEK_SET);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셋팅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커서를 제일 앞으로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480000" y="1296000"/>
            <a:ext cx="2376000" cy="77292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960000" y="2016000"/>
            <a:ext cx="2232000" cy="9871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6336000" y="2160000"/>
            <a:ext cx="2403000" cy="24480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3745440" y="3244680"/>
            <a:ext cx="244656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lseek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커서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에서 부터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END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까지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찾아서 파일 크기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반환한다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newpos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값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off_t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int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char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와 같은 타입으로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생각 하면 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360" y="4752000"/>
            <a:ext cx="9143640" cy="28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7200" y="8784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File_rdwr.c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14640" y="503280"/>
            <a:ext cx="3357360" cy="44647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3888000" y="403560"/>
            <a:ext cx="4102560" cy="35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지금까지의 총체적 난국 종합 셋트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Argc != 2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역시나 인자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개는 받게끔 한다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argv[1]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오픈하는데 잘못 될 시에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반환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 buf → fd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쓰는데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buf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사이즈 만큼 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제대로 안써질 때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write error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Pritnf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중간 상태 점검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 = 3 , buf = test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일 것 이다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lseek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커서의 위치를 처음으로 위치 시킨다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통해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fd → buf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읽어 온다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읽을 때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read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크기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뱉고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다 읽고 나면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 뱉어 내기 때문에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while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문은 한번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printf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로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출력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하고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아래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if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문에서 한번 읽을 때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nread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내용을 출력한다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제대로 되지 않으면 이또한 에러 출력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445200" y="4104000"/>
            <a:ext cx="5626800" cy="3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480" y="30960"/>
            <a:ext cx="6095160" cy="27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경로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: proj/lecture/E4DS-Linux-System-Programming/file_app/scr/main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16000" y="447840"/>
            <a:ext cx="46544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eddi_cp.c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25360" y="776880"/>
            <a:ext cx="3878640" cy="41911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4392000" y="648000"/>
            <a:ext cx="4102560" cy="283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이번엔 파일을 복사 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이번엔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Argc != 3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한다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Src = open(argv[1], only read)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소스인 파일을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argv[1]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합니다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.(src)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Dst = open(argv[2], write,create, trunc(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덮어쓰기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0644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목적지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argv[2]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open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둘 중에 하나라도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return 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하면 에러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read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로 읽습니다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. Src → buf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그리고 그긋을 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write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씁니다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Buf → dst </a:t>
            </a:r>
            <a:r>
              <a:rPr b="0" lang="ko-KR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로</a:t>
            </a:r>
            <a:r>
              <a:rPr b="0" lang="en-US" sz="10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소스와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dst</a:t>
            </a:r>
            <a:r>
              <a:rPr b="0" lang="ko-KR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닫습니다</a:t>
            </a:r>
            <a:r>
              <a:rPr b="0" lang="en-US" sz="1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949480" y="4056480"/>
            <a:ext cx="6122520" cy="76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16000" y="87840"/>
            <a:ext cx="8064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eddi_tar.c →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압축 까지는 아니고 모우는 역할을 하게됨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허프만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알고리즘 까지 추가 하게 되면 압축이 가능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16000" y="514440"/>
            <a:ext cx="4260960" cy="409356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152000" y="1728000"/>
            <a:ext cx="100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648000" y="2232000"/>
            <a:ext cx="1512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4536000" y="619560"/>
            <a:ext cx="439200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우선 핵심 원리인 오른 빨강 네모 상자 관련 질문에 대해 정리 한다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왜 </a:t>
            </a:r>
            <a:r>
              <a:rPr b="0" lang="en-US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dst open argc </a:t>
            </a:r>
            <a:r>
              <a:rPr b="0" lang="ko-KR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-1 </a:t>
            </a:r>
            <a:r>
              <a:rPr b="0" lang="ko-KR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을 했나</a:t>
            </a:r>
            <a:r>
              <a:rPr b="0" lang="en-US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?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argc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 인자의 개수고 배열의 시작은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부터 이기 때문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최종 묶일 파일이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-1 (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맨 마지막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왜 </a:t>
            </a:r>
            <a:r>
              <a:rPr b="0" lang="en-US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for</a:t>
            </a:r>
            <a:r>
              <a:rPr b="0" lang="ko-KR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문의 </a:t>
            </a:r>
            <a:r>
              <a:rPr b="0" lang="en-US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argc </a:t>
            </a:r>
            <a:r>
              <a:rPr b="0" lang="ko-KR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에 </a:t>
            </a:r>
            <a:r>
              <a:rPr b="0" lang="en-US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-2</a:t>
            </a:r>
            <a:r>
              <a:rPr b="0" lang="ko-KR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를 했나</a:t>
            </a:r>
            <a:r>
              <a:rPr b="0" lang="en-US" sz="12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?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나머지ㅡㄴ 묶일 파일에 배치되는 녀석들 이니까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맨 마지막을 제외하기 위해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까지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이해를 돕기 위한 예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a.out test1.txt test2.txt test3.txt test.tar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argc =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argv[argc – 1] → test.tar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 </a:t>
            </a:r>
            <a:r>
              <a:rPr b="0" lang="ko-KR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ㄴ </a:t>
            </a: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argv[argc – 2] → test3.txt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9c3"/>
      </a:dk2>
      <a:lt2>
        <a:srgbClr val="eeece1"/>
      </a:lt2>
      <a:accent1>
        <a:srgbClr val="dbeef3"/>
      </a:accent1>
      <a:accent2>
        <a:srgbClr val="366092"/>
      </a:accent2>
      <a:accent3>
        <a:srgbClr val="aac6c7"/>
      </a:accent3>
      <a:accent4>
        <a:srgbClr val="c4bd97"/>
      </a:accent4>
      <a:accent5>
        <a:srgbClr val="4bacc6"/>
      </a:accent5>
      <a:accent6>
        <a:srgbClr val="262626"/>
      </a:accent6>
      <a:hlink>
        <a:srgbClr val="548dd4"/>
      </a:hlink>
      <a:folHlink>
        <a:srgbClr val="0f243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9c3"/>
      </a:dk2>
      <a:lt2>
        <a:srgbClr val="eeece1"/>
      </a:lt2>
      <a:accent1>
        <a:srgbClr val="dbeef3"/>
      </a:accent1>
      <a:accent2>
        <a:srgbClr val="366092"/>
      </a:accent2>
      <a:accent3>
        <a:srgbClr val="aac6c7"/>
      </a:accent3>
      <a:accent4>
        <a:srgbClr val="c4bd97"/>
      </a:accent4>
      <a:accent5>
        <a:srgbClr val="4bacc6"/>
      </a:accent5>
      <a:accent6>
        <a:srgbClr val="262626"/>
      </a:accent6>
      <a:hlink>
        <a:srgbClr val="548dd4"/>
      </a:hlink>
      <a:folHlink>
        <a:srgbClr val="0f243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</TotalTime>
  <Application>LibreOffice/6.4.7.2$Linux_X86_64 LibreOffice_project/40$Build-2</Application>
  <Words>26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2017-06-01T00:33:53Z</dcterms:created>
  <dc:creator>Yoon Yu Jeong</dc:creator>
  <dc:description/>
  <dc:language>ko-KR</dc:language>
  <cp:lastModifiedBy/>
  <dcterms:modified xsi:type="dcterms:W3CDTF">2022-07-07T20:42:51Z</dcterms:modified>
  <cp:revision>595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