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1C4-22B6-49B8-8FEC-68D49CF7A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5D49-7965-4066-82C0-861303EC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37E6-FAF3-4608-A8D0-268BAC6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8567-8118-4318-928A-367FD99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8FBB-7F38-40C6-B756-91FB718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207-CFF0-45A1-87EE-701A5D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5F80-510B-43A2-A156-AF91A7DD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B331-0F3F-4050-A1FB-8ABBDDC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29A0-8AE1-40BE-8494-FBD7F20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D512-5E56-47AF-B816-9E7EEF9A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86BC-100C-4636-B1A4-2B502AD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5BDBD-F5F8-4245-8756-9668492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C4EF-C526-46C8-B12B-52E8D9A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2FA-014F-429F-8B33-DFA79B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D55E-7F24-45FD-A1E3-9F27DD8F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574-C0DE-4682-91A0-CFA41D8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931-1EBB-4704-9F47-AD087E59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E573-0108-4E29-824E-03C41E1E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F24-CD11-47BD-A3EA-B25E046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50F-E370-4118-B867-DA75A085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E800-F723-45AA-BB96-C6461B0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6F26-0935-4101-98B4-0234A30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A67-0849-4AFA-B96C-3EB7C9E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DFD-2DA5-4B6D-96AC-985B12D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539-1862-4C70-8421-07982860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4D1-058F-49B9-979B-5DDD3CE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35A-3BB5-4F38-8097-0A111365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9CAE-EA55-4519-9745-E8A710E8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1DA0-FA4A-47D3-9A27-F02F1FF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CA7C-56F4-4835-923E-53FB54C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8797-711E-44ED-8B2F-4E91690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DE00-8E5B-4ABC-9812-6A5D265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A82-6DBC-4373-BEF1-7A81C20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E77A-0C7B-452C-96BE-D6262CEE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07AC-6B48-4084-AF70-4DDAA775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3FCD-6075-48BC-91DD-06E34596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BFF60-6432-4BB7-B434-BDDC6FD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5F70B-9D2E-4D8C-B554-6EA9FC24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0155F-1D25-45D4-B72E-A8F85EF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164-2A9F-4836-B677-3880D18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686E6-0808-49BE-8B72-6A3AACD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6360-F33C-4051-B2EE-30B0CA4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57F7-9769-4718-8034-26090E9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99F99-9C53-48D1-B178-423D86F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D95FF-4160-4CC6-B41D-E279A30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D4A6-EBA8-48BC-B3DD-3EA0AC58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25A-318E-4ED5-BCE6-A42A0D73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650-5972-4636-8613-55BF8C19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09E0-D1F5-4BB3-86C7-65DA027D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D0DC-3EB3-45D3-A29D-25D99698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8814-E698-42CA-BB41-3044592B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9053-E486-4D51-9941-445038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3881-09D1-4097-B40B-5571B0E9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208E-3923-4415-A360-AE64FBF5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30A3-DDD8-4851-BB1C-88FE24DA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5B4-F8CF-4382-92D2-3E5E4527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3599-2698-4418-B945-5C5E2E98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A269-07F9-4C4F-98DA-0E2422D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CF18B-0AC7-4E90-BE1E-282D7CA0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8F66-0AA3-4C9E-9752-D7F5A12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BE01-AE60-4B72-9835-3D6E92B0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03B7-4E9B-46D7-9FC0-80F74B28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9C6F-0909-4F95-8DC0-5BACB5F2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35984-E483-4413-8E05-D51466E26EE9}"/>
              </a:ext>
            </a:extLst>
          </p:cNvPr>
          <p:cNvGrpSpPr/>
          <p:nvPr/>
        </p:nvGrpSpPr>
        <p:grpSpPr>
          <a:xfrm>
            <a:off x="903137" y="1310325"/>
            <a:ext cx="4485469" cy="1643064"/>
            <a:chOff x="903137" y="1310325"/>
            <a:chExt cx="4485469" cy="1643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69AF5-8197-47A4-9D63-E7358A272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37" y="1310325"/>
              <a:ext cx="4485469" cy="164306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F0BE20-4025-4E3A-830B-AE1AF46B9B30}"/>
                </a:ext>
              </a:extLst>
            </p:cNvPr>
            <p:cNvSpPr txBox="1"/>
            <p:nvPr/>
          </p:nvSpPr>
          <p:spPr>
            <a:xfrm>
              <a:off x="4162308" y="2645612"/>
              <a:ext cx="1226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0"/>
                </a:rPr>
                <a:t>Qi et al. (2018)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17BD0B-8A33-4B65-8B3C-A240924AEABC}"/>
              </a:ext>
            </a:extLst>
          </p:cNvPr>
          <p:cNvGrpSpPr/>
          <p:nvPr/>
        </p:nvGrpSpPr>
        <p:grpSpPr>
          <a:xfrm>
            <a:off x="5587900" y="1310325"/>
            <a:ext cx="2773675" cy="3625858"/>
            <a:chOff x="5587900" y="1310325"/>
            <a:chExt cx="2773675" cy="36258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BBE4BA-239D-43EA-A7D4-AA223847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900" y="1310325"/>
              <a:ext cx="2773675" cy="32605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F0D9F-77D3-4884-B10E-6FF94F1A37F2}"/>
                </a:ext>
              </a:extLst>
            </p:cNvPr>
            <p:cNvSpPr txBox="1"/>
            <p:nvPr/>
          </p:nvSpPr>
          <p:spPr>
            <a:xfrm>
              <a:off x="6014378" y="4628406"/>
              <a:ext cx="19207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Gill Sans MT" panose="020B0502020104020203" pitchFamily="34" charset="0"/>
                </a:rPr>
                <a:t>Rehg</a:t>
              </a:r>
              <a:r>
                <a:rPr lang="en-US" sz="1400" i="1" dirty="0">
                  <a:latin typeface="Gill Sans MT" panose="020B0502020104020203" pitchFamily="34" charset="0"/>
                </a:rPr>
                <a:t> and </a:t>
              </a:r>
              <a:r>
                <a:rPr lang="en-US" sz="1400" i="1" dirty="0" err="1">
                  <a:latin typeface="Gill Sans MT" panose="020B0502020104020203" pitchFamily="34" charset="0"/>
                </a:rPr>
                <a:t>Kanade</a:t>
              </a:r>
              <a:r>
                <a:rPr lang="en-US" sz="1400" i="1" dirty="0">
                  <a:latin typeface="Gill Sans MT" panose="020B0502020104020203" pitchFamily="34" charset="0"/>
                </a:rPr>
                <a:t> (1994)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BBB8B-6B12-4325-AFC6-CE493BF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7" y="3129731"/>
            <a:ext cx="4485469" cy="180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84A47-055B-4B12-A587-B7ACCF5F54B2}"/>
              </a:ext>
            </a:extLst>
          </p:cNvPr>
          <p:cNvSpPr txBox="1"/>
          <p:nvPr/>
        </p:nvSpPr>
        <p:spPr>
          <a:xfrm>
            <a:off x="903137" y="4628406"/>
            <a:ext cx="13401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ill Sans MT" panose="020B0502020104020203" pitchFamily="34" charset="0"/>
              </a:rPr>
              <a:t>Cao et al. (2018)</a:t>
            </a:r>
          </a:p>
        </p:txBody>
      </p:sp>
    </p:spTree>
    <p:extLst>
      <p:ext uri="{BB962C8B-B14F-4D97-AF65-F5344CB8AC3E}">
        <p14:creationId xmlns:p14="http://schemas.microsoft.com/office/powerpoint/2010/main" val="647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(Work)</dc:creator>
  <cp:lastModifiedBy>Srinath (Work)</cp:lastModifiedBy>
  <cp:revision>10</cp:revision>
  <dcterms:created xsi:type="dcterms:W3CDTF">2020-08-09T18:38:20Z</dcterms:created>
  <dcterms:modified xsi:type="dcterms:W3CDTF">2020-08-09T23:42:29Z</dcterms:modified>
</cp:coreProperties>
</file>