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91C4-22B6-49B8-8FEC-68D49CF7A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5D49-7965-4066-82C0-861303ECA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137E6-FAF3-4608-A8D0-268BAC6D9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28567-8118-4318-928A-367FD99B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8FBB-7F38-40C6-B756-91FB7183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6207-CFF0-45A1-87EE-701A5DE7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C5F80-510B-43A2-A156-AF91A7DDE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AB331-0F3F-4050-A1FB-8ABBDDC3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129A0-8AE1-40BE-8494-FBD7F20A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7D512-5E56-47AF-B816-9E7EEF9A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9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886BC-100C-4636-B1A4-2B502ADAAD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5BDBD-F5F8-4245-8756-96684929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C4EF-C526-46C8-B12B-52E8D9A4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72FA-014F-429F-8B33-DFA79BC8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9D55E-7F24-45FD-A1E3-9F27DD8F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C574-C0DE-4682-91A0-CFA41D8B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1931-1EBB-4704-9F47-AD087E59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0E573-0108-4E29-824E-03C41E1E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BCF24-CD11-47BD-A3EA-B25E046A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450F-E370-4118-B867-DA75A085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E800-F723-45AA-BB96-C6461B0D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A6F26-0935-4101-98B4-0234A30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9A67-0849-4AFA-B96C-3EB7C9EB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1FDFD-2DA5-4B6D-96AC-985B12DA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C539-1862-4C70-8421-07982860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0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F4D1-058F-49B9-979B-5DDD3CE3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F35A-3BB5-4F38-8097-0A1113656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9CAE-EA55-4519-9745-E8A710E83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31DA0-FA4A-47D3-9A27-F02F1FFC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0CA7C-56F4-4835-923E-53FB54CE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8797-711E-44ED-8B2F-4E916905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0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DE00-8E5B-4ABC-9812-6A5D265C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9CA82-6DBC-4373-BEF1-7A81C203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8E77A-0C7B-452C-96BE-D6262CEE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A507AC-6B48-4084-AF70-4DDAA7755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63FCD-6075-48BC-91DD-06E34596D8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9BFF60-6432-4BB7-B434-BDDC6FDA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5F70B-9D2E-4D8C-B554-6EA9FC24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0155F-1D25-45D4-B72E-A8F85EF6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5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B164-2A9F-4836-B677-3880D18E7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686E6-0808-49BE-8B72-6A3AACD1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C6360-F33C-4051-B2EE-30B0CA4C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B57F7-9769-4718-8034-26090E9C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46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99F99-9C53-48D1-B178-423D86FC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D95FF-4160-4CC6-B41D-E279A30A7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AD4A6-EBA8-48BC-B3DD-3EA0AC58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D25A-318E-4ED5-BCE6-A42A0D73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0650-5972-4636-8613-55BF8C19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209E0-D1F5-4BB3-86C7-65DA027D8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3D0DC-3EB3-45D3-A29D-25D99698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8814-E698-42CA-BB41-3044592B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59053-E486-4D51-9941-445038E4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E3881-09D1-4097-B40B-5571B0E9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1208E-3923-4415-A360-AE64FBF58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430A3-DDD8-4851-BB1C-88FE24DA2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75B4-F8CF-4382-92D2-3E5E4527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33599-2698-4418-B945-5C5E2E98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2A269-07F9-4C4F-98DA-0E2422DA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CF18B-0AC7-4E90-BE1E-282D7CA0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88F66-0AA3-4C9E-9752-D7F5A120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4BE01-AE60-4B72-9835-3D6E92B05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E0B3C-9A73-4853-A700-D6B7F14914BE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03B7-4E9B-46D7-9FC0-80F74B284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9C6F-0909-4F95-8DC0-5BACB5F2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AA8D-0F9C-44AB-948B-F9EF8385D2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99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A35984-E483-4413-8E05-D51466E26EE9}"/>
              </a:ext>
            </a:extLst>
          </p:cNvPr>
          <p:cNvGrpSpPr/>
          <p:nvPr/>
        </p:nvGrpSpPr>
        <p:grpSpPr>
          <a:xfrm>
            <a:off x="903137" y="1310325"/>
            <a:ext cx="4485469" cy="1643064"/>
            <a:chOff x="903137" y="1310325"/>
            <a:chExt cx="4485469" cy="164306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D69AF5-8197-47A4-9D63-E7358A272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137" y="1310325"/>
              <a:ext cx="4485469" cy="164306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F0BE20-4025-4E3A-830B-AE1AF46B9B30}"/>
                </a:ext>
              </a:extLst>
            </p:cNvPr>
            <p:cNvSpPr txBox="1"/>
            <p:nvPr/>
          </p:nvSpPr>
          <p:spPr>
            <a:xfrm>
              <a:off x="4162308" y="2645612"/>
              <a:ext cx="1226298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Gill Sans MT" panose="020B0502020104020203" pitchFamily="34" charset="0"/>
                </a:rPr>
                <a:t>Qi et al. (2018)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98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Srinath (Work)</dc:creator>
  <cp:lastModifiedBy>Srinath (Work)</cp:lastModifiedBy>
  <cp:revision>5</cp:revision>
  <dcterms:created xsi:type="dcterms:W3CDTF">2020-08-09T18:38:20Z</dcterms:created>
  <dcterms:modified xsi:type="dcterms:W3CDTF">2020-08-09T23:08:13Z</dcterms:modified>
</cp:coreProperties>
</file>