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5bee48ee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5bee48ee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5bee48e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5bee48e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bee48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bee48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5bee48e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5bee48e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5bee48e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5bee48e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d73170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5d73170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d73170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d7317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d73170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d73170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1026125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5500" y="4830600"/>
            <a:ext cx="8666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From: https://builtin.com/data-science/step-step-explanation-principal-component-analysis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50" y="371475"/>
            <a:ext cx="56769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775" y="1152475"/>
            <a:ext cx="399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</a:rPr>
              <a:t>Features: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SepalLengthCm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SepalWidthCm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PetalLengthCm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PetalWidthCm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</a:rPr>
              <a:t>Target: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lang="en" sz="1050">
                <a:solidFill>
                  <a:srgbClr val="3C4043"/>
                </a:solidFill>
              </a:rPr>
              <a:t>Species of Iris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75" y="1152475"/>
            <a:ext cx="4890974" cy="3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2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Iris Dataset Plotted with PCA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50" y="1017725"/>
            <a:ext cx="5565025" cy="41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750" y="1152472"/>
            <a:ext cx="4304525" cy="3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" y="1530900"/>
            <a:ext cx="4530176" cy="26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068100" y="4619650"/>
            <a:ext cx="2966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First Principal Component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 rot="-5400000">
            <a:off x="3909300" y="2596475"/>
            <a:ext cx="2127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Second principal component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Eigenvectors of Face Dataset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13" y="1158573"/>
            <a:ext cx="7302775" cy="34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3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set of points, assign regions of space to their closest points.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25" y="1017725"/>
            <a:ext cx="4008374" cy="40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K-Means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https://www.naftaliharris.com/blog/visualizing-k-means-clustering/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Appropriate 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875" y="1081603"/>
            <a:ext cx="5524249" cy="36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