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99D50-2162-413B-7B6D-BE0CE2A268B8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05191-89F2-1EA8-03E9-8A675103FF20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A428EB-C833-9BDD-898B-8BC7D7899AB2}"/>
              </a:ext>
            </a:extLst>
          </p:cNvPr>
          <p:cNvSpPr txBox="1"/>
          <p:nvPr/>
        </p:nvSpPr>
        <p:spPr>
          <a:xfrm>
            <a:off x="6711351" y="6487741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Swapnil Biswas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9EA37-D1DA-CEB2-37FB-C1248DBDE47F}"/>
              </a:ext>
            </a:extLst>
          </p:cNvPr>
          <p:cNvSpPr txBox="1"/>
          <p:nvPr/>
        </p:nvSpPr>
        <p:spPr>
          <a:xfrm>
            <a:off x="6711351" y="6487741"/>
            <a:ext cx="5243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hnschrift" panose="020B0502040204020203" pitchFamily="34" charset="0"/>
              </a:rPr>
              <a:t>Special thanks to Professor Abul </a:t>
            </a:r>
            <a:r>
              <a:rPr lang="en-GB" sz="1200" dirty="0" err="1">
                <a:latin typeface="Bahnschrift" panose="020B0502040204020203" pitchFamily="34" charset="0"/>
              </a:rPr>
              <a:t>Kashem</a:t>
            </a:r>
            <a:r>
              <a:rPr lang="en-GB" sz="1200" dirty="0">
                <a:latin typeface="Bahnschrift" panose="020B0502040204020203" pitchFamily="34" charset="0"/>
              </a:rPr>
              <a:t> sir for the invaluable 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3821</TotalTime>
  <Words>1055</Words>
  <Application>Microsoft Office PowerPoint</Application>
  <PresentationFormat>Widescreen</PresentationFormat>
  <Paragraphs>291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Bahnschrift</vt:lpstr>
      <vt:lpstr>Bell MT</vt:lpstr>
      <vt:lpstr>Calibri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440</cp:revision>
  <dcterms:created xsi:type="dcterms:W3CDTF">2021-09-27T14:31:20Z</dcterms:created>
  <dcterms:modified xsi:type="dcterms:W3CDTF">2024-06-30T06:47:52Z</dcterms:modified>
</cp:coreProperties>
</file>