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364" r:id="rId6"/>
    <p:sldId id="365" r:id="rId7"/>
    <p:sldId id="3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kmp-algorithm-for-pattern-search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235321"/>
            <a:ext cx="8692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GB" sz="3600" dirty="0"/>
              <a:t>KMP Algorithm for Pattern Searching</a:t>
            </a:r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294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 a text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txt[0 . . . N-1]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a pattern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pat[0 . . . M-1]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write a function 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search(char pat[], char txt[])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that prints all occurrences of pat[] in txt[]. 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You may assume that N &gt; 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Example: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Input: 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txt[] = “THIS IS A TEST TEXT”, pat[] = “TEST”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Output: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Pattern found at index 10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8058488" cy="784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Input: 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txt[] =  “AABAACAADAABAABA” pat[] =  “AABA”</a:t>
            </a:r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Output: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Pattern found at index 0, Pattern found at index 9, Pattern found at index 12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F9EE4-527E-E421-EF37-5B4C9AAA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83" y="2944883"/>
            <a:ext cx="4829695" cy="29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Naive algorithm for Pattern Searching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9539091" cy="361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Slide the pattern over text one by one and check for a match. If a match is found, then slide by 1 again to check for subsequent matches.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u="sng" dirty="0">
                <a:latin typeface="Bahnschrift" panose="020B0502040204020203" pitchFamily="34" charset="0"/>
              </a:rPr>
              <a:t>Example</a:t>
            </a:r>
            <a:r>
              <a:rPr lang="en-GB" sz="1700" dirty="0">
                <a:latin typeface="Bahnschrift" panose="020B0502040204020203" pitchFamily="34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Bahnschrift" panose="020B0502040204020203" pitchFamily="34" charset="0"/>
              </a:rPr>
              <a:t>Input:  txt[] =  “AABAACAADAABAABA” pat[] =  “AABA” </a:t>
            </a:r>
            <a:br>
              <a:rPr lang="en-GB" sz="1700" dirty="0">
                <a:latin typeface="Bahnschrift" panose="020B0502040204020203" pitchFamily="34" charset="0"/>
              </a:rPr>
            </a:br>
            <a:r>
              <a:rPr lang="en-GB" sz="1700" dirty="0">
                <a:latin typeface="Bahnschrift" panose="020B0502040204020203" pitchFamily="34" charset="0"/>
              </a:rPr>
              <a:t>Output: Pattern found at index 0, Pattern found at index 9, Pattern found at index 12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700" dirty="0">
              <a:latin typeface="Bahnschrif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700" dirty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rgbClr val="FF0000"/>
                </a:solidFill>
                <a:latin typeface="Bahnschrift" panose="020B0502040204020203" pitchFamily="34" charset="0"/>
              </a:rPr>
              <a:t>Time Complexity:</a:t>
            </a:r>
            <a:r>
              <a:rPr lang="en-GB" sz="1700" dirty="0">
                <a:latin typeface="Bahnschrift" panose="020B0502040204020203" pitchFamily="34" charset="0"/>
              </a:rPr>
              <a:t> O(N*M)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rgbClr val="FF0000"/>
                </a:solidFill>
                <a:latin typeface="Bahnschrift" panose="020B0502040204020203" pitchFamily="34" charset="0"/>
              </a:rPr>
              <a:t>Auxiliary Space Complexity: </a:t>
            </a:r>
            <a:r>
              <a:rPr lang="en-GB" sz="1700" dirty="0">
                <a:latin typeface="Bahnschrift" panose="020B0502040204020203" pitchFamily="34" charset="0"/>
              </a:rPr>
              <a:t>O(1)</a:t>
            </a:r>
            <a:endParaRPr lang="en-GB" sz="17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3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54477"/>
            <a:ext cx="9668486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KMP (Knuth Morris Pratt)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80" y="1860130"/>
            <a:ext cx="953909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Why KMP??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The worst case complexity of the Naive algorithm is O(N*M).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The time complexity of the KMP algorithm is O(N+M) in the worst case.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u="sng" dirty="0"/>
              <a:t>Application:</a:t>
            </a:r>
            <a:br>
              <a:rPr lang="en-GB" b="1" u="sng" dirty="0"/>
            </a:br>
            <a:r>
              <a:rPr lang="en-GB" b="1" dirty="0"/>
              <a:t>	</a:t>
            </a:r>
            <a:r>
              <a:rPr lang="en-GB" dirty="0"/>
              <a:t>finding keywords, searching for specific patterns, or filtering text</a:t>
            </a:r>
            <a:endParaRPr lang="en-GB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u="sng" dirty="0"/>
              <a:t>Reference: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https://www.geeksforgeeks.org/kmp-algorithm-for-pattern-searching/</a:t>
            </a:r>
            <a:r>
              <a:rPr lang="en-GB" dirty="0"/>
              <a:t> 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61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4341</TotalTime>
  <Words>298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Bahnschrift</vt:lpstr>
      <vt:lpstr>Bell MT</vt:lpstr>
      <vt:lpstr>Calibri</vt:lpstr>
      <vt:lpstr>Georgia</vt:lpstr>
      <vt:lpstr>Segoe UI Symbol</vt:lpstr>
      <vt:lpstr>Times New Roman</vt:lpstr>
      <vt:lpstr>Wingdings</vt:lpstr>
      <vt:lpstr>Swapnil</vt:lpstr>
      <vt:lpstr>Office Theme</vt:lpstr>
      <vt:lpstr>KMP Algorithm for Pattern Searching</vt:lpstr>
      <vt:lpstr>Problem Statement</vt:lpstr>
      <vt:lpstr>Example</vt:lpstr>
      <vt:lpstr>Naive algorithm for Pattern Searching</vt:lpstr>
      <vt:lpstr>KMP (Knuth Morris Pratt)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445</cp:revision>
  <dcterms:created xsi:type="dcterms:W3CDTF">2021-09-27T14:31:20Z</dcterms:created>
  <dcterms:modified xsi:type="dcterms:W3CDTF">2024-07-08T05:35:41Z</dcterms:modified>
</cp:coreProperties>
</file>