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3" r:id="rId5"/>
    <p:sldId id="274" r:id="rId6"/>
    <p:sldId id="269" r:id="rId7"/>
    <p:sldId id="265" r:id="rId8"/>
    <p:sldId id="262" r:id="rId9"/>
    <p:sldId id="264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64210C-CEB4-4601-8512-22BD071AA4B9}">
  <a:tblStyle styleId="{CE64210C-CEB4-4601-8512-22BD071AA4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516612d386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516612d386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9d6898307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9d6898307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6c698b07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6c698b07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/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/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aSHgmglKypFNilMfFze7DaE8GNH_Q7doIiKzmF7FOo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456078" y="3495914"/>
            <a:ext cx="3629100" cy="1129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Nevyn Brown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Priya Sivaraj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Ros Tiamzon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518904" y="2221200"/>
            <a:ext cx="4699501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House Price Prediction Project</a:t>
            </a: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 Light"/>
                <a:ea typeface="Montserrat Light"/>
                <a:cs typeface="Montserrat Light"/>
                <a:sym typeface="Montserrat Light"/>
              </a:rPr>
              <a:t>Final Project – Group 2</a:t>
            </a:r>
            <a:endParaRPr sz="28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6" name="Google Shape;96;p14"/>
          <p:cNvGrpSpPr/>
          <p:nvPr/>
        </p:nvGrpSpPr>
        <p:grpSpPr>
          <a:xfrm>
            <a:off x="3600418" y="1154146"/>
            <a:ext cx="6231905" cy="4211638"/>
            <a:chOff x="1066000" y="1294300"/>
            <a:chExt cx="5235575" cy="3538300"/>
          </a:xfrm>
        </p:grpSpPr>
        <p:sp>
          <p:nvSpPr>
            <p:cNvPr id="97" name="Google Shape;97;p14"/>
            <p:cNvSpPr/>
            <p:nvPr/>
          </p:nvSpPr>
          <p:spPr>
            <a:xfrm>
              <a:off x="2628100" y="1294300"/>
              <a:ext cx="896750" cy="534475"/>
            </a:xfrm>
            <a:custGeom>
              <a:avLst/>
              <a:gdLst/>
              <a:ahLst/>
              <a:cxnLst/>
              <a:rect l="l" t="t" r="r" b="b"/>
              <a:pathLst>
                <a:path w="35870" h="21379" extrusionOk="0">
                  <a:moveTo>
                    <a:pt x="20195" y="1"/>
                  </a:moveTo>
                  <a:cubicBezTo>
                    <a:pt x="14830" y="1"/>
                    <a:pt x="10436" y="4268"/>
                    <a:pt x="10267" y="9634"/>
                  </a:cubicBezTo>
                  <a:lnTo>
                    <a:pt x="5831" y="9634"/>
                  </a:lnTo>
                  <a:cubicBezTo>
                    <a:pt x="2620" y="9676"/>
                    <a:pt x="1" y="12295"/>
                    <a:pt x="1" y="15506"/>
                  </a:cubicBezTo>
                  <a:cubicBezTo>
                    <a:pt x="1" y="18759"/>
                    <a:pt x="2620" y="21378"/>
                    <a:pt x="5831" y="21378"/>
                  </a:cubicBezTo>
                  <a:lnTo>
                    <a:pt x="30039" y="21378"/>
                  </a:lnTo>
                  <a:cubicBezTo>
                    <a:pt x="33250" y="21378"/>
                    <a:pt x="35869" y="18759"/>
                    <a:pt x="35869" y="15506"/>
                  </a:cubicBezTo>
                  <a:cubicBezTo>
                    <a:pt x="35869" y="12337"/>
                    <a:pt x="33334" y="9760"/>
                    <a:pt x="30166" y="9676"/>
                  </a:cubicBezTo>
                  <a:cubicBezTo>
                    <a:pt x="29997" y="4268"/>
                    <a:pt x="25603" y="1"/>
                    <a:pt x="20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383500" y="1654475"/>
              <a:ext cx="1624450" cy="966450"/>
            </a:xfrm>
            <a:custGeom>
              <a:avLst/>
              <a:gdLst/>
              <a:ahLst/>
              <a:cxnLst/>
              <a:rect l="l" t="t" r="r" b="b"/>
              <a:pathLst>
                <a:path w="64978" h="38658" extrusionOk="0">
                  <a:moveTo>
                    <a:pt x="36630" y="1"/>
                  </a:moveTo>
                  <a:cubicBezTo>
                    <a:pt x="26870" y="1"/>
                    <a:pt x="18928" y="7732"/>
                    <a:pt x="18590" y="17449"/>
                  </a:cubicBezTo>
                  <a:lnTo>
                    <a:pt x="10605" y="17449"/>
                  </a:lnTo>
                  <a:cubicBezTo>
                    <a:pt x="4775" y="17449"/>
                    <a:pt x="1" y="22181"/>
                    <a:pt x="1" y="28053"/>
                  </a:cubicBezTo>
                  <a:cubicBezTo>
                    <a:pt x="1" y="33883"/>
                    <a:pt x="4775" y="38615"/>
                    <a:pt x="10605" y="38657"/>
                  </a:cubicBezTo>
                  <a:lnTo>
                    <a:pt x="54374" y="38657"/>
                  </a:lnTo>
                  <a:cubicBezTo>
                    <a:pt x="60204" y="38615"/>
                    <a:pt x="64936" y="33883"/>
                    <a:pt x="64978" y="28053"/>
                  </a:cubicBezTo>
                  <a:cubicBezTo>
                    <a:pt x="64936" y="22307"/>
                    <a:pt x="60373" y="17618"/>
                    <a:pt x="54627" y="17449"/>
                  </a:cubicBezTo>
                  <a:cubicBezTo>
                    <a:pt x="54289" y="7732"/>
                    <a:pt x="46347" y="1"/>
                    <a:pt x="36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490584" y="1903079"/>
              <a:ext cx="4413875" cy="1861642"/>
            </a:xfrm>
            <a:custGeom>
              <a:avLst/>
              <a:gdLst/>
              <a:ahLst/>
              <a:cxnLst/>
              <a:rect l="l" t="t" r="r" b="b"/>
              <a:pathLst>
                <a:path w="176555" h="70244" extrusionOk="0">
                  <a:moveTo>
                    <a:pt x="120155" y="0"/>
                  </a:moveTo>
                  <a:cubicBezTo>
                    <a:pt x="118869" y="0"/>
                    <a:pt x="117584" y="529"/>
                    <a:pt x="116647" y="1590"/>
                  </a:cubicBezTo>
                  <a:lnTo>
                    <a:pt x="100846" y="18616"/>
                  </a:lnTo>
                  <a:cubicBezTo>
                    <a:pt x="100662" y="18823"/>
                    <a:pt x="100404" y="18930"/>
                    <a:pt x="100145" y="18930"/>
                  </a:cubicBezTo>
                  <a:cubicBezTo>
                    <a:pt x="99927" y="18930"/>
                    <a:pt x="99710" y="18855"/>
                    <a:pt x="99537" y="18701"/>
                  </a:cubicBezTo>
                  <a:lnTo>
                    <a:pt x="87369" y="6702"/>
                  </a:lnTo>
                  <a:cubicBezTo>
                    <a:pt x="86486" y="5819"/>
                    <a:pt x="85322" y="5371"/>
                    <a:pt x="84158" y="5371"/>
                  </a:cubicBezTo>
                  <a:cubicBezTo>
                    <a:pt x="83206" y="5371"/>
                    <a:pt x="82253" y="5671"/>
                    <a:pt x="81455" y="6280"/>
                  </a:cubicBezTo>
                  <a:lnTo>
                    <a:pt x="71653" y="13546"/>
                  </a:lnTo>
                  <a:cubicBezTo>
                    <a:pt x="71526" y="13715"/>
                    <a:pt x="71315" y="13842"/>
                    <a:pt x="71104" y="13884"/>
                  </a:cubicBezTo>
                  <a:lnTo>
                    <a:pt x="59908" y="1801"/>
                  </a:lnTo>
                  <a:cubicBezTo>
                    <a:pt x="58971" y="740"/>
                    <a:pt x="57686" y="212"/>
                    <a:pt x="56400" y="212"/>
                  </a:cubicBezTo>
                  <a:cubicBezTo>
                    <a:pt x="55077" y="212"/>
                    <a:pt x="53753" y="772"/>
                    <a:pt x="52811" y="1886"/>
                  </a:cubicBezTo>
                  <a:lnTo>
                    <a:pt x="44826" y="10885"/>
                  </a:lnTo>
                  <a:cubicBezTo>
                    <a:pt x="44125" y="11663"/>
                    <a:pt x="42994" y="11904"/>
                    <a:pt x="41862" y="11904"/>
                  </a:cubicBezTo>
                  <a:cubicBezTo>
                    <a:pt x="41766" y="11904"/>
                    <a:pt x="41669" y="11902"/>
                    <a:pt x="41573" y="11899"/>
                  </a:cubicBezTo>
                  <a:cubicBezTo>
                    <a:pt x="41417" y="11888"/>
                    <a:pt x="41262" y="11883"/>
                    <a:pt x="41108" y="11883"/>
                  </a:cubicBezTo>
                  <a:cubicBezTo>
                    <a:pt x="38741" y="11883"/>
                    <a:pt x="36502" y="13084"/>
                    <a:pt x="35193" y="15067"/>
                  </a:cubicBezTo>
                  <a:cubicBezTo>
                    <a:pt x="26448" y="28164"/>
                    <a:pt x="1" y="69947"/>
                    <a:pt x="677" y="69947"/>
                  </a:cubicBezTo>
                  <a:lnTo>
                    <a:pt x="6127" y="69947"/>
                  </a:lnTo>
                  <a:cubicBezTo>
                    <a:pt x="6084" y="69990"/>
                    <a:pt x="6042" y="70032"/>
                    <a:pt x="6084" y="70032"/>
                  </a:cubicBezTo>
                  <a:lnTo>
                    <a:pt x="35235" y="69990"/>
                  </a:lnTo>
                  <a:lnTo>
                    <a:pt x="170471" y="70243"/>
                  </a:lnTo>
                  <a:cubicBezTo>
                    <a:pt x="170217" y="70032"/>
                    <a:pt x="169922" y="69863"/>
                    <a:pt x="169626" y="69736"/>
                  </a:cubicBezTo>
                  <a:lnTo>
                    <a:pt x="175836" y="69736"/>
                  </a:lnTo>
                  <a:cubicBezTo>
                    <a:pt x="176555" y="69736"/>
                    <a:pt x="150065" y="27953"/>
                    <a:pt x="141362" y="14856"/>
                  </a:cubicBezTo>
                  <a:cubicBezTo>
                    <a:pt x="139996" y="12847"/>
                    <a:pt x="137712" y="11678"/>
                    <a:pt x="135310" y="11678"/>
                  </a:cubicBezTo>
                  <a:cubicBezTo>
                    <a:pt x="135187" y="11678"/>
                    <a:pt x="135064" y="11681"/>
                    <a:pt x="134940" y="11688"/>
                  </a:cubicBezTo>
                  <a:cubicBezTo>
                    <a:pt x="134843" y="11691"/>
                    <a:pt x="134746" y="11693"/>
                    <a:pt x="134649" y="11693"/>
                  </a:cubicBezTo>
                  <a:cubicBezTo>
                    <a:pt x="133518" y="11693"/>
                    <a:pt x="132391" y="11455"/>
                    <a:pt x="131730" y="10716"/>
                  </a:cubicBezTo>
                  <a:lnTo>
                    <a:pt x="123745" y="1675"/>
                  </a:lnTo>
                  <a:cubicBezTo>
                    <a:pt x="122802" y="560"/>
                    <a:pt x="121478" y="0"/>
                    <a:pt x="12015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193625" y="1902575"/>
              <a:ext cx="577750" cy="340675"/>
            </a:xfrm>
            <a:custGeom>
              <a:avLst/>
              <a:gdLst/>
              <a:ahLst/>
              <a:cxnLst/>
              <a:rect l="l" t="t" r="r" b="b"/>
              <a:pathLst>
                <a:path w="23110" h="13627" extrusionOk="0">
                  <a:moveTo>
                    <a:pt x="12284" y="1"/>
                  </a:moveTo>
                  <a:cubicBezTo>
                    <a:pt x="10726" y="1"/>
                    <a:pt x="9155" y="919"/>
                    <a:pt x="7722" y="2582"/>
                  </a:cubicBezTo>
                  <a:lnTo>
                    <a:pt x="456" y="10187"/>
                  </a:lnTo>
                  <a:cubicBezTo>
                    <a:pt x="1" y="10717"/>
                    <a:pt x="396" y="11486"/>
                    <a:pt x="1031" y="11486"/>
                  </a:cubicBezTo>
                  <a:cubicBezTo>
                    <a:pt x="1104" y="11486"/>
                    <a:pt x="1180" y="11476"/>
                    <a:pt x="1258" y="11454"/>
                  </a:cubicBezTo>
                  <a:lnTo>
                    <a:pt x="6835" y="9891"/>
                  </a:lnTo>
                  <a:cubicBezTo>
                    <a:pt x="6912" y="9869"/>
                    <a:pt x="6988" y="9858"/>
                    <a:pt x="7063" y="9858"/>
                  </a:cubicBezTo>
                  <a:cubicBezTo>
                    <a:pt x="7278" y="9858"/>
                    <a:pt x="7481" y="9945"/>
                    <a:pt x="7638" y="10102"/>
                  </a:cubicBezTo>
                  <a:lnTo>
                    <a:pt x="10933" y="13397"/>
                  </a:lnTo>
                  <a:cubicBezTo>
                    <a:pt x="11087" y="13552"/>
                    <a:pt x="11294" y="13627"/>
                    <a:pt x="11502" y="13627"/>
                  </a:cubicBezTo>
                  <a:cubicBezTo>
                    <a:pt x="11749" y="13627"/>
                    <a:pt x="11997" y="13520"/>
                    <a:pt x="12158" y="13313"/>
                  </a:cubicBezTo>
                  <a:lnTo>
                    <a:pt x="14355" y="10187"/>
                  </a:lnTo>
                  <a:cubicBezTo>
                    <a:pt x="14533" y="9938"/>
                    <a:pt x="14771" y="9838"/>
                    <a:pt x="15018" y="9838"/>
                  </a:cubicBezTo>
                  <a:cubicBezTo>
                    <a:pt x="15064" y="9838"/>
                    <a:pt x="15111" y="9842"/>
                    <a:pt x="15158" y="9849"/>
                  </a:cubicBezTo>
                  <a:lnTo>
                    <a:pt x="21918" y="11158"/>
                  </a:lnTo>
                  <a:cubicBezTo>
                    <a:pt x="21965" y="11167"/>
                    <a:pt x="22011" y="11171"/>
                    <a:pt x="22056" y="11171"/>
                  </a:cubicBezTo>
                  <a:cubicBezTo>
                    <a:pt x="22698" y="11171"/>
                    <a:pt x="23110" y="10362"/>
                    <a:pt x="22636" y="9849"/>
                  </a:cubicBezTo>
                  <a:lnTo>
                    <a:pt x="16045" y="1990"/>
                  </a:lnTo>
                  <a:cubicBezTo>
                    <a:pt x="14858" y="631"/>
                    <a:pt x="13576" y="1"/>
                    <a:pt x="12284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2626275" y="1901650"/>
              <a:ext cx="589000" cy="354500"/>
            </a:xfrm>
            <a:custGeom>
              <a:avLst/>
              <a:gdLst/>
              <a:ahLst/>
              <a:cxnLst/>
              <a:rect l="l" t="t" r="r" b="b"/>
              <a:pathLst>
                <a:path w="23560" h="14180" extrusionOk="0">
                  <a:moveTo>
                    <a:pt x="10667" y="1"/>
                  </a:moveTo>
                  <a:cubicBezTo>
                    <a:pt x="9609" y="1"/>
                    <a:pt x="8540" y="436"/>
                    <a:pt x="7509" y="1436"/>
                  </a:cubicBezTo>
                  <a:lnTo>
                    <a:pt x="496" y="9632"/>
                  </a:lnTo>
                  <a:cubicBezTo>
                    <a:pt x="1" y="10127"/>
                    <a:pt x="393" y="10986"/>
                    <a:pt x="1120" y="10986"/>
                  </a:cubicBezTo>
                  <a:cubicBezTo>
                    <a:pt x="1137" y="10986"/>
                    <a:pt x="1154" y="10985"/>
                    <a:pt x="1172" y="10984"/>
                  </a:cubicBezTo>
                  <a:lnTo>
                    <a:pt x="7974" y="10139"/>
                  </a:lnTo>
                  <a:cubicBezTo>
                    <a:pt x="8004" y="10135"/>
                    <a:pt x="8035" y="10133"/>
                    <a:pt x="8065" y="10133"/>
                  </a:cubicBezTo>
                  <a:cubicBezTo>
                    <a:pt x="8329" y="10133"/>
                    <a:pt x="8583" y="10292"/>
                    <a:pt x="8734" y="10519"/>
                  </a:cubicBezTo>
                  <a:lnTo>
                    <a:pt x="10762" y="13815"/>
                  </a:lnTo>
                  <a:cubicBezTo>
                    <a:pt x="10914" y="14043"/>
                    <a:pt x="11173" y="14180"/>
                    <a:pt x="11438" y="14180"/>
                  </a:cubicBezTo>
                  <a:cubicBezTo>
                    <a:pt x="11614" y="14180"/>
                    <a:pt x="11793" y="14119"/>
                    <a:pt x="11945" y="13984"/>
                  </a:cubicBezTo>
                  <a:lnTo>
                    <a:pt x="15494" y="10900"/>
                  </a:lnTo>
                  <a:cubicBezTo>
                    <a:pt x="15635" y="10787"/>
                    <a:pt x="15813" y="10731"/>
                    <a:pt x="16004" y="10731"/>
                  </a:cubicBezTo>
                  <a:cubicBezTo>
                    <a:pt x="16100" y="10731"/>
                    <a:pt x="16198" y="10745"/>
                    <a:pt x="16297" y="10773"/>
                  </a:cubicBezTo>
                  <a:lnTo>
                    <a:pt x="21789" y="12758"/>
                  </a:lnTo>
                  <a:cubicBezTo>
                    <a:pt x="21860" y="12788"/>
                    <a:pt x="21935" y="12801"/>
                    <a:pt x="22012" y="12801"/>
                  </a:cubicBezTo>
                  <a:cubicBezTo>
                    <a:pt x="22710" y="12801"/>
                    <a:pt x="23560" y="11682"/>
                    <a:pt x="23141" y="11111"/>
                  </a:cubicBezTo>
                  <a:lnTo>
                    <a:pt x="15959" y="3422"/>
                  </a:lnTo>
                  <a:cubicBezTo>
                    <a:pt x="14415" y="1390"/>
                    <a:pt x="12558" y="1"/>
                    <a:pt x="10667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066000" y="3659150"/>
              <a:ext cx="5235575" cy="614725"/>
            </a:xfrm>
            <a:custGeom>
              <a:avLst/>
              <a:gdLst/>
              <a:ahLst/>
              <a:cxnLst/>
              <a:rect l="l" t="t" r="r" b="b"/>
              <a:pathLst>
                <a:path w="209423" h="24589" extrusionOk="0">
                  <a:moveTo>
                    <a:pt x="24588" y="0"/>
                  </a:moveTo>
                  <a:cubicBezTo>
                    <a:pt x="11027" y="42"/>
                    <a:pt x="42" y="11027"/>
                    <a:pt x="0" y="24589"/>
                  </a:cubicBezTo>
                  <a:lnTo>
                    <a:pt x="209423" y="24589"/>
                  </a:lnTo>
                  <a:cubicBezTo>
                    <a:pt x="209381" y="11027"/>
                    <a:pt x="198396" y="42"/>
                    <a:pt x="184834" y="0"/>
                  </a:cubicBezTo>
                  <a:close/>
                </a:path>
              </a:pathLst>
            </a:custGeom>
            <a:solidFill>
              <a:srgbClr val="D39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563050" y="2846375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4811275" y="3249600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597250" y="2968200"/>
              <a:ext cx="722475" cy="934975"/>
            </a:xfrm>
            <a:custGeom>
              <a:avLst/>
              <a:gdLst/>
              <a:ahLst/>
              <a:cxnLst/>
              <a:rect l="l" t="t" r="r" b="b"/>
              <a:pathLst>
                <a:path w="28899" h="37399" extrusionOk="0">
                  <a:moveTo>
                    <a:pt x="14304" y="0"/>
                  </a:moveTo>
                  <a:cubicBezTo>
                    <a:pt x="6444" y="0"/>
                    <a:pt x="40" y="5896"/>
                    <a:pt x="1" y="13189"/>
                  </a:cubicBezTo>
                  <a:cubicBezTo>
                    <a:pt x="1" y="16231"/>
                    <a:pt x="1099" y="19189"/>
                    <a:pt x="3085" y="21470"/>
                  </a:cubicBezTo>
                  <a:cubicBezTo>
                    <a:pt x="4606" y="23202"/>
                    <a:pt x="5324" y="25484"/>
                    <a:pt x="5028" y="27765"/>
                  </a:cubicBezTo>
                  <a:cubicBezTo>
                    <a:pt x="4986" y="28187"/>
                    <a:pt x="4944" y="28610"/>
                    <a:pt x="4986" y="29032"/>
                  </a:cubicBezTo>
                  <a:cubicBezTo>
                    <a:pt x="5070" y="33670"/>
                    <a:pt x="9202" y="37399"/>
                    <a:pt x="14157" y="37399"/>
                  </a:cubicBezTo>
                  <a:cubicBezTo>
                    <a:pt x="14212" y="37399"/>
                    <a:pt x="14267" y="37398"/>
                    <a:pt x="14323" y="37398"/>
                  </a:cubicBezTo>
                  <a:cubicBezTo>
                    <a:pt x="19350" y="37313"/>
                    <a:pt x="23406" y="33553"/>
                    <a:pt x="23406" y="28863"/>
                  </a:cubicBezTo>
                  <a:lnTo>
                    <a:pt x="23406" y="28356"/>
                  </a:lnTo>
                  <a:cubicBezTo>
                    <a:pt x="23237" y="25779"/>
                    <a:pt x="24082" y="23202"/>
                    <a:pt x="25687" y="21217"/>
                  </a:cubicBezTo>
                  <a:cubicBezTo>
                    <a:pt x="27884" y="18555"/>
                    <a:pt x="28898" y="15133"/>
                    <a:pt x="28476" y="11711"/>
                  </a:cubicBezTo>
                  <a:cubicBezTo>
                    <a:pt x="27758" y="5627"/>
                    <a:pt x="22519" y="769"/>
                    <a:pt x="16013" y="93"/>
                  </a:cubicBezTo>
                  <a:cubicBezTo>
                    <a:pt x="15437" y="30"/>
                    <a:pt x="14867" y="0"/>
                    <a:pt x="14304" y="0"/>
                  </a:cubicBez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1799450" y="3325900"/>
              <a:ext cx="296350" cy="885925"/>
            </a:xfrm>
            <a:custGeom>
              <a:avLst/>
              <a:gdLst/>
              <a:ahLst/>
              <a:cxnLst/>
              <a:rect l="l" t="t" r="r" b="b"/>
              <a:pathLst>
                <a:path w="11854" h="35437" extrusionOk="0">
                  <a:moveTo>
                    <a:pt x="6251" y="1"/>
                  </a:moveTo>
                  <a:cubicBezTo>
                    <a:pt x="5844" y="1"/>
                    <a:pt x="5432" y="276"/>
                    <a:pt x="5474" y="825"/>
                  </a:cubicBezTo>
                  <a:lnTo>
                    <a:pt x="5432" y="13753"/>
                  </a:lnTo>
                  <a:lnTo>
                    <a:pt x="1714" y="9317"/>
                  </a:lnTo>
                  <a:cubicBezTo>
                    <a:pt x="1549" y="9096"/>
                    <a:pt x="1341" y="9005"/>
                    <a:pt x="1136" y="9005"/>
                  </a:cubicBezTo>
                  <a:cubicBezTo>
                    <a:pt x="555" y="9005"/>
                    <a:pt x="0" y="9737"/>
                    <a:pt x="531" y="10331"/>
                  </a:cubicBezTo>
                  <a:lnTo>
                    <a:pt x="5390" y="16119"/>
                  </a:lnTo>
                  <a:lnTo>
                    <a:pt x="5305" y="34581"/>
                  </a:lnTo>
                  <a:cubicBezTo>
                    <a:pt x="5263" y="35151"/>
                    <a:pt x="5664" y="35436"/>
                    <a:pt x="6066" y="35436"/>
                  </a:cubicBezTo>
                  <a:cubicBezTo>
                    <a:pt x="6467" y="35436"/>
                    <a:pt x="6868" y="35151"/>
                    <a:pt x="6826" y="34581"/>
                  </a:cubicBezTo>
                  <a:lnTo>
                    <a:pt x="6953" y="10246"/>
                  </a:lnTo>
                  <a:cubicBezTo>
                    <a:pt x="7037" y="10162"/>
                    <a:pt x="7164" y="10119"/>
                    <a:pt x="7206" y="9993"/>
                  </a:cubicBezTo>
                  <a:lnTo>
                    <a:pt x="11600" y="4036"/>
                  </a:lnTo>
                  <a:cubicBezTo>
                    <a:pt x="11854" y="3698"/>
                    <a:pt x="11811" y="3191"/>
                    <a:pt x="11473" y="2979"/>
                  </a:cubicBezTo>
                  <a:cubicBezTo>
                    <a:pt x="11336" y="2877"/>
                    <a:pt x="11178" y="2829"/>
                    <a:pt x="11022" y="2829"/>
                  </a:cubicBezTo>
                  <a:cubicBezTo>
                    <a:pt x="10793" y="2829"/>
                    <a:pt x="10568" y="2931"/>
                    <a:pt x="10417" y="3106"/>
                  </a:cubicBezTo>
                  <a:lnTo>
                    <a:pt x="6995" y="7796"/>
                  </a:lnTo>
                  <a:lnTo>
                    <a:pt x="6995" y="825"/>
                  </a:lnTo>
                  <a:cubicBezTo>
                    <a:pt x="7059" y="276"/>
                    <a:pt x="6657" y="1"/>
                    <a:pt x="625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366600" y="2911350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44675" y="2731800"/>
              <a:ext cx="1665625" cy="560875"/>
            </a:xfrm>
            <a:custGeom>
              <a:avLst/>
              <a:gdLst/>
              <a:ahLst/>
              <a:cxnLst/>
              <a:rect l="l" t="t" r="r" b="b"/>
              <a:pathLst>
                <a:path w="66625" h="22435" extrusionOk="0">
                  <a:moveTo>
                    <a:pt x="21462" y="0"/>
                  </a:moveTo>
                  <a:lnTo>
                    <a:pt x="0" y="22434"/>
                  </a:lnTo>
                  <a:lnTo>
                    <a:pt x="44825" y="22434"/>
                  </a:lnTo>
                  <a:lnTo>
                    <a:pt x="66625" y="0"/>
                  </a:ln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3665300" y="2729675"/>
              <a:ext cx="1143875" cy="659100"/>
            </a:xfrm>
            <a:custGeom>
              <a:avLst/>
              <a:gdLst/>
              <a:ahLst/>
              <a:cxnLst/>
              <a:rect l="l" t="t" r="r" b="b"/>
              <a:pathLst>
                <a:path w="45755" h="26364" extrusionOk="0">
                  <a:moveTo>
                    <a:pt x="21927" y="1"/>
                  </a:moveTo>
                  <a:lnTo>
                    <a:pt x="21800" y="85"/>
                  </a:lnTo>
                  <a:lnTo>
                    <a:pt x="0" y="22519"/>
                  </a:lnTo>
                  <a:lnTo>
                    <a:pt x="3845" y="26364"/>
                  </a:lnTo>
                  <a:lnTo>
                    <a:pt x="23617" y="7437"/>
                  </a:lnTo>
                  <a:lnTo>
                    <a:pt x="42501" y="26364"/>
                  </a:lnTo>
                  <a:lnTo>
                    <a:pt x="45755" y="23111"/>
                  </a:lnTo>
                  <a:lnTo>
                    <a:pt x="21927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2532000" y="3292650"/>
              <a:ext cx="1229425" cy="96125"/>
            </a:xfrm>
            <a:custGeom>
              <a:avLst/>
              <a:gdLst/>
              <a:ahLst/>
              <a:cxnLst/>
              <a:rect l="l" t="t" r="r" b="b"/>
              <a:pathLst>
                <a:path w="49177" h="3845" extrusionOk="0">
                  <a:moveTo>
                    <a:pt x="0" y="0"/>
                  </a:moveTo>
                  <a:lnTo>
                    <a:pt x="3338" y="3845"/>
                  </a:lnTo>
                  <a:lnTo>
                    <a:pt x="49177" y="3845"/>
                  </a:lnTo>
                  <a:lnTo>
                    <a:pt x="45332" y="0"/>
                  </a:lnTo>
                  <a:close/>
                </a:path>
              </a:pathLst>
            </a:custGeom>
            <a:solidFill>
              <a:srgbClr val="EDB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3755075" y="2911350"/>
              <a:ext cx="960100" cy="1234725"/>
            </a:xfrm>
            <a:custGeom>
              <a:avLst/>
              <a:gdLst/>
              <a:ahLst/>
              <a:cxnLst/>
              <a:rect l="l" t="t" r="r" b="b"/>
              <a:pathLst>
                <a:path w="38404" h="49389" extrusionOk="0">
                  <a:moveTo>
                    <a:pt x="19857" y="1"/>
                  </a:moveTo>
                  <a:lnTo>
                    <a:pt x="254" y="18590"/>
                  </a:lnTo>
                  <a:lnTo>
                    <a:pt x="0" y="19054"/>
                  </a:lnTo>
                  <a:lnTo>
                    <a:pt x="0" y="49389"/>
                  </a:lnTo>
                  <a:lnTo>
                    <a:pt x="38403" y="49135"/>
                  </a:lnTo>
                  <a:lnTo>
                    <a:pt x="38403" y="18843"/>
                  </a:lnTo>
                  <a:lnTo>
                    <a:pt x="38403" y="18590"/>
                  </a:lnTo>
                  <a:lnTo>
                    <a:pt x="1985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4044475" y="3537675"/>
              <a:ext cx="219700" cy="137325"/>
            </a:xfrm>
            <a:custGeom>
              <a:avLst/>
              <a:gdLst/>
              <a:ahLst/>
              <a:cxnLst/>
              <a:rect l="l" t="t" r="r" b="b"/>
              <a:pathLst>
                <a:path w="8788" h="5493" extrusionOk="0">
                  <a:moveTo>
                    <a:pt x="803" y="1"/>
                  </a:moveTo>
                  <a:cubicBezTo>
                    <a:pt x="338" y="1"/>
                    <a:pt x="0" y="339"/>
                    <a:pt x="0" y="803"/>
                  </a:cubicBezTo>
                  <a:lnTo>
                    <a:pt x="0" y="5493"/>
                  </a:lnTo>
                  <a:lnTo>
                    <a:pt x="8788" y="5493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4044475" y="3729900"/>
              <a:ext cx="219700" cy="146850"/>
            </a:xfrm>
            <a:custGeom>
              <a:avLst/>
              <a:gdLst/>
              <a:ahLst/>
              <a:cxnLst/>
              <a:rect l="l" t="t" r="r" b="b"/>
              <a:pathLst>
                <a:path w="8788" h="5874" extrusionOk="0">
                  <a:moveTo>
                    <a:pt x="0" y="1"/>
                  </a:moveTo>
                  <a:lnTo>
                    <a:pt x="0" y="5028"/>
                  </a:lnTo>
                  <a:cubicBezTo>
                    <a:pt x="0" y="5493"/>
                    <a:pt x="338" y="5831"/>
                    <a:pt x="803" y="5873"/>
                  </a:cubicBezTo>
                  <a:lnTo>
                    <a:pt x="8788" y="5873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4319075" y="3537675"/>
              <a:ext cx="202825" cy="137325"/>
            </a:xfrm>
            <a:custGeom>
              <a:avLst/>
              <a:gdLst/>
              <a:ahLst/>
              <a:cxnLst/>
              <a:rect l="l" t="t" r="r" b="b"/>
              <a:pathLst>
                <a:path w="8113" h="5493" extrusionOk="0">
                  <a:moveTo>
                    <a:pt x="0" y="1"/>
                  </a:moveTo>
                  <a:lnTo>
                    <a:pt x="0" y="5493"/>
                  </a:lnTo>
                  <a:lnTo>
                    <a:pt x="8112" y="5493"/>
                  </a:lnTo>
                  <a:lnTo>
                    <a:pt x="8112" y="803"/>
                  </a:lnTo>
                  <a:cubicBezTo>
                    <a:pt x="8112" y="339"/>
                    <a:pt x="7732" y="1"/>
                    <a:pt x="726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4319075" y="3729900"/>
              <a:ext cx="202825" cy="145800"/>
            </a:xfrm>
            <a:custGeom>
              <a:avLst/>
              <a:gdLst/>
              <a:ahLst/>
              <a:cxnLst/>
              <a:rect l="l" t="t" r="r" b="b"/>
              <a:pathLst>
                <a:path w="8113" h="5832" extrusionOk="0">
                  <a:moveTo>
                    <a:pt x="0" y="1"/>
                  </a:moveTo>
                  <a:lnTo>
                    <a:pt x="0" y="5831"/>
                  </a:lnTo>
                  <a:lnTo>
                    <a:pt x="7267" y="5831"/>
                  </a:lnTo>
                  <a:cubicBezTo>
                    <a:pt x="7732" y="5831"/>
                    <a:pt x="8112" y="5493"/>
                    <a:pt x="8112" y="5028"/>
                  </a:cubicBezTo>
                  <a:lnTo>
                    <a:pt x="8112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621775" y="3382425"/>
              <a:ext cx="1133325" cy="763650"/>
            </a:xfrm>
            <a:custGeom>
              <a:avLst/>
              <a:gdLst/>
              <a:ahLst/>
              <a:cxnLst/>
              <a:rect l="l" t="t" r="r" b="b"/>
              <a:pathLst>
                <a:path w="45333" h="30546" extrusionOk="0">
                  <a:moveTo>
                    <a:pt x="0" y="0"/>
                  </a:moveTo>
                  <a:lnTo>
                    <a:pt x="0" y="30546"/>
                  </a:lnTo>
                  <a:lnTo>
                    <a:pt x="45332" y="30546"/>
                  </a:lnTo>
                  <a:lnTo>
                    <a:pt x="45332" y="0"/>
                  </a:ln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3064300" y="3662300"/>
              <a:ext cx="227125" cy="477450"/>
            </a:xfrm>
            <a:custGeom>
              <a:avLst/>
              <a:gdLst/>
              <a:ahLst/>
              <a:cxnLst/>
              <a:rect l="l" t="t" r="r" b="b"/>
              <a:pathLst>
                <a:path w="9085" h="19098" extrusionOk="0">
                  <a:moveTo>
                    <a:pt x="1015" y="1"/>
                  </a:moveTo>
                  <a:cubicBezTo>
                    <a:pt x="466" y="1"/>
                    <a:pt x="1" y="466"/>
                    <a:pt x="1" y="1015"/>
                  </a:cubicBezTo>
                  <a:lnTo>
                    <a:pt x="1" y="19097"/>
                  </a:lnTo>
                  <a:lnTo>
                    <a:pt x="9084" y="19097"/>
                  </a:lnTo>
                  <a:lnTo>
                    <a:pt x="9084" y="1015"/>
                  </a:lnTo>
                  <a:cubicBezTo>
                    <a:pt x="9084" y="466"/>
                    <a:pt x="8620" y="1"/>
                    <a:pt x="80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3518475" y="3665475"/>
              <a:ext cx="96150" cy="79250"/>
            </a:xfrm>
            <a:custGeom>
              <a:avLst/>
              <a:gdLst/>
              <a:ahLst/>
              <a:cxnLst/>
              <a:rect l="l" t="t" r="r" b="b"/>
              <a:pathLst>
                <a:path w="3846" h="3170" extrusionOk="0">
                  <a:moveTo>
                    <a:pt x="1" y="1"/>
                  </a:moveTo>
                  <a:lnTo>
                    <a:pt x="1" y="3169"/>
                  </a:lnTo>
                  <a:lnTo>
                    <a:pt x="3845" y="3127"/>
                  </a:lnTo>
                  <a:lnTo>
                    <a:pt x="3845" y="381"/>
                  </a:lnTo>
                  <a:cubicBezTo>
                    <a:pt x="3845" y="170"/>
                    <a:pt x="3718" y="1"/>
                    <a:pt x="350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3400175" y="3665475"/>
              <a:ext cx="97200" cy="78200"/>
            </a:xfrm>
            <a:custGeom>
              <a:avLst/>
              <a:gdLst/>
              <a:ahLst/>
              <a:cxnLst/>
              <a:rect l="l" t="t" r="r" b="b"/>
              <a:pathLst>
                <a:path w="3888" h="3128" extrusionOk="0">
                  <a:moveTo>
                    <a:pt x="381" y="1"/>
                  </a:moveTo>
                  <a:cubicBezTo>
                    <a:pt x="170" y="1"/>
                    <a:pt x="1" y="170"/>
                    <a:pt x="1" y="339"/>
                  </a:cubicBezTo>
                  <a:lnTo>
                    <a:pt x="1" y="3127"/>
                  </a:lnTo>
                  <a:lnTo>
                    <a:pt x="3888" y="3127"/>
                  </a:lnTo>
                  <a:lnTo>
                    <a:pt x="38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3400175" y="3764775"/>
              <a:ext cx="97200" cy="79225"/>
            </a:xfrm>
            <a:custGeom>
              <a:avLst/>
              <a:gdLst/>
              <a:ahLst/>
              <a:cxnLst/>
              <a:rect l="l" t="t" r="r" b="b"/>
              <a:pathLst>
                <a:path w="3888" h="3169" extrusionOk="0">
                  <a:moveTo>
                    <a:pt x="3888" y="0"/>
                  </a:moveTo>
                  <a:lnTo>
                    <a:pt x="1" y="42"/>
                  </a:lnTo>
                  <a:lnTo>
                    <a:pt x="1" y="2831"/>
                  </a:lnTo>
                  <a:cubicBezTo>
                    <a:pt x="1" y="3000"/>
                    <a:pt x="170" y="3169"/>
                    <a:pt x="381" y="3169"/>
                  </a:cubicBezTo>
                  <a:lnTo>
                    <a:pt x="3888" y="3169"/>
                  </a:lnTo>
                  <a:lnTo>
                    <a:pt x="3888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3518475" y="3765825"/>
              <a:ext cx="96150" cy="78175"/>
            </a:xfrm>
            <a:custGeom>
              <a:avLst/>
              <a:gdLst/>
              <a:ahLst/>
              <a:cxnLst/>
              <a:rect l="l" t="t" r="r" b="b"/>
              <a:pathLst>
                <a:path w="3846" h="3127" extrusionOk="0">
                  <a:moveTo>
                    <a:pt x="1" y="0"/>
                  </a:moveTo>
                  <a:lnTo>
                    <a:pt x="1" y="3127"/>
                  </a:lnTo>
                  <a:lnTo>
                    <a:pt x="3507" y="3127"/>
                  </a:lnTo>
                  <a:cubicBezTo>
                    <a:pt x="3718" y="3127"/>
                    <a:pt x="3845" y="2958"/>
                    <a:pt x="3845" y="278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2857300" y="3665475"/>
              <a:ext cx="97200" cy="79250"/>
            </a:xfrm>
            <a:custGeom>
              <a:avLst/>
              <a:gdLst/>
              <a:ahLst/>
              <a:cxnLst/>
              <a:rect l="l" t="t" r="r" b="b"/>
              <a:pathLst>
                <a:path w="3888" h="3170" extrusionOk="0">
                  <a:moveTo>
                    <a:pt x="0" y="1"/>
                  </a:moveTo>
                  <a:lnTo>
                    <a:pt x="0" y="3169"/>
                  </a:lnTo>
                  <a:lnTo>
                    <a:pt x="3887" y="3127"/>
                  </a:lnTo>
                  <a:lnTo>
                    <a:pt x="3887" y="381"/>
                  </a:lnTo>
                  <a:cubicBezTo>
                    <a:pt x="3845" y="170"/>
                    <a:pt x="3718" y="1"/>
                    <a:pt x="350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2857300" y="3765825"/>
              <a:ext cx="96125" cy="78175"/>
            </a:xfrm>
            <a:custGeom>
              <a:avLst/>
              <a:gdLst/>
              <a:ahLst/>
              <a:cxnLst/>
              <a:rect l="l" t="t" r="r" b="b"/>
              <a:pathLst>
                <a:path w="3845" h="3127" extrusionOk="0">
                  <a:moveTo>
                    <a:pt x="0" y="0"/>
                  </a:moveTo>
                  <a:lnTo>
                    <a:pt x="0" y="3127"/>
                  </a:lnTo>
                  <a:lnTo>
                    <a:pt x="3507" y="3127"/>
                  </a:lnTo>
                  <a:cubicBezTo>
                    <a:pt x="3676" y="3127"/>
                    <a:pt x="3845" y="2958"/>
                    <a:pt x="3845" y="278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2739000" y="3665475"/>
              <a:ext cx="96150" cy="78200"/>
            </a:xfrm>
            <a:custGeom>
              <a:avLst/>
              <a:gdLst/>
              <a:ahLst/>
              <a:cxnLst/>
              <a:rect l="l" t="t" r="r" b="b"/>
              <a:pathLst>
                <a:path w="3846" h="3128" extrusionOk="0">
                  <a:moveTo>
                    <a:pt x="381" y="1"/>
                  </a:moveTo>
                  <a:cubicBezTo>
                    <a:pt x="170" y="1"/>
                    <a:pt x="1" y="170"/>
                    <a:pt x="1" y="339"/>
                  </a:cubicBezTo>
                  <a:lnTo>
                    <a:pt x="1" y="3127"/>
                  </a:lnTo>
                  <a:lnTo>
                    <a:pt x="3845" y="3127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2739000" y="3764775"/>
              <a:ext cx="96150" cy="79225"/>
            </a:xfrm>
            <a:custGeom>
              <a:avLst/>
              <a:gdLst/>
              <a:ahLst/>
              <a:cxnLst/>
              <a:rect l="l" t="t" r="r" b="b"/>
              <a:pathLst>
                <a:path w="3846" h="3169" extrusionOk="0">
                  <a:moveTo>
                    <a:pt x="3845" y="0"/>
                  </a:moveTo>
                  <a:lnTo>
                    <a:pt x="1" y="42"/>
                  </a:lnTo>
                  <a:lnTo>
                    <a:pt x="1" y="2831"/>
                  </a:lnTo>
                  <a:cubicBezTo>
                    <a:pt x="1" y="3000"/>
                    <a:pt x="170" y="3169"/>
                    <a:pt x="381" y="3169"/>
                  </a:cubicBezTo>
                  <a:lnTo>
                    <a:pt x="3845" y="3169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638446" y="4143942"/>
              <a:ext cx="4177275" cy="560846"/>
            </a:xfrm>
            <a:custGeom>
              <a:avLst/>
              <a:gdLst/>
              <a:ahLst/>
              <a:cxnLst/>
              <a:rect l="l" t="t" r="r" b="b"/>
              <a:pathLst>
                <a:path w="167091" h="20111" extrusionOk="0">
                  <a:moveTo>
                    <a:pt x="18547" y="0"/>
                  </a:moveTo>
                  <a:cubicBezTo>
                    <a:pt x="8323" y="0"/>
                    <a:pt x="0" y="8323"/>
                    <a:pt x="0" y="18589"/>
                  </a:cubicBezTo>
                  <a:lnTo>
                    <a:pt x="0" y="20110"/>
                  </a:lnTo>
                  <a:lnTo>
                    <a:pt x="167091" y="20110"/>
                  </a:lnTo>
                  <a:lnTo>
                    <a:pt x="167091" y="18589"/>
                  </a:lnTo>
                  <a:cubicBezTo>
                    <a:pt x="167091" y="8323"/>
                    <a:pt x="158768" y="0"/>
                    <a:pt x="148502" y="0"/>
                  </a:cubicBez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2196125" y="4474525"/>
              <a:ext cx="2976375" cy="358075"/>
            </a:xfrm>
            <a:custGeom>
              <a:avLst/>
              <a:gdLst/>
              <a:ahLst/>
              <a:cxnLst/>
              <a:rect l="l" t="t" r="r" b="b"/>
              <a:pathLst>
                <a:path w="119055" h="14323" extrusionOk="0">
                  <a:moveTo>
                    <a:pt x="13224" y="1"/>
                  </a:moveTo>
                  <a:cubicBezTo>
                    <a:pt x="5915" y="1"/>
                    <a:pt x="0" y="5915"/>
                    <a:pt x="0" y="13224"/>
                  </a:cubicBezTo>
                  <a:lnTo>
                    <a:pt x="0" y="14323"/>
                  </a:lnTo>
                  <a:lnTo>
                    <a:pt x="119055" y="14323"/>
                  </a:lnTo>
                  <a:lnTo>
                    <a:pt x="119055" y="13224"/>
                  </a:lnTo>
                  <a:cubicBezTo>
                    <a:pt x="119055" y="5915"/>
                    <a:pt x="113098" y="1"/>
                    <a:pt x="105789" y="1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515525" y="3857850"/>
              <a:ext cx="561925" cy="728675"/>
            </a:xfrm>
            <a:custGeom>
              <a:avLst/>
              <a:gdLst/>
              <a:ahLst/>
              <a:cxnLst/>
              <a:rect l="l" t="t" r="r" b="b"/>
              <a:pathLst>
                <a:path w="22477" h="29147" extrusionOk="0">
                  <a:moveTo>
                    <a:pt x="11078" y="1"/>
                  </a:moveTo>
                  <a:cubicBezTo>
                    <a:pt x="4980" y="1"/>
                    <a:pt x="40" y="4601"/>
                    <a:pt x="1" y="10261"/>
                  </a:cubicBezTo>
                  <a:cubicBezTo>
                    <a:pt x="1" y="12627"/>
                    <a:pt x="846" y="14908"/>
                    <a:pt x="2409" y="16725"/>
                  </a:cubicBezTo>
                  <a:cubicBezTo>
                    <a:pt x="3592" y="18077"/>
                    <a:pt x="4141" y="19851"/>
                    <a:pt x="3930" y="21626"/>
                  </a:cubicBezTo>
                  <a:cubicBezTo>
                    <a:pt x="3887" y="21964"/>
                    <a:pt x="3845" y="22302"/>
                    <a:pt x="3887" y="22640"/>
                  </a:cubicBezTo>
                  <a:cubicBezTo>
                    <a:pt x="3971" y="26247"/>
                    <a:pt x="7179" y="29146"/>
                    <a:pt x="11070" y="29146"/>
                  </a:cubicBezTo>
                  <a:cubicBezTo>
                    <a:pt x="11098" y="29146"/>
                    <a:pt x="11126" y="29146"/>
                    <a:pt x="11154" y="29146"/>
                  </a:cubicBezTo>
                  <a:cubicBezTo>
                    <a:pt x="15041" y="29104"/>
                    <a:pt x="18209" y="26146"/>
                    <a:pt x="18252" y="22513"/>
                  </a:cubicBezTo>
                  <a:lnTo>
                    <a:pt x="18252" y="22048"/>
                  </a:lnTo>
                  <a:cubicBezTo>
                    <a:pt x="18125" y="20063"/>
                    <a:pt x="18759" y="18077"/>
                    <a:pt x="20026" y="16514"/>
                  </a:cubicBezTo>
                  <a:cubicBezTo>
                    <a:pt x="21716" y="14444"/>
                    <a:pt x="22476" y="11782"/>
                    <a:pt x="22181" y="9120"/>
                  </a:cubicBezTo>
                  <a:cubicBezTo>
                    <a:pt x="21589" y="4346"/>
                    <a:pt x="17533" y="629"/>
                    <a:pt x="12464" y="79"/>
                  </a:cubicBezTo>
                  <a:cubicBezTo>
                    <a:pt x="11996" y="26"/>
                    <a:pt x="11534" y="1"/>
                    <a:pt x="11078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674900" y="4136550"/>
              <a:ext cx="229325" cy="688925"/>
            </a:xfrm>
            <a:custGeom>
              <a:avLst/>
              <a:gdLst/>
              <a:ahLst/>
              <a:cxnLst/>
              <a:rect l="l" t="t" r="r" b="b"/>
              <a:pathLst>
                <a:path w="9173" h="27557" extrusionOk="0">
                  <a:moveTo>
                    <a:pt x="4779" y="0"/>
                  </a:moveTo>
                  <a:cubicBezTo>
                    <a:pt x="4462" y="0"/>
                    <a:pt x="4145" y="212"/>
                    <a:pt x="4188" y="634"/>
                  </a:cubicBezTo>
                  <a:lnTo>
                    <a:pt x="4145" y="10731"/>
                  </a:lnTo>
                  <a:lnTo>
                    <a:pt x="1272" y="7267"/>
                  </a:lnTo>
                  <a:cubicBezTo>
                    <a:pt x="1139" y="7112"/>
                    <a:pt x="980" y="7047"/>
                    <a:pt x="826" y="7047"/>
                  </a:cubicBezTo>
                  <a:cubicBezTo>
                    <a:pt x="393" y="7047"/>
                    <a:pt x="0" y="7560"/>
                    <a:pt x="343" y="8027"/>
                  </a:cubicBezTo>
                  <a:lnTo>
                    <a:pt x="4145" y="12548"/>
                  </a:lnTo>
                  <a:lnTo>
                    <a:pt x="4061" y="26955"/>
                  </a:lnTo>
                  <a:cubicBezTo>
                    <a:pt x="4040" y="27356"/>
                    <a:pt x="4335" y="27557"/>
                    <a:pt x="4636" y="27557"/>
                  </a:cubicBezTo>
                  <a:cubicBezTo>
                    <a:pt x="4937" y="27557"/>
                    <a:pt x="5244" y="27356"/>
                    <a:pt x="5244" y="26955"/>
                  </a:cubicBezTo>
                  <a:lnTo>
                    <a:pt x="5328" y="7985"/>
                  </a:lnTo>
                  <a:cubicBezTo>
                    <a:pt x="5413" y="7943"/>
                    <a:pt x="5455" y="7858"/>
                    <a:pt x="5539" y="7816"/>
                  </a:cubicBezTo>
                  <a:lnTo>
                    <a:pt x="8962" y="3127"/>
                  </a:lnTo>
                  <a:cubicBezTo>
                    <a:pt x="9173" y="2873"/>
                    <a:pt x="9088" y="2493"/>
                    <a:pt x="8835" y="2324"/>
                  </a:cubicBezTo>
                  <a:cubicBezTo>
                    <a:pt x="8729" y="2236"/>
                    <a:pt x="8602" y="2192"/>
                    <a:pt x="8476" y="2192"/>
                  </a:cubicBezTo>
                  <a:cubicBezTo>
                    <a:pt x="8301" y="2192"/>
                    <a:pt x="8131" y="2278"/>
                    <a:pt x="8032" y="2451"/>
                  </a:cubicBezTo>
                  <a:lnTo>
                    <a:pt x="5371" y="6042"/>
                  </a:lnTo>
                  <a:lnTo>
                    <a:pt x="5371" y="634"/>
                  </a:lnTo>
                  <a:cubicBezTo>
                    <a:pt x="5413" y="212"/>
                    <a:pt x="5096" y="0"/>
                    <a:pt x="477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4165925" y="4153025"/>
              <a:ext cx="390825" cy="506375"/>
            </a:xfrm>
            <a:custGeom>
              <a:avLst/>
              <a:gdLst/>
              <a:ahLst/>
              <a:cxnLst/>
              <a:rect l="l" t="t" r="r" b="b"/>
              <a:pathLst>
                <a:path w="15633" h="20255" extrusionOk="0">
                  <a:moveTo>
                    <a:pt x="7962" y="1"/>
                  </a:moveTo>
                  <a:cubicBezTo>
                    <a:pt x="7636" y="1"/>
                    <a:pt x="7306" y="20"/>
                    <a:pt x="6971" y="60"/>
                  </a:cubicBezTo>
                  <a:cubicBezTo>
                    <a:pt x="3423" y="440"/>
                    <a:pt x="592" y="3059"/>
                    <a:pt x="212" y="6354"/>
                  </a:cubicBezTo>
                  <a:cubicBezTo>
                    <a:pt x="1" y="8171"/>
                    <a:pt x="550" y="10030"/>
                    <a:pt x="1690" y="11466"/>
                  </a:cubicBezTo>
                  <a:cubicBezTo>
                    <a:pt x="2578" y="12565"/>
                    <a:pt x="3042" y="13959"/>
                    <a:pt x="2958" y="15353"/>
                  </a:cubicBezTo>
                  <a:lnTo>
                    <a:pt x="2958" y="15649"/>
                  </a:lnTo>
                  <a:cubicBezTo>
                    <a:pt x="2958" y="18184"/>
                    <a:pt x="5155" y="20212"/>
                    <a:pt x="7859" y="20254"/>
                  </a:cubicBezTo>
                  <a:cubicBezTo>
                    <a:pt x="7887" y="20255"/>
                    <a:pt x="7915" y="20255"/>
                    <a:pt x="7943" y="20255"/>
                  </a:cubicBezTo>
                  <a:cubicBezTo>
                    <a:pt x="10650" y="20255"/>
                    <a:pt x="12845" y="18242"/>
                    <a:pt x="12928" y="15734"/>
                  </a:cubicBezTo>
                  <a:cubicBezTo>
                    <a:pt x="12928" y="15480"/>
                    <a:pt x="12928" y="15269"/>
                    <a:pt x="12886" y="15058"/>
                  </a:cubicBezTo>
                  <a:cubicBezTo>
                    <a:pt x="12717" y="13790"/>
                    <a:pt x="13140" y="12565"/>
                    <a:pt x="13942" y="11635"/>
                  </a:cubicBezTo>
                  <a:cubicBezTo>
                    <a:pt x="15041" y="10368"/>
                    <a:pt x="15632" y="8763"/>
                    <a:pt x="15590" y="7115"/>
                  </a:cubicBezTo>
                  <a:cubicBezTo>
                    <a:pt x="15590" y="3194"/>
                    <a:pt x="12169" y="1"/>
                    <a:pt x="796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4286325" y="4347775"/>
              <a:ext cx="160150" cy="478500"/>
            </a:xfrm>
            <a:custGeom>
              <a:avLst/>
              <a:gdLst/>
              <a:ahLst/>
              <a:cxnLst/>
              <a:rect l="l" t="t" r="r" b="b"/>
              <a:pathLst>
                <a:path w="6406" h="19140" extrusionOk="0">
                  <a:moveTo>
                    <a:pt x="3085" y="1"/>
                  </a:moveTo>
                  <a:cubicBezTo>
                    <a:pt x="2831" y="1"/>
                    <a:pt x="2662" y="170"/>
                    <a:pt x="2662" y="423"/>
                  </a:cubicBezTo>
                  <a:lnTo>
                    <a:pt x="2662" y="4183"/>
                  </a:lnTo>
                  <a:lnTo>
                    <a:pt x="804" y="1649"/>
                  </a:lnTo>
                  <a:cubicBezTo>
                    <a:pt x="727" y="1546"/>
                    <a:pt x="604" y="1490"/>
                    <a:pt x="471" y="1490"/>
                  </a:cubicBezTo>
                  <a:cubicBezTo>
                    <a:pt x="385" y="1490"/>
                    <a:pt x="295" y="1514"/>
                    <a:pt x="212" y="1564"/>
                  </a:cubicBezTo>
                  <a:cubicBezTo>
                    <a:pt x="43" y="1691"/>
                    <a:pt x="1" y="1987"/>
                    <a:pt x="128" y="2156"/>
                  </a:cubicBezTo>
                  <a:lnTo>
                    <a:pt x="2536" y="5409"/>
                  </a:lnTo>
                  <a:cubicBezTo>
                    <a:pt x="2578" y="5451"/>
                    <a:pt x="2620" y="5493"/>
                    <a:pt x="2662" y="5493"/>
                  </a:cubicBezTo>
                  <a:lnTo>
                    <a:pt x="2747" y="18717"/>
                  </a:lnTo>
                  <a:cubicBezTo>
                    <a:pt x="2747" y="18928"/>
                    <a:pt x="2916" y="19139"/>
                    <a:pt x="3127" y="19139"/>
                  </a:cubicBezTo>
                  <a:cubicBezTo>
                    <a:pt x="3381" y="19139"/>
                    <a:pt x="3550" y="18928"/>
                    <a:pt x="3550" y="18717"/>
                  </a:cubicBezTo>
                  <a:lnTo>
                    <a:pt x="3507" y="8704"/>
                  </a:lnTo>
                  <a:lnTo>
                    <a:pt x="6127" y="5535"/>
                  </a:lnTo>
                  <a:cubicBezTo>
                    <a:pt x="6406" y="5225"/>
                    <a:pt x="6139" y="4869"/>
                    <a:pt x="5843" y="4869"/>
                  </a:cubicBezTo>
                  <a:cubicBezTo>
                    <a:pt x="5736" y="4869"/>
                    <a:pt x="5625" y="4916"/>
                    <a:pt x="5535" y="5028"/>
                  </a:cubicBezTo>
                  <a:lnTo>
                    <a:pt x="3507" y="7394"/>
                  </a:lnTo>
                  <a:lnTo>
                    <a:pt x="3507" y="423"/>
                  </a:lnTo>
                  <a:cubicBezTo>
                    <a:pt x="3507" y="170"/>
                    <a:pt x="3296" y="1"/>
                    <a:pt x="308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6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B64"/>
                </a:solidFill>
              </a:rPr>
              <a:t>THANKS</a:t>
            </a:r>
            <a:endParaRPr>
              <a:solidFill>
                <a:srgbClr val="FFCB64"/>
              </a:solidFill>
            </a:endParaRPr>
          </a:p>
        </p:txBody>
      </p:sp>
      <p:grpSp>
        <p:nvGrpSpPr>
          <p:cNvPr id="1880" name="Google Shape;1880;p3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881" name="Google Shape;1881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3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888" name="Google Shape;1888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2" name="Google Shape;1902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36"/>
          <p:cNvSpPr txBox="1">
            <a:spLocks noGrp="1"/>
          </p:cNvSpPr>
          <p:nvPr>
            <p:ph type="subTitle" idx="1"/>
          </p:nvPr>
        </p:nvSpPr>
        <p:spPr>
          <a:xfrm flipH="1">
            <a:off x="1674025" y="2409550"/>
            <a:ext cx="30123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Does anyone have any questions?</a:t>
            </a:r>
            <a:endParaRPr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addyouremail@freepik.com </a:t>
            </a:r>
            <a:endParaRPr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+91  620 421 838 </a:t>
            </a:r>
            <a:endParaRPr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yourcompany.com</a:t>
            </a:r>
            <a:endParaRPr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36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36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7" name="Google Shape;1907;p36"/>
          <p:cNvGrpSpPr/>
          <p:nvPr/>
        </p:nvGrpSpPr>
        <p:grpSpPr>
          <a:xfrm>
            <a:off x="3755237" y="3575651"/>
            <a:ext cx="832985" cy="231737"/>
            <a:chOff x="3739024" y="3575651"/>
            <a:chExt cx="832985" cy="231737"/>
          </a:xfrm>
        </p:grpSpPr>
        <p:sp>
          <p:nvSpPr>
            <p:cNvPr id="1908" name="Google Shape;1908;p36"/>
            <p:cNvSpPr/>
            <p:nvPr/>
          </p:nvSpPr>
          <p:spPr>
            <a:xfrm>
              <a:off x="3739024" y="3575651"/>
              <a:ext cx="231508" cy="231737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9" name="Google Shape;1909;p36"/>
            <p:cNvGrpSpPr/>
            <p:nvPr/>
          </p:nvGrpSpPr>
          <p:grpSpPr>
            <a:xfrm>
              <a:off x="4039521" y="3575766"/>
              <a:ext cx="231754" cy="231498"/>
              <a:chOff x="3752358" y="3817349"/>
              <a:chExt cx="346056" cy="345674"/>
            </a:xfrm>
          </p:grpSpPr>
          <p:sp>
            <p:nvSpPr>
              <p:cNvPr id="1910" name="Google Shape;1910;p36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6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6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6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4" name="Google Shape;1914;p36"/>
            <p:cNvGrpSpPr/>
            <p:nvPr/>
          </p:nvGrpSpPr>
          <p:grpSpPr>
            <a:xfrm>
              <a:off x="4340277" y="3575766"/>
              <a:ext cx="231732" cy="231498"/>
              <a:chOff x="4201447" y="3817349"/>
              <a:chExt cx="346024" cy="345674"/>
            </a:xfrm>
          </p:grpSpPr>
          <p:sp>
            <p:nvSpPr>
              <p:cNvPr id="1915" name="Google Shape;1915;p36"/>
              <p:cNvSpPr/>
              <p:nvPr/>
            </p:nvSpPr>
            <p:spPr>
              <a:xfrm>
                <a:off x="4201447" y="3817349"/>
                <a:ext cx="346024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1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52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299" y="8240"/>
                      <a:pt x="10871" y="6871"/>
                      <a:pt x="10871" y="5430"/>
                    </a:cubicBezTo>
                    <a:cubicBezTo>
                      <a:pt x="10871" y="3989"/>
                      <a:pt x="10299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6"/>
              <p:cNvSpPr/>
              <p:nvPr/>
            </p:nvSpPr>
            <p:spPr>
              <a:xfrm>
                <a:off x="4271569" y="3904531"/>
                <a:ext cx="227394" cy="185728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6211396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1905000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title" idx="2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4052244" y="3012350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title" idx="8"/>
          </p:nvPr>
        </p:nvSpPr>
        <p:spPr>
          <a:xfrm>
            <a:off x="5866256" y="15730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title" idx="5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title" idx="14"/>
          </p:nvPr>
        </p:nvSpPr>
        <p:spPr>
          <a:xfrm>
            <a:off x="5866256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ctrTitle" idx="6"/>
          </p:nvPr>
        </p:nvSpPr>
        <p:spPr>
          <a:xfrm>
            <a:off x="5474427" y="2310523"/>
            <a:ext cx="30792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PREPARATION, EXPLORATION, CLEANING, FEATURE ENGINEERING</a:t>
            </a:r>
            <a:endParaRPr dirty="0"/>
          </a:p>
        </p:txBody>
      </p:sp>
      <p:sp>
        <p:nvSpPr>
          <p:cNvPr id="165" name="Google Shape;165;p16"/>
          <p:cNvSpPr txBox="1">
            <a:spLocks noGrp="1"/>
          </p:cNvSpPr>
          <p:nvPr>
            <p:ph type="title" idx="18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9"/>
          </p:nvPr>
        </p:nvSpPr>
        <p:spPr>
          <a:xfrm>
            <a:off x="5581987" y="337734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67" name="Google Shape;167;p16"/>
          <p:cNvSpPr txBox="1">
            <a:spLocks noGrp="1"/>
          </p:cNvSpPr>
          <p:nvPr>
            <p:ph type="ctrTitle" idx="16"/>
          </p:nvPr>
        </p:nvSpPr>
        <p:spPr>
          <a:xfrm>
            <a:off x="1073720" y="2149158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HOUSE PRICE PREDICTION PROJECT GOAL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ctrTitle" idx="19"/>
          </p:nvPr>
        </p:nvSpPr>
        <p:spPr>
          <a:xfrm>
            <a:off x="1251800" y="372697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TRAINING, TESTING AND FINE TUNING</a:t>
            </a:r>
            <a:endParaRPr dirty="0"/>
          </a:p>
        </p:txBody>
      </p:sp>
      <p:sp>
        <p:nvSpPr>
          <p:cNvPr id="171" name="Google Shape;171;p16"/>
          <p:cNvSpPr txBox="1">
            <a:spLocks noGrp="1"/>
          </p:cNvSpPr>
          <p:nvPr>
            <p:ph type="title" idx="21"/>
          </p:nvPr>
        </p:nvSpPr>
        <p:spPr>
          <a:xfrm>
            <a:off x="1545625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ctrTitle"/>
          </p:nvPr>
        </p:nvSpPr>
        <p:spPr>
          <a:xfrm>
            <a:off x="3439316" y="2142119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MODELS. TECHNOLOGIES, LIBRARIES</a:t>
            </a:r>
            <a:endParaRPr dirty="0"/>
          </a:p>
        </p:txBody>
      </p:sp>
      <p:sp>
        <p:nvSpPr>
          <p:cNvPr id="174" name="Google Shape;174;p16"/>
          <p:cNvSpPr txBox="1">
            <a:spLocks noGrp="1"/>
          </p:cNvSpPr>
          <p:nvPr>
            <p:ph type="ctrTitle" idx="3"/>
          </p:nvPr>
        </p:nvSpPr>
        <p:spPr>
          <a:xfrm>
            <a:off x="3414853" y="3735934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ACHIEVING PROJECT GOAL, RESULTS &amp; CONCLUSIONS</a:t>
            </a:r>
            <a:endParaRPr dirty="0"/>
          </a:p>
        </p:txBody>
      </p:sp>
      <p:grpSp>
        <p:nvGrpSpPr>
          <p:cNvPr id="175" name="Google Shape;175;p16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76" name="Google Shape;176;p16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16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79" name="Google Shape;179;p1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>
            <a:spLocks noGrp="1"/>
          </p:cNvSpPr>
          <p:nvPr>
            <p:ph type="ctrTitle"/>
          </p:nvPr>
        </p:nvSpPr>
        <p:spPr>
          <a:xfrm>
            <a:off x="831200" y="1605949"/>
            <a:ext cx="38673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PRO</a:t>
            </a:r>
            <a:r>
              <a:rPr lang="en" dirty="0"/>
              <a:t>JECT GOAL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1"/>
          </p:nvPr>
        </p:nvSpPr>
        <p:spPr>
          <a:xfrm>
            <a:off x="831200" y="2412840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5">
                    <a:lumMod val="75000"/>
                  </a:schemeClr>
                </a:solidFill>
              </a:rPr>
              <a:t>“Our aim is to create a predictive analysis of house prices so we can advise potential buyers or investors on sales prices and where to buy (neighborhood) based on the home features that they value most”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434343"/>
                </a:solidFill>
              </a:rPr>
              <a:t>			- Group 2</a:t>
            </a:r>
            <a:endParaRPr sz="16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grpSp>
        <p:nvGrpSpPr>
          <p:cNvPr id="187" name="Google Shape;187;p17"/>
          <p:cNvGrpSpPr/>
          <p:nvPr/>
        </p:nvGrpSpPr>
        <p:grpSpPr>
          <a:xfrm>
            <a:off x="5811131" y="1111432"/>
            <a:ext cx="1980215" cy="1907859"/>
            <a:chOff x="1029600" y="238175"/>
            <a:chExt cx="5360625" cy="5164750"/>
          </a:xfrm>
        </p:grpSpPr>
        <p:sp>
          <p:nvSpPr>
            <p:cNvPr id="188" name="Google Shape;188;p17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7"/>
          <p:cNvSpPr txBox="1"/>
          <p:nvPr/>
        </p:nvSpPr>
        <p:spPr>
          <a:xfrm>
            <a:off x="5591475" y="3022412"/>
            <a:ext cx="2419500" cy="137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74C1B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HOUSE</a:t>
            </a:r>
            <a:endParaRPr sz="3000" dirty="0">
              <a:solidFill>
                <a:srgbClr val="74C1B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5591475" y="3460568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PRICE PREDICTION</a:t>
            </a:r>
            <a:endParaRPr sz="12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 txBox="1">
            <a:spLocks noGrp="1"/>
          </p:cNvSpPr>
          <p:nvPr>
            <p:ph type="ctrTitle"/>
          </p:nvPr>
        </p:nvSpPr>
        <p:spPr>
          <a:xfrm>
            <a:off x="782104" y="720038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MODELS, TECHNOLOGIES AND LIBRARIES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37" name="Google Shape;637;p21"/>
          <p:cNvSpPr/>
          <p:nvPr/>
        </p:nvSpPr>
        <p:spPr>
          <a:xfrm>
            <a:off x="1411757" y="1181128"/>
            <a:ext cx="1686801" cy="1548815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>
            <a:off x="2855773" y="1134322"/>
            <a:ext cx="1570531" cy="1647061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>
            <a:off x="4223937" y="1153792"/>
            <a:ext cx="1570531" cy="1573802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1"/>
          <p:cNvSpPr/>
          <p:nvPr/>
        </p:nvSpPr>
        <p:spPr>
          <a:xfrm>
            <a:off x="5640090" y="1110508"/>
            <a:ext cx="1570531" cy="1647061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2" name="Google Shape;642;p21"/>
          <p:cNvGrpSpPr/>
          <p:nvPr/>
        </p:nvGrpSpPr>
        <p:grpSpPr>
          <a:xfrm>
            <a:off x="4738315" y="1279738"/>
            <a:ext cx="429317" cy="365802"/>
            <a:chOff x="-1341636" y="2815364"/>
            <a:chExt cx="429317" cy="365802"/>
          </a:xfrm>
        </p:grpSpPr>
        <p:sp>
          <p:nvSpPr>
            <p:cNvPr id="643" name="Google Shape;643;p21"/>
            <p:cNvSpPr/>
            <p:nvPr/>
          </p:nvSpPr>
          <p:spPr>
            <a:xfrm>
              <a:off x="-1341636" y="3041498"/>
              <a:ext cx="429317" cy="113064"/>
            </a:xfrm>
            <a:custGeom>
              <a:avLst/>
              <a:gdLst/>
              <a:ahLst/>
              <a:cxnLst/>
              <a:rect l="l" t="t" r="r" b="b"/>
              <a:pathLst>
                <a:path w="73231" h="19286" extrusionOk="0">
                  <a:moveTo>
                    <a:pt x="12796" y="1"/>
                  </a:moveTo>
                  <a:cubicBezTo>
                    <a:pt x="12428" y="1"/>
                    <a:pt x="12066" y="181"/>
                    <a:pt x="11844" y="510"/>
                  </a:cubicBezTo>
                  <a:lnTo>
                    <a:pt x="500" y="17527"/>
                  </a:lnTo>
                  <a:cubicBezTo>
                    <a:pt x="0" y="18276"/>
                    <a:pt x="534" y="19286"/>
                    <a:pt x="1441" y="19286"/>
                  </a:cubicBezTo>
                  <a:lnTo>
                    <a:pt x="71779" y="19286"/>
                  </a:lnTo>
                  <a:cubicBezTo>
                    <a:pt x="72686" y="19286"/>
                    <a:pt x="73231" y="18276"/>
                    <a:pt x="72720" y="17527"/>
                  </a:cubicBezTo>
                  <a:lnTo>
                    <a:pt x="61376" y="510"/>
                  </a:lnTo>
                  <a:cubicBezTo>
                    <a:pt x="61161" y="181"/>
                    <a:pt x="60802" y="1"/>
                    <a:pt x="60435" y="1"/>
                  </a:cubicBezTo>
                  <a:cubicBezTo>
                    <a:pt x="60220" y="1"/>
                    <a:pt x="60003" y="62"/>
                    <a:pt x="59810" y="192"/>
                  </a:cubicBezTo>
                  <a:cubicBezTo>
                    <a:pt x="59288" y="544"/>
                    <a:pt x="59141" y="1247"/>
                    <a:pt x="59492" y="1769"/>
                  </a:cubicBezTo>
                  <a:lnTo>
                    <a:pt x="69657" y="17017"/>
                  </a:lnTo>
                  <a:lnTo>
                    <a:pt x="3563" y="17017"/>
                  </a:lnTo>
                  <a:lnTo>
                    <a:pt x="13728" y="1769"/>
                  </a:lnTo>
                  <a:cubicBezTo>
                    <a:pt x="14079" y="1247"/>
                    <a:pt x="13943" y="544"/>
                    <a:pt x="13421" y="192"/>
                  </a:cubicBezTo>
                  <a:cubicBezTo>
                    <a:pt x="13228" y="62"/>
                    <a:pt x="13011" y="1"/>
                    <a:pt x="127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-1339842" y="3141254"/>
              <a:ext cx="425664" cy="39912"/>
            </a:xfrm>
            <a:custGeom>
              <a:avLst/>
              <a:gdLst/>
              <a:ahLst/>
              <a:cxnLst/>
              <a:rect l="l" t="t" r="r" b="b"/>
              <a:pathLst>
                <a:path w="72608" h="6808" extrusionOk="0">
                  <a:moveTo>
                    <a:pt x="70338" y="2270"/>
                  </a:moveTo>
                  <a:lnTo>
                    <a:pt x="70338" y="4539"/>
                  </a:lnTo>
                  <a:lnTo>
                    <a:pt x="2270" y="4539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5673"/>
                  </a:lnTo>
                  <a:cubicBezTo>
                    <a:pt x="1" y="6297"/>
                    <a:pt x="511" y="6808"/>
                    <a:pt x="1135" y="6808"/>
                  </a:cubicBezTo>
                  <a:lnTo>
                    <a:pt x="71473" y="6808"/>
                  </a:lnTo>
                  <a:cubicBezTo>
                    <a:pt x="72097" y="6808"/>
                    <a:pt x="72607" y="6297"/>
                    <a:pt x="72607" y="5673"/>
                  </a:cubicBezTo>
                  <a:lnTo>
                    <a:pt x="72607" y="1135"/>
                  </a:lnTo>
                  <a:cubicBezTo>
                    <a:pt x="72607" y="511"/>
                    <a:pt x="72097" y="1"/>
                    <a:pt x="714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-1281979" y="3068102"/>
              <a:ext cx="50089" cy="86507"/>
            </a:xfrm>
            <a:custGeom>
              <a:avLst/>
              <a:gdLst/>
              <a:ahLst/>
              <a:cxnLst/>
              <a:rect l="l" t="t" r="r" b="b"/>
              <a:pathLst>
                <a:path w="8544" h="14756" extrusionOk="0">
                  <a:moveTo>
                    <a:pt x="7256" y="0"/>
                  </a:moveTo>
                  <a:cubicBezTo>
                    <a:pt x="6832" y="0"/>
                    <a:pt x="6425" y="238"/>
                    <a:pt x="6229" y="646"/>
                  </a:cubicBezTo>
                  <a:lnTo>
                    <a:pt x="284" y="13125"/>
                  </a:lnTo>
                  <a:cubicBezTo>
                    <a:pt x="1" y="13693"/>
                    <a:pt x="250" y="14373"/>
                    <a:pt x="817" y="14645"/>
                  </a:cubicBezTo>
                  <a:cubicBezTo>
                    <a:pt x="974" y="14721"/>
                    <a:pt x="1139" y="14756"/>
                    <a:pt x="1301" y="14756"/>
                  </a:cubicBezTo>
                  <a:cubicBezTo>
                    <a:pt x="1728" y="14756"/>
                    <a:pt x="2137" y="14512"/>
                    <a:pt x="2326" y="14101"/>
                  </a:cubicBezTo>
                  <a:lnTo>
                    <a:pt x="8282" y="1622"/>
                  </a:lnTo>
                  <a:cubicBezTo>
                    <a:pt x="8543" y="1054"/>
                    <a:pt x="8305" y="385"/>
                    <a:pt x="7749" y="113"/>
                  </a:cubicBezTo>
                  <a:cubicBezTo>
                    <a:pt x="7590" y="36"/>
                    <a:pt x="7422" y="0"/>
                    <a:pt x="72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-1213341" y="3074762"/>
              <a:ext cx="24347" cy="46548"/>
            </a:xfrm>
            <a:custGeom>
              <a:avLst/>
              <a:gdLst/>
              <a:ahLst/>
              <a:cxnLst/>
              <a:rect l="l" t="t" r="r" b="b"/>
              <a:pathLst>
                <a:path w="4153" h="7940" extrusionOk="0">
                  <a:moveTo>
                    <a:pt x="2892" y="0"/>
                  </a:moveTo>
                  <a:cubicBezTo>
                    <a:pt x="2399" y="0"/>
                    <a:pt x="1945" y="327"/>
                    <a:pt x="1804" y="826"/>
                  </a:cubicBezTo>
                  <a:lnTo>
                    <a:pt x="171" y="6498"/>
                  </a:lnTo>
                  <a:cubicBezTo>
                    <a:pt x="0" y="7100"/>
                    <a:pt x="352" y="7724"/>
                    <a:pt x="953" y="7894"/>
                  </a:cubicBezTo>
                  <a:cubicBezTo>
                    <a:pt x="1055" y="7928"/>
                    <a:pt x="1158" y="7939"/>
                    <a:pt x="1271" y="7939"/>
                  </a:cubicBezTo>
                  <a:cubicBezTo>
                    <a:pt x="1770" y="7939"/>
                    <a:pt x="2213" y="7599"/>
                    <a:pt x="2360" y="7122"/>
                  </a:cubicBezTo>
                  <a:lnTo>
                    <a:pt x="3982" y="1450"/>
                  </a:lnTo>
                  <a:cubicBezTo>
                    <a:pt x="4153" y="849"/>
                    <a:pt x="3801" y="213"/>
                    <a:pt x="3200" y="43"/>
                  </a:cubicBezTo>
                  <a:cubicBezTo>
                    <a:pt x="3097" y="14"/>
                    <a:pt x="2994" y="0"/>
                    <a:pt x="28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-999847" y="3114814"/>
              <a:ext cx="27735" cy="39748"/>
            </a:xfrm>
            <a:custGeom>
              <a:avLst/>
              <a:gdLst/>
              <a:ahLst/>
              <a:cxnLst/>
              <a:rect l="l" t="t" r="r" b="b"/>
              <a:pathLst>
                <a:path w="4731" h="6780" extrusionOk="0">
                  <a:moveTo>
                    <a:pt x="1279" y="1"/>
                  </a:moveTo>
                  <a:cubicBezTo>
                    <a:pt x="1116" y="1"/>
                    <a:pt x="951" y="35"/>
                    <a:pt x="794" y="109"/>
                  </a:cubicBezTo>
                  <a:cubicBezTo>
                    <a:pt x="238" y="370"/>
                    <a:pt x="0" y="1039"/>
                    <a:pt x="250" y="1595"/>
                  </a:cubicBezTo>
                  <a:lnTo>
                    <a:pt x="2417" y="6133"/>
                  </a:lnTo>
                  <a:cubicBezTo>
                    <a:pt x="2609" y="6530"/>
                    <a:pt x="3007" y="6780"/>
                    <a:pt x="3438" y="6780"/>
                  </a:cubicBezTo>
                  <a:cubicBezTo>
                    <a:pt x="3608" y="6780"/>
                    <a:pt x="3778" y="6746"/>
                    <a:pt x="3925" y="6666"/>
                  </a:cubicBezTo>
                  <a:cubicBezTo>
                    <a:pt x="4493" y="6405"/>
                    <a:pt x="4731" y="5725"/>
                    <a:pt x="4470" y="5157"/>
                  </a:cubicBezTo>
                  <a:lnTo>
                    <a:pt x="2303" y="619"/>
                  </a:lnTo>
                  <a:cubicBezTo>
                    <a:pt x="2099" y="228"/>
                    <a:pt x="1696" y="1"/>
                    <a:pt x="12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-1034764" y="3041498"/>
              <a:ext cx="37315" cy="59856"/>
            </a:xfrm>
            <a:custGeom>
              <a:avLst/>
              <a:gdLst/>
              <a:ahLst/>
              <a:cxnLst/>
              <a:rect l="l" t="t" r="r" b="b"/>
              <a:pathLst>
                <a:path w="6365" h="10210" extrusionOk="0">
                  <a:moveTo>
                    <a:pt x="1289" y="0"/>
                  </a:moveTo>
                  <a:cubicBezTo>
                    <a:pt x="1127" y="0"/>
                    <a:pt x="962" y="36"/>
                    <a:pt x="806" y="113"/>
                  </a:cubicBezTo>
                  <a:cubicBezTo>
                    <a:pt x="238" y="385"/>
                    <a:pt x="0" y="1054"/>
                    <a:pt x="261" y="1622"/>
                  </a:cubicBezTo>
                  <a:lnTo>
                    <a:pt x="4039" y="9563"/>
                  </a:lnTo>
                  <a:cubicBezTo>
                    <a:pt x="4232" y="9960"/>
                    <a:pt x="4629" y="10210"/>
                    <a:pt x="5071" y="10210"/>
                  </a:cubicBezTo>
                  <a:cubicBezTo>
                    <a:pt x="5230" y="10210"/>
                    <a:pt x="5400" y="10164"/>
                    <a:pt x="5559" y="10096"/>
                  </a:cubicBezTo>
                  <a:cubicBezTo>
                    <a:pt x="6126" y="9824"/>
                    <a:pt x="6365" y="9155"/>
                    <a:pt x="6092" y="8587"/>
                  </a:cubicBezTo>
                  <a:lnTo>
                    <a:pt x="2314" y="646"/>
                  </a:lnTo>
                  <a:cubicBezTo>
                    <a:pt x="2110" y="238"/>
                    <a:pt x="1707" y="0"/>
                    <a:pt x="12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-1065161" y="3074498"/>
              <a:ext cx="24546" cy="46953"/>
            </a:xfrm>
            <a:custGeom>
              <a:avLst/>
              <a:gdLst/>
              <a:ahLst/>
              <a:cxnLst/>
              <a:rect l="l" t="t" r="r" b="b"/>
              <a:pathLst>
                <a:path w="4187" h="8009" extrusionOk="0">
                  <a:moveTo>
                    <a:pt x="1271" y="1"/>
                  </a:moveTo>
                  <a:cubicBezTo>
                    <a:pt x="1170" y="1"/>
                    <a:pt x="1067" y="15"/>
                    <a:pt x="965" y="43"/>
                  </a:cubicBezTo>
                  <a:cubicBezTo>
                    <a:pt x="341" y="224"/>
                    <a:pt x="1" y="882"/>
                    <a:pt x="193" y="1495"/>
                  </a:cubicBezTo>
                  <a:lnTo>
                    <a:pt x="1827" y="7167"/>
                  </a:lnTo>
                  <a:cubicBezTo>
                    <a:pt x="1958" y="7673"/>
                    <a:pt x="2414" y="8008"/>
                    <a:pt x="2913" y="8008"/>
                  </a:cubicBezTo>
                  <a:cubicBezTo>
                    <a:pt x="3019" y="8008"/>
                    <a:pt x="3127" y="7993"/>
                    <a:pt x="3234" y="7961"/>
                  </a:cubicBezTo>
                  <a:cubicBezTo>
                    <a:pt x="3846" y="7791"/>
                    <a:pt x="4187" y="7145"/>
                    <a:pt x="4005" y="6543"/>
                  </a:cubicBezTo>
                  <a:lnTo>
                    <a:pt x="2372" y="871"/>
                  </a:lnTo>
                  <a:cubicBezTo>
                    <a:pt x="2249" y="341"/>
                    <a:pt x="1779" y="1"/>
                    <a:pt x="12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-1291025" y="3068096"/>
              <a:ext cx="58203" cy="13308"/>
            </a:xfrm>
            <a:custGeom>
              <a:avLst/>
              <a:gdLst/>
              <a:ahLst/>
              <a:cxnLst/>
              <a:rect l="l" t="t" r="r" b="b"/>
              <a:pathLst>
                <a:path w="9928" h="2270" extrusionOk="0">
                  <a:moveTo>
                    <a:pt x="1135" y="0"/>
                  </a:moveTo>
                  <a:cubicBezTo>
                    <a:pt x="500" y="0"/>
                    <a:pt x="1" y="511"/>
                    <a:pt x="1" y="1135"/>
                  </a:cubicBezTo>
                  <a:cubicBezTo>
                    <a:pt x="1" y="1759"/>
                    <a:pt x="500" y="2269"/>
                    <a:pt x="1135" y="2269"/>
                  </a:cubicBezTo>
                  <a:lnTo>
                    <a:pt x="8804" y="2269"/>
                  </a:lnTo>
                  <a:cubicBezTo>
                    <a:pt x="9428" y="2269"/>
                    <a:pt x="9927" y="1759"/>
                    <a:pt x="9927" y="1135"/>
                  </a:cubicBezTo>
                  <a:cubicBezTo>
                    <a:pt x="9927" y="511"/>
                    <a:pt x="9428" y="0"/>
                    <a:pt x="880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-998985" y="3114650"/>
              <a:ext cx="67049" cy="13308"/>
            </a:xfrm>
            <a:custGeom>
              <a:avLst/>
              <a:gdLst/>
              <a:ahLst/>
              <a:cxnLst/>
              <a:rect l="l" t="t" r="r" b="b"/>
              <a:pathLst>
                <a:path w="11437" h="2270" extrusionOk="0">
                  <a:moveTo>
                    <a:pt x="1135" y="1"/>
                  </a:moveTo>
                  <a:cubicBezTo>
                    <a:pt x="500" y="1"/>
                    <a:pt x="1" y="511"/>
                    <a:pt x="1" y="1135"/>
                  </a:cubicBezTo>
                  <a:cubicBezTo>
                    <a:pt x="1" y="1759"/>
                    <a:pt x="500" y="2270"/>
                    <a:pt x="1135" y="2270"/>
                  </a:cubicBezTo>
                  <a:lnTo>
                    <a:pt x="10313" y="2270"/>
                  </a:lnTo>
                  <a:cubicBezTo>
                    <a:pt x="10937" y="2270"/>
                    <a:pt x="11436" y="1759"/>
                    <a:pt x="11436" y="1135"/>
                  </a:cubicBezTo>
                  <a:cubicBezTo>
                    <a:pt x="11436" y="511"/>
                    <a:pt x="10937" y="1"/>
                    <a:pt x="103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-1011689" y="3088046"/>
              <a:ext cx="62060" cy="13308"/>
            </a:xfrm>
            <a:custGeom>
              <a:avLst/>
              <a:gdLst/>
              <a:ahLst/>
              <a:cxnLst/>
              <a:rect l="l" t="t" r="r" b="b"/>
              <a:pathLst>
                <a:path w="10586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9451" y="2270"/>
                  </a:lnTo>
                  <a:cubicBezTo>
                    <a:pt x="10075" y="2270"/>
                    <a:pt x="10585" y="1759"/>
                    <a:pt x="10585" y="1135"/>
                  </a:cubicBezTo>
                  <a:cubicBezTo>
                    <a:pt x="10585" y="511"/>
                    <a:pt x="10075" y="1"/>
                    <a:pt x="94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-1203035" y="3074744"/>
              <a:ext cx="69377" cy="13308"/>
            </a:xfrm>
            <a:custGeom>
              <a:avLst/>
              <a:gdLst/>
              <a:ahLst/>
              <a:cxnLst/>
              <a:rect l="l" t="t" r="r" b="b"/>
              <a:pathLst>
                <a:path w="11834" h="2270" extrusionOk="0">
                  <a:moveTo>
                    <a:pt x="1135" y="1"/>
                  </a:moveTo>
                  <a:cubicBezTo>
                    <a:pt x="500" y="1"/>
                    <a:pt x="1" y="511"/>
                    <a:pt x="1" y="1135"/>
                  </a:cubicBezTo>
                  <a:cubicBezTo>
                    <a:pt x="1" y="1759"/>
                    <a:pt x="500" y="2270"/>
                    <a:pt x="1135" y="2270"/>
                  </a:cubicBezTo>
                  <a:lnTo>
                    <a:pt x="10699" y="2270"/>
                  </a:lnTo>
                  <a:cubicBezTo>
                    <a:pt x="11323" y="2270"/>
                    <a:pt x="11833" y="1759"/>
                    <a:pt x="11833" y="1135"/>
                  </a:cubicBezTo>
                  <a:cubicBezTo>
                    <a:pt x="11833" y="511"/>
                    <a:pt x="11323" y="1"/>
                    <a:pt x="106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-1119700" y="3074744"/>
              <a:ext cx="68779" cy="13308"/>
            </a:xfrm>
            <a:custGeom>
              <a:avLst/>
              <a:gdLst/>
              <a:ahLst/>
              <a:cxnLst/>
              <a:rect l="l" t="t" r="r" b="b"/>
              <a:pathLst>
                <a:path w="11732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10597" y="2270"/>
                  </a:lnTo>
                  <a:cubicBezTo>
                    <a:pt x="11221" y="2270"/>
                    <a:pt x="11731" y="1759"/>
                    <a:pt x="11731" y="1135"/>
                  </a:cubicBezTo>
                  <a:cubicBezTo>
                    <a:pt x="11731" y="511"/>
                    <a:pt x="11221" y="1"/>
                    <a:pt x="105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-1212544" y="3108002"/>
              <a:ext cx="171132" cy="13308"/>
            </a:xfrm>
            <a:custGeom>
              <a:avLst/>
              <a:gdLst/>
              <a:ahLst/>
              <a:cxnLst/>
              <a:rect l="l" t="t" r="r" b="b"/>
              <a:pathLst>
                <a:path w="29191" h="2270" extrusionOk="0">
                  <a:moveTo>
                    <a:pt x="1135" y="0"/>
                  </a:moveTo>
                  <a:cubicBezTo>
                    <a:pt x="500" y="0"/>
                    <a:pt x="1" y="511"/>
                    <a:pt x="1" y="1135"/>
                  </a:cubicBezTo>
                  <a:cubicBezTo>
                    <a:pt x="1" y="1759"/>
                    <a:pt x="500" y="2269"/>
                    <a:pt x="1135" y="2269"/>
                  </a:cubicBezTo>
                  <a:lnTo>
                    <a:pt x="28056" y="2269"/>
                  </a:lnTo>
                  <a:cubicBezTo>
                    <a:pt x="28680" y="2269"/>
                    <a:pt x="29191" y="1759"/>
                    <a:pt x="29191" y="1135"/>
                  </a:cubicBezTo>
                  <a:cubicBezTo>
                    <a:pt x="29191" y="511"/>
                    <a:pt x="28680" y="0"/>
                    <a:pt x="280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-1233426" y="2815364"/>
              <a:ext cx="212832" cy="285973"/>
            </a:xfrm>
            <a:custGeom>
              <a:avLst/>
              <a:gdLst/>
              <a:ahLst/>
              <a:cxnLst/>
              <a:rect l="l" t="t" r="r" b="b"/>
              <a:pathLst>
                <a:path w="36304" h="48780" extrusionOk="0">
                  <a:moveTo>
                    <a:pt x="18152" y="2269"/>
                  </a:moveTo>
                  <a:cubicBezTo>
                    <a:pt x="26921" y="2269"/>
                    <a:pt x="34035" y="9382"/>
                    <a:pt x="34035" y="18152"/>
                  </a:cubicBezTo>
                  <a:cubicBezTo>
                    <a:pt x="34035" y="30336"/>
                    <a:pt x="21397" y="43054"/>
                    <a:pt x="18152" y="46105"/>
                  </a:cubicBezTo>
                  <a:cubicBezTo>
                    <a:pt x="14919" y="43042"/>
                    <a:pt x="2269" y="30336"/>
                    <a:pt x="2269" y="18152"/>
                  </a:cubicBezTo>
                  <a:cubicBezTo>
                    <a:pt x="2269" y="9382"/>
                    <a:pt x="9382" y="2269"/>
                    <a:pt x="18152" y="2269"/>
                  </a:cubicBezTo>
                  <a:close/>
                  <a:moveTo>
                    <a:pt x="18152" y="0"/>
                  </a:moveTo>
                  <a:cubicBezTo>
                    <a:pt x="8146" y="0"/>
                    <a:pt x="0" y="8146"/>
                    <a:pt x="0" y="18152"/>
                  </a:cubicBezTo>
                  <a:cubicBezTo>
                    <a:pt x="0" y="33082"/>
                    <a:pt x="16700" y="47886"/>
                    <a:pt x="17403" y="48499"/>
                  </a:cubicBezTo>
                  <a:cubicBezTo>
                    <a:pt x="17619" y="48686"/>
                    <a:pt x="17885" y="48780"/>
                    <a:pt x="18152" y="48780"/>
                  </a:cubicBezTo>
                  <a:cubicBezTo>
                    <a:pt x="18419" y="48780"/>
                    <a:pt x="18685" y="48686"/>
                    <a:pt x="18901" y="48499"/>
                  </a:cubicBezTo>
                  <a:cubicBezTo>
                    <a:pt x="19615" y="47875"/>
                    <a:pt x="36304" y="33082"/>
                    <a:pt x="36304" y="18152"/>
                  </a:cubicBezTo>
                  <a:cubicBezTo>
                    <a:pt x="36292" y="8134"/>
                    <a:pt x="28169" y="11"/>
                    <a:pt x="18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-1273332" y="3041492"/>
              <a:ext cx="109277" cy="13308"/>
            </a:xfrm>
            <a:custGeom>
              <a:avLst/>
              <a:gdLst/>
              <a:ahLst/>
              <a:cxnLst/>
              <a:rect l="l" t="t" r="r" b="b"/>
              <a:pathLst>
                <a:path w="18640" h="2270" extrusionOk="0">
                  <a:moveTo>
                    <a:pt x="1135" y="0"/>
                  </a:moveTo>
                  <a:cubicBezTo>
                    <a:pt x="511" y="0"/>
                    <a:pt x="0" y="511"/>
                    <a:pt x="0" y="1135"/>
                  </a:cubicBezTo>
                  <a:cubicBezTo>
                    <a:pt x="0" y="1759"/>
                    <a:pt x="511" y="2269"/>
                    <a:pt x="1135" y="2269"/>
                  </a:cubicBezTo>
                  <a:lnTo>
                    <a:pt x="17505" y="2269"/>
                  </a:lnTo>
                  <a:cubicBezTo>
                    <a:pt x="18129" y="2269"/>
                    <a:pt x="18640" y="1759"/>
                    <a:pt x="18640" y="1135"/>
                  </a:cubicBezTo>
                  <a:cubicBezTo>
                    <a:pt x="18640" y="511"/>
                    <a:pt x="18129" y="0"/>
                    <a:pt x="175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-1089971" y="3041492"/>
              <a:ext cx="109283" cy="13308"/>
            </a:xfrm>
            <a:custGeom>
              <a:avLst/>
              <a:gdLst/>
              <a:ahLst/>
              <a:cxnLst/>
              <a:rect l="l" t="t" r="r" b="b"/>
              <a:pathLst>
                <a:path w="18641" h="2270" extrusionOk="0">
                  <a:moveTo>
                    <a:pt x="1135" y="0"/>
                  </a:moveTo>
                  <a:cubicBezTo>
                    <a:pt x="511" y="0"/>
                    <a:pt x="1" y="511"/>
                    <a:pt x="1" y="1135"/>
                  </a:cubicBezTo>
                  <a:cubicBezTo>
                    <a:pt x="1" y="1759"/>
                    <a:pt x="511" y="2269"/>
                    <a:pt x="1135" y="2269"/>
                  </a:cubicBezTo>
                  <a:lnTo>
                    <a:pt x="17506" y="2269"/>
                  </a:lnTo>
                  <a:cubicBezTo>
                    <a:pt x="18130" y="2269"/>
                    <a:pt x="18640" y="1759"/>
                    <a:pt x="18640" y="1135"/>
                  </a:cubicBezTo>
                  <a:cubicBezTo>
                    <a:pt x="18640" y="511"/>
                    <a:pt x="18130" y="0"/>
                    <a:pt x="175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-1173570" y="2961680"/>
              <a:ext cx="93120" cy="13308"/>
            </a:xfrm>
            <a:custGeom>
              <a:avLst/>
              <a:gdLst/>
              <a:ahLst/>
              <a:cxnLst/>
              <a:rect l="l" t="t" r="r" b="b"/>
              <a:pathLst>
                <a:path w="15884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14749" y="2270"/>
                  </a:lnTo>
                  <a:cubicBezTo>
                    <a:pt x="15373" y="2270"/>
                    <a:pt x="15883" y="1759"/>
                    <a:pt x="15883" y="1135"/>
                  </a:cubicBezTo>
                  <a:cubicBezTo>
                    <a:pt x="15883" y="511"/>
                    <a:pt x="15373" y="1"/>
                    <a:pt x="147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-1166916" y="2881868"/>
              <a:ext cx="13308" cy="93120"/>
            </a:xfrm>
            <a:custGeom>
              <a:avLst/>
              <a:gdLst/>
              <a:ahLst/>
              <a:cxnLst/>
              <a:rect l="l" t="t" r="r" b="b"/>
              <a:pathLst>
                <a:path w="2270" h="15884" extrusionOk="0"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14749"/>
                  </a:lnTo>
                  <a:cubicBezTo>
                    <a:pt x="0" y="15373"/>
                    <a:pt x="511" y="15884"/>
                    <a:pt x="1135" y="15884"/>
                  </a:cubicBezTo>
                  <a:cubicBezTo>
                    <a:pt x="1759" y="15884"/>
                    <a:pt x="2269" y="15373"/>
                    <a:pt x="2269" y="14749"/>
                  </a:cubicBezTo>
                  <a:lnTo>
                    <a:pt x="2269" y="1135"/>
                  </a:lnTo>
                  <a:cubicBezTo>
                    <a:pt x="2269" y="511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-1100412" y="2905611"/>
              <a:ext cx="13308" cy="69377"/>
            </a:xfrm>
            <a:custGeom>
              <a:avLst/>
              <a:gdLst/>
              <a:ahLst/>
              <a:cxnLst/>
              <a:rect l="l" t="t" r="r" b="b"/>
              <a:pathLst>
                <a:path w="2270" h="11834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10699"/>
                  </a:lnTo>
                  <a:cubicBezTo>
                    <a:pt x="1" y="11323"/>
                    <a:pt x="511" y="11834"/>
                    <a:pt x="1135" y="11834"/>
                  </a:cubicBezTo>
                  <a:cubicBezTo>
                    <a:pt x="1759" y="11834"/>
                    <a:pt x="2270" y="11323"/>
                    <a:pt x="2270" y="10699"/>
                  </a:cubicBezTo>
                  <a:lnTo>
                    <a:pt x="2270" y="1135"/>
                  </a:lnTo>
                  <a:cubicBezTo>
                    <a:pt x="2270" y="511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-1180886" y="2881891"/>
              <a:ext cx="61392" cy="46402"/>
            </a:xfrm>
            <a:custGeom>
              <a:avLst/>
              <a:gdLst/>
              <a:ahLst/>
              <a:cxnLst/>
              <a:rect l="l" t="t" r="r" b="b"/>
              <a:pathLst>
                <a:path w="10472" h="7915" extrusionOk="0">
                  <a:moveTo>
                    <a:pt x="9193" y="0"/>
                  </a:moveTo>
                  <a:cubicBezTo>
                    <a:pt x="8964" y="0"/>
                    <a:pt x="8733" y="69"/>
                    <a:pt x="8532" y="212"/>
                  </a:cubicBezTo>
                  <a:lnTo>
                    <a:pt x="591" y="5885"/>
                  </a:lnTo>
                  <a:cubicBezTo>
                    <a:pt x="103" y="6259"/>
                    <a:pt x="1" y="6940"/>
                    <a:pt x="364" y="7439"/>
                  </a:cubicBezTo>
                  <a:cubicBezTo>
                    <a:pt x="582" y="7749"/>
                    <a:pt x="931" y="7914"/>
                    <a:pt x="1283" y="7914"/>
                  </a:cubicBezTo>
                  <a:cubicBezTo>
                    <a:pt x="1499" y="7914"/>
                    <a:pt x="1717" y="7852"/>
                    <a:pt x="1907" y="7723"/>
                  </a:cubicBezTo>
                  <a:lnTo>
                    <a:pt x="9848" y="2050"/>
                  </a:lnTo>
                  <a:cubicBezTo>
                    <a:pt x="10358" y="1687"/>
                    <a:pt x="10472" y="984"/>
                    <a:pt x="10120" y="473"/>
                  </a:cubicBezTo>
                  <a:cubicBezTo>
                    <a:pt x="9893" y="164"/>
                    <a:pt x="9546" y="0"/>
                    <a:pt x="91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-1134327" y="2882009"/>
              <a:ext cx="61193" cy="46284"/>
            </a:xfrm>
            <a:custGeom>
              <a:avLst/>
              <a:gdLst/>
              <a:ahLst/>
              <a:cxnLst/>
              <a:rect l="l" t="t" r="r" b="b"/>
              <a:pathLst>
                <a:path w="10438" h="7895" extrusionOk="0">
                  <a:moveTo>
                    <a:pt x="1283" y="1"/>
                  </a:moveTo>
                  <a:cubicBezTo>
                    <a:pt x="930" y="1"/>
                    <a:pt x="581" y="167"/>
                    <a:pt x="363" y="476"/>
                  </a:cubicBezTo>
                  <a:cubicBezTo>
                    <a:pt x="0" y="975"/>
                    <a:pt x="102" y="1656"/>
                    <a:pt x="590" y="2030"/>
                  </a:cubicBezTo>
                  <a:lnTo>
                    <a:pt x="8531" y="7703"/>
                  </a:lnTo>
                  <a:cubicBezTo>
                    <a:pt x="8725" y="7832"/>
                    <a:pt x="8944" y="7894"/>
                    <a:pt x="9160" y="7894"/>
                  </a:cubicBezTo>
                  <a:cubicBezTo>
                    <a:pt x="9513" y="7894"/>
                    <a:pt x="9860" y="7729"/>
                    <a:pt x="10086" y="7419"/>
                  </a:cubicBezTo>
                  <a:cubicBezTo>
                    <a:pt x="10437" y="6920"/>
                    <a:pt x="10335" y="6239"/>
                    <a:pt x="9847" y="5865"/>
                  </a:cubicBezTo>
                  <a:lnTo>
                    <a:pt x="1906" y="192"/>
                  </a:lnTo>
                  <a:cubicBezTo>
                    <a:pt x="1716" y="63"/>
                    <a:pt x="1499" y="1"/>
                    <a:pt x="1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-1133664" y="2941730"/>
              <a:ext cx="13308" cy="33258"/>
            </a:xfrm>
            <a:custGeom>
              <a:avLst/>
              <a:gdLst/>
              <a:ahLst/>
              <a:cxnLst/>
              <a:rect l="l" t="t" r="r" b="b"/>
              <a:pathLst>
                <a:path w="2270" h="5673" extrusionOk="0">
                  <a:moveTo>
                    <a:pt x="1135" y="0"/>
                  </a:moveTo>
                  <a:cubicBezTo>
                    <a:pt x="511" y="0"/>
                    <a:pt x="0" y="511"/>
                    <a:pt x="0" y="1135"/>
                  </a:cubicBezTo>
                  <a:lnTo>
                    <a:pt x="0" y="4538"/>
                  </a:lnTo>
                  <a:cubicBezTo>
                    <a:pt x="0" y="5162"/>
                    <a:pt x="511" y="5673"/>
                    <a:pt x="1135" y="5673"/>
                  </a:cubicBezTo>
                  <a:cubicBezTo>
                    <a:pt x="1759" y="5673"/>
                    <a:pt x="2269" y="5162"/>
                    <a:pt x="2269" y="4538"/>
                  </a:cubicBezTo>
                  <a:lnTo>
                    <a:pt x="2269" y="1135"/>
                  </a:lnTo>
                  <a:cubicBezTo>
                    <a:pt x="2269" y="511"/>
                    <a:pt x="1759" y="0"/>
                    <a:pt x="11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6" name="Google Shape;666;p21"/>
          <p:cNvSpPr txBox="1"/>
          <p:nvPr/>
        </p:nvSpPr>
        <p:spPr>
          <a:xfrm>
            <a:off x="5912644" y="1892623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</a:t>
            </a: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artopy xgboost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sym typeface="EB Garamond"/>
              </a:rPr>
              <a:t> pickle</a:t>
            </a:r>
            <a:endParaRPr sz="900" dirty="0">
              <a:solidFill>
                <a:srgbClr val="434343"/>
              </a:solidFill>
              <a:latin typeface="Montserrat ExtraBold"/>
              <a:sym typeface="EB Garamond"/>
            </a:endParaRPr>
          </a:p>
        </p:txBody>
      </p:sp>
      <p:grpSp>
        <p:nvGrpSpPr>
          <p:cNvPr id="667" name="Google Shape;667;p21"/>
          <p:cNvGrpSpPr/>
          <p:nvPr/>
        </p:nvGrpSpPr>
        <p:grpSpPr>
          <a:xfrm>
            <a:off x="6294883" y="1346658"/>
            <a:ext cx="348578" cy="424832"/>
            <a:chOff x="-758687" y="3096512"/>
            <a:chExt cx="348578" cy="424832"/>
          </a:xfrm>
        </p:grpSpPr>
        <p:sp>
          <p:nvSpPr>
            <p:cNvPr id="668" name="Google Shape;668;p21"/>
            <p:cNvSpPr/>
            <p:nvPr/>
          </p:nvSpPr>
          <p:spPr>
            <a:xfrm>
              <a:off x="-758687" y="3096512"/>
              <a:ext cx="348578" cy="424832"/>
            </a:xfrm>
            <a:custGeom>
              <a:avLst/>
              <a:gdLst/>
              <a:ahLst/>
              <a:cxnLst/>
              <a:rect l="l" t="t" r="r" b="b"/>
              <a:pathLst>
                <a:path w="59459" h="72466" extrusionOk="0">
                  <a:moveTo>
                    <a:pt x="29735" y="3174"/>
                  </a:moveTo>
                  <a:cubicBezTo>
                    <a:pt x="37177" y="8540"/>
                    <a:pt x="45742" y="12114"/>
                    <a:pt x="54784" y="13634"/>
                  </a:cubicBezTo>
                  <a:lnTo>
                    <a:pt x="56633" y="13940"/>
                  </a:lnTo>
                  <a:lnTo>
                    <a:pt x="56622" y="23493"/>
                  </a:lnTo>
                  <a:cubicBezTo>
                    <a:pt x="56622" y="38820"/>
                    <a:pt x="52039" y="51253"/>
                    <a:pt x="42986" y="60443"/>
                  </a:cubicBezTo>
                  <a:cubicBezTo>
                    <a:pt x="37211" y="66285"/>
                    <a:pt x="31369" y="68883"/>
                    <a:pt x="29735" y="69541"/>
                  </a:cubicBezTo>
                  <a:cubicBezTo>
                    <a:pt x="28090" y="68883"/>
                    <a:pt x="22247" y="66285"/>
                    <a:pt x="16484" y="60443"/>
                  </a:cubicBezTo>
                  <a:cubicBezTo>
                    <a:pt x="7431" y="51253"/>
                    <a:pt x="2837" y="38820"/>
                    <a:pt x="2837" y="23493"/>
                  </a:cubicBezTo>
                  <a:lnTo>
                    <a:pt x="2837" y="13940"/>
                  </a:lnTo>
                  <a:lnTo>
                    <a:pt x="4686" y="13634"/>
                  </a:lnTo>
                  <a:cubicBezTo>
                    <a:pt x="13727" y="12114"/>
                    <a:pt x="22293" y="8540"/>
                    <a:pt x="29735" y="3174"/>
                  </a:cubicBezTo>
                  <a:close/>
                  <a:moveTo>
                    <a:pt x="29731" y="0"/>
                  </a:moveTo>
                  <a:cubicBezTo>
                    <a:pt x="29431" y="0"/>
                    <a:pt x="29134" y="94"/>
                    <a:pt x="28884" y="281"/>
                  </a:cubicBezTo>
                  <a:cubicBezTo>
                    <a:pt x="21612" y="5715"/>
                    <a:pt x="13149" y="9334"/>
                    <a:pt x="4209" y="10843"/>
                  </a:cubicBezTo>
                  <a:lnTo>
                    <a:pt x="1180" y="11342"/>
                  </a:lnTo>
                  <a:cubicBezTo>
                    <a:pt x="499" y="11456"/>
                    <a:pt x="0" y="12046"/>
                    <a:pt x="0" y="12738"/>
                  </a:cubicBezTo>
                  <a:lnTo>
                    <a:pt x="0" y="23493"/>
                  </a:lnTo>
                  <a:cubicBezTo>
                    <a:pt x="0" y="38150"/>
                    <a:pt x="4198" y="52082"/>
                    <a:pt x="14567" y="62530"/>
                  </a:cubicBezTo>
                  <a:cubicBezTo>
                    <a:pt x="21794" y="69825"/>
                    <a:pt x="28964" y="72287"/>
                    <a:pt x="29270" y="72389"/>
                  </a:cubicBezTo>
                  <a:cubicBezTo>
                    <a:pt x="29417" y="72440"/>
                    <a:pt x="29570" y="72465"/>
                    <a:pt x="29724" y="72465"/>
                  </a:cubicBezTo>
                  <a:cubicBezTo>
                    <a:pt x="29877" y="72465"/>
                    <a:pt x="30030" y="72440"/>
                    <a:pt x="30177" y="72389"/>
                  </a:cubicBezTo>
                  <a:cubicBezTo>
                    <a:pt x="30472" y="72287"/>
                    <a:pt x="37654" y="69825"/>
                    <a:pt x="44880" y="62530"/>
                  </a:cubicBezTo>
                  <a:cubicBezTo>
                    <a:pt x="55238" y="52082"/>
                    <a:pt x="59447" y="38150"/>
                    <a:pt x="59447" y="23493"/>
                  </a:cubicBezTo>
                  <a:lnTo>
                    <a:pt x="59458" y="12738"/>
                  </a:lnTo>
                  <a:cubicBezTo>
                    <a:pt x="59458" y="12046"/>
                    <a:pt x="58959" y="11456"/>
                    <a:pt x="58278" y="11342"/>
                  </a:cubicBezTo>
                  <a:lnTo>
                    <a:pt x="55261" y="10843"/>
                  </a:lnTo>
                  <a:cubicBezTo>
                    <a:pt x="46310" y="9334"/>
                    <a:pt x="37846" y="5715"/>
                    <a:pt x="30586" y="281"/>
                  </a:cubicBezTo>
                  <a:cubicBezTo>
                    <a:pt x="30331" y="94"/>
                    <a:pt x="30030" y="0"/>
                    <a:pt x="297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-725435" y="3267421"/>
              <a:ext cx="19159" cy="16632"/>
            </a:xfrm>
            <a:custGeom>
              <a:avLst/>
              <a:gdLst/>
              <a:ahLst/>
              <a:cxnLst/>
              <a:rect l="l" t="t" r="r" b="b"/>
              <a:pathLst>
                <a:path w="3268" h="2837" extrusionOk="0">
                  <a:moveTo>
                    <a:pt x="1419" y="1"/>
                  </a:moveTo>
                  <a:cubicBezTo>
                    <a:pt x="636" y="1"/>
                    <a:pt x="1" y="636"/>
                    <a:pt x="1" y="1419"/>
                  </a:cubicBezTo>
                  <a:cubicBezTo>
                    <a:pt x="1" y="2202"/>
                    <a:pt x="636" y="2837"/>
                    <a:pt x="1419" y="2837"/>
                  </a:cubicBezTo>
                  <a:cubicBezTo>
                    <a:pt x="1612" y="2837"/>
                    <a:pt x="1793" y="2803"/>
                    <a:pt x="1963" y="2735"/>
                  </a:cubicBezTo>
                  <a:cubicBezTo>
                    <a:pt x="3268" y="2179"/>
                    <a:pt x="3052" y="273"/>
                    <a:pt x="1657" y="23"/>
                  </a:cubicBezTo>
                  <a:cubicBezTo>
                    <a:pt x="1578" y="12"/>
                    <a:pt x="1498" y="1"/>
                    <a:pt x="14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-725364" y="3136980"/>
              <a:ext cx="282068" cy="348795"/>
            </a:xfrm>
            <a:custGeom>
              <a:avLst/>
              <a:gdLst/>
              <a:ahLst/>
              <a:cxnLst/>
              <a:rect l="l" t="t" r="r" b="b"/>
              <a:pathLst>
                <a:path w="48114" h="59496" extrusionOk="0">
                  <a:moveTo>
                    <a:pt x="24055" y="1"/>
                  </a:moveTo>
                  <a:cubicBezTo>
                    <a:pt x="23787" y="1"/>
                    <a:pt x="23518" y="77"/>
                    <a:pt x="23280" y="230"/>
                  </a:cubicBezTo>
                  <a:cubicBezTo>
                    <a:pt x="16552" y="4632"/>
                    <a:pt x="9030" y="7684"/>
                    <a:pt x="1135" y="9216"/>
                  </a:cubicBezTo>
                  <a:cubicBezTo>
                    <a:pt x="477" y="9352"/>
                    <a:pt x="0" y="9930"/>
                    <a:pt x="0" y="10611"/>
                  </a:cubicBezTo>
                  <a:cubicBezTo>
                    <a:pt x="0" y="10611"/>
                    <a:pt x="0" y="17577"/>
                    <a:pt x="11" y="18042"/>
                  </a:cubicBezTo>
                  <a:cubicBezTo>
                    <a:pt x="34" y="18813"/>
                    <a:pt x="658" y="19426"/>
                    <a:pt x="1429" y="19426"/>
                  </a:cubicBezTo>
                  <a:lnTo>
                    <a:pt x="1464" y="19426"/>
                  </a:lnTo>
                  <a:cubicBezTo>
                    <a:pt x="2246" y="19403"/>
                    <a:pt x="2859" y="18757"/>
                    <a:pt x="2848" y="17974"/>
                  </a:cubicBezTo>
                  <a:cubicBezTo>
                    <a:pt x="2836" y="17543"/>
                    <a:pt x="2836" y="11757"/>
                    <a:pt x="2836" y="11757"/>
                  </a:cubicBezTo>
                  <a:cubicBezTo>
                    <a:pt x="10369" y="10157"/>
                    <a:pt x="17550" y="7219"/>
                    <a:pt x="24051" y="3101"/>
                  </a:cubicBezTo>
                  <a:cubicBezTo>
                    <a:pt x="30574" y="7208"/>
                    <a:pt x="37755" y="10134"/>
                    <a:pt x="45288" y="11757"/>
                  </a:cubicBezTo>
                  <a:lnTo>
                    <a:pt x="45288" y="16590"/>
                  </a:lnTo>
                  <a:cubicBezTo>
                    <a:pt x="45288" y="37804"/>
                    <a:pt x="34840" y="51362"/>
                    <a:pt x="24051" y="56523"/>
                  </a:cubicBezTo>
                  <a:cubicBezTo>
                    <a:pt x="15191" y="52280"/>
                    <a:pt x="6966" y="42297"/>
                    <a:pt x="4061" y="28887"/>
                  </a:cubicBezTo>
                  <a:cubicBezTo>
                    <a:pt x="3952" y="28183"/>
                    <a:pt x="3349" y="27687"/>
                    <a:pt x="2669" y="27687"/>
                  </a:cubicBezTo>
                  <a:cubicBezTo>
                    <a:pt x="2571" y="27687"/>
                    <a:pt x="2471" y="27698"/>
                    <a:pt x="2371" y="27719"/>
                  </a:cubicBezTo>
                  <a:cubicBezTo>
                    <a:pt x="1566" y="27900"/>
                    <a:pt x="1078" y="28695"/>
                    <a:pt x="1293" y="29489"/>
                  </a:cubicBezTo>
                  <a:cubicBezTo>
                    <a:pt x="4504" y="44294"/>
                    <a:pt x="13863" y="55128"/>
                    <a:pt x="23472" y="59371"/>
                  </a:cubicBezTo>
                  <a:cubicBezTo>
                    <a:pt x="23654" y="59450"/>
                    <a:pt x="23847" y="59496"/>
                    <a:pt x="24040" y="59496"/>
                  </a:cubicBezTo>
                  <a:cubicBezTo>
                    <a:pt x="24244" y="59496"/>
                    <a:pt x="24437" y="59450"/>
                    <a:pt x="24618" y="59371"/>
                  </a:cubicBezTo>
                  <a:cubicBezTo>
                    <a:pt x="36859" y="53903"/>
                    <a:pt x="48113" y="39007"/>
                    <a:pt x="48113" y="16590"/>
                  </a:cubicBezTo>
                  <a:lnTo>
                    <a:pt x="48113" y="10600"/>
                  </a:lnTo>
                  <a:cubicBezTo>
                    <a:pt x="48113" y="9930"/>
                    <a:pt x="47637" y="9352"/>
                    <a:pt x="46967" y="9216"/>
                  </a:cubicBezTo>
                  <a:cubicBezTo>
                    <a:pt x="39083" y="7661"/>
                    <a:pt x="31573" y="4610"/>
                    <a:pt x="24822" y="230"/>
                  </a:cubicBezTo>
                  <a:cubicBezTo>
                    <a:pt x="24590" y="77"/>
                    <a:pt x="24323" y="1"/>
                    <a:pt x="240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-617559" y="3300679"/>
              <a:ext cx="58138" cy="49737"/>
            </a:xfrm>
            <a:custGeom>
              <a:avLst/>
              <a:gdLst/>
              <a:ahLst/>
              <a:cxnLst/>
              <a:rect l="l" t="t" r="r" b="b"/>
              <a:pathLst>
                <a:path w="9917" h="8484" extrusionOk="0">
                  <a:moveTo>
                    <a:pt x="5656" y="2814"/>
                  </a:moveTo>
                  <a:cubicBezTo>
                    <a:pt x="6384" y="2814"/>
                    <a:pt x="7080" y="3383"/>
                    <a:pt x="7080" y="4243"/>
                  </a:cubicBezTo>
                  <a:cubicBezTo>
                    <a:pt x="7080" y="5015"/>
                    <a:pt x="6445" y="5650"/>
                    <a:pt x="5662" y="5650"/>
                  </a:cubicBezTo>
                  <a:lnTo>
                    <a:pt x="5662" y="5661"/>
                  </a:lnTo>
                  <a:cubicBezTo>
                    <a:pt x="4403" y="5661"/>
                    <a:pt x="3767" y="4130"/>
                    <a:pt x="4664" y="3233"/>
                  </a:cubicBezTo>
                  <a:cubicBezTo>
                    <a:pt x="4953" y="2944"/>
                    <a:pt x="5308" y="2814"/>
                    <a:pt x="5656" y="2814"/>
                  </a:cubicBezTo>
                  <a:close/>
                  <a:moveTo>
                    <a:pt x="5683" y="0"/>
                  </a:moveTo>
                  <a:cubicBezTo>
                    <a:pt x="5676" y="0"/>
                    <a:pt x="5669" y="0"/>
                    <a:pt x="5662" y="0"/>
                  </a:cubicBezTo>
                  <a:cubicBezTo>
                    <a:pt x="1884" y="0"/>
                    <a:pt x="1" y="4572"/>
                    <a:pt x="2678" y="7249"/>
                  </a:cubicBezTo>
                  <a:cubicBezTo>
                    <a:pt x="3487" y="8058"/>
                    <a:pt x="4567" y="8484"/>
                    <a:pt x="5664" y="8484"/>
                  </a:cubicBezTo>
                  <a:cubicBezTo>
                    <a:pt x="6214" y="8484"/>
                    <a:pt x="6769" y="8377"/>
                    <a:pt x="7296" y="8157"/>
                  </a:cubicBezTo>
                  <a:cubicBezTo>
                    <a:pt x="8884" y="7499"/>
                    <a:pt x="9916" y="5956"/>
                    <a:pt x="9916" y="4243"/>
                  </a:cubicBezTo>
                  <a:cubicBezTo>
                    <a:pt x="9916" y="1902"/>
                    <a:pt x="8022" y="0"/>
                    <a:pt x="56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-642433" y="3217672"/>
              <a:ext cx="116201" cy="166014"/>
            </a:xfrm>
            <a:custGeom>
              <a:avLst/>
              <a:gdLst/>
              <a:ahLst/>
              <a:cxnLst/>
              <a:rect l="l" t="t" r="r" b="b"/>
              <a:pathLst>
                <a:path w="19821" h="28318" extrusionOk="0">
                  <a:moveTo>
                    <a:pt x="9905" y="2905"/>
                  </a:moveTo>
                  <a:cubicBezTo>
                    <a:pt x="12219" y="2905"/>
                    <a:pt x="14114" y="4754"/>
                    <a:pt x="14159" y="7080"/>
                  </a:cubicBezTo>
                  <a:lnTo>
                    <a:pt x="14159" y="8498"/>
                  </a:lnTo>
                  <a:lnTo>
                    <a:pt x="5662" y="8498"/>
                  </a:lnTo>
                  <a:lnTo>
                    <a:pt x="5662" y="7080"/>
                  </a:lnTo>
                  <a:cubicBezTo>
                    <a:pt x="5707" y="4754"/>
                    <a:pt x="7591" y="2905"/>
                    <a:pt x="9905" y="2905"/>
                  </a:cubicBezTo>
                  <a:close/>
                  <a:moveTo>
                    <a:pt x="16984" y="11323"/>
                  </a:moveTo>
                  <a:lnTo>
                    <a:pt x="16984" y="25470"/>
                  </a:lnTo>
                  <a:lnTo>
                    <a:pt x="2837" y="25470"/>
                  </a:lnTo>
                  <a:lnTo>
                    <a:pt x="2837" y="11323"/>
                  </a:lnTo>
                  <a:close/>
                  <a:moveTo>
                    <a:pt x="9905" y="1"/>
                  </a:moveTo>
                  <a:cubicBezTo>
                    <a:pt x="6002" y="1"/>
                    <a:pt x="2837" y="3166"/>
                    <a:pt x="2837" y="7080"/>
                  </a:cubicBezTo>
                  <a:lnTo>
                    <a:pt x="2837" y="8498"/>
                  </a:lnTo>
                  <a:lnTo>
                    <a:pt x="1419" y="8498"/>
                  </a:lnTo>
                  <a:cubicBezTo>
                    <a:pt x="625" y="8498"/>
                    <a:pt x="1" y="9122"/>
                    <a:pt x="1" y="9916"/>
                  </a:cubicBezTo>
                  <a:lnTo>
                    <a:pt x="1" y="26899"/>
                  </a:lnTo>
                  <a:cubicBezTo>
                    <a:pt x="1" y="27682"/>
                    <a:pt x="625" y="28317"/>
                    <a:pt x="1419" y="28317"/>
                  </a:cubicBezTo>
                  <a:lnTo>
                    <a:pt x="18402" y="28317"/>
                  </a:lnTo>
                  <a:cubicBezTo>
                    <a:pt x="19185" y="28317"/>
                    <a:pt x="19820" y="27682"/>
                    <a:pt x="19820" y="26899"/>
                  </a:cubicBezTo>
                  <a:lnTo>
                    <a:pt x="19820" y="9905"/>
                  </a:lnTo>
                  <a:cubicBezTo>
                    <a:pt x="19820" y="9111"/>
                    <a:pt x="19185" y="8487"/>
                    <a:pt x="18402" y="8487"/>
                  </a:cubicBezTo>
                  <a:lnTo>
                    <a:pt x="16984" y="8487"/>
                  </a:lnTo>
                  <a:lnTo>
                    <a:pt x="16984" y="7069"/>
                  </a:lnTo>
                  <a:cubicBezTo>
                    <a:pt x="16961" y="3166"/>
                    <a:pt x="13808" y="12"/>
                    <a:pt x="99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21"/>
          <p:cNvSpPr txBox="1"/>
          <p:nvPr/>
        </p:nvSpPr>
        <p:spPr>
          <a:xfrm>
            <a:off x="3125806" y="2000218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matplotlib, hvplot,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8" name="Google Shape;678;p21"/>
          <p:cNvSpPr txBox="1"/>
          <p:nvPr/>
        </p:nvSpPr>
        <p:spPr>
          <a:xfrm>
            <a:off x="4445117" y="1892623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algn="ctr"/>
            <a:r>
              <a:rPr lang="en-US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seaborn, </a:t>
            </a:r>
            <a:r>
              <a:rPr lang="en-US" sz="900" dirty="0" err="1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geoviews</a:t>
            </a:r>
            <a:endParaRPr lang="en-US"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sklearn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b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79" name="Google Shape;679;p21"/>
          <p:cNvGrpSpPr/>
          <p:nvPr/>
        </p:nvGrpSpPr>
        <p:grpSpPr>
          <a:xfrm>
            <a:off x="3531178" y="1415293"/>
            <a:ext cx="379104" cy="425600"/>
            <a:chOff x="-1073808" y="2303972"/>
            <a:chExt cx="379104" cy="425600"/>
          </a:xfrm>
        </p:grpSpPr>
        <p:sp>
          <p:nvSpPr>
            <p:cNvPr id="680" name="Google Shape;680;p21"/>
            <p:cNvSpPr/>
            <p:nvPr/>
          </p:nvSpPr>
          <p:spPr>
            <a:xfrm>
              <a:off x="-1073808" y="2303972"/>
              <a:ext cx="139744" cy="232788"/>
            </a:xfrm>
            <a:custGeom>
              <a:avLst/>
              <a:gdLst/>
              <a:ahLst/>
              <a:cxnLst/>
              <a:rect l="l" t="t" r="r" b="b"/>
              <a:pathLst>
                <a:path w="23837" h="39708" extrusionOk="0">
                  <a:moveTo>
                    <a:pt x="19298" y="2270"/>
                  </a:moveTo>
                  <a:cubicBezTo>
                    <a:pt x="20557" y="2270"/>
                    <a:pt x="21567" y="3279"/>
                    <a:pt x="21567" y="4539"/>
                  </a:cubicBezTo>
                  <a:lnTo>
                    <a:pt x="21567" y="29497"/>
                  </a:lnTo>
                  <a:lnTo>
                    <a:pt x="2270" y="29497"/>
                  </a:lnTo>
                  <a:lnTo>
                    <a:pt x="2270" y="4539"/>
                  </a:lnTo>
                  <a:cubicBezTo>
                    <a:pt x="2270" y="3279"/>
                    <a:pt x="3291" y="2270"/>
                    <a:pt x="4539" y="2270"/>
                  </a:cubicBezTo>
                  <a:close/>
                  <a:moveTo>
                    <a:pt x="12503" y="31766"/>
                  </a:moveTo>
                  <a:cubicBezTo>
                    <a:pt x="11867" y="31766"/>
                    <a:pt x="11368" y="32288"/>
                    <a:pt x="11380" y="32912"/>
                  </a:cubicBezTo>
                  <a:cubicBezTo>
                    <a:pt x="11380" y="33536"/>
                    <a:pt x="11890" y="34035"/>
                    <a:pt x="12525" y="34035"/>
                  </a:cubicBezTo>
                  <a:lnTo>
                    <a:pt x="4539" y="34035"/>
                  </a:lnTo>
                  <a:cubicBezTo>
                    <a:pt x="3291" y="34035"/>
                    <a:pt x="2270" y="33014"/>
                    <a:pt x="2270" y="31766"/>
                  </a:cubicBezTo>
                  <a:close/>
                  <a:moveTo>
                    <a:pt x="21567" y="31766"/>
                  </a:moveTo>
                  <a:cubicBezTo>
                    <a:pt x="21567" y="33014"/>
                    <a:pt x="20557" y="34035"/>
                    <a:pt x="19298" y="34035"/>
                  </a:cubicBezTo>
                  <a:lnTo>
                    <a:pt x="12525" y="34035"/>
                  </a:lnTo>
                  <a:cubicBezTo>
                    <a:pt x="13149" y="34035"/>
                    <a:pt x="13660" y="33536"/>
                    <a:pt x="13660" y="32901"/>
                  </a:cubicBezTo>
                  <a:cubicBezTo>
                    <a:pt x="13660" y="32277"/>
                    <a:pt x="13161" y="31766"/>
                    <a:pt x="12537" y="31766"/>
                  </a:cubicBezTo>
                  <a:close/>
                  <a:moveTo>
                    <a:pt x="2349" y="35714"/>
                  </a:moveTo>
                  <a:cubicBezTo>
                    <a:pt x="3007" y="36100"/>
                    <a:pt x="3767" y="36304"/>
                    <a:pt x="4539" y="36304"/>
                  </a:cubicBezTo>
                  <a:lnTo>
                    <a:pt x="19298" y="36304"/>
                  </a:lnTo>
                  <a:cubicBezTo>
                    <a:pt x="20070" y="36304"/>
                    <a:pt x="20830" y="36100"/>
                    <a:pt x="21499" y="35714"/>
                  </a:cubicBezTo>
                  <a:lnTo>
                    <a:pt x="21499" y="35714"/>
                  </a:lnTo>
                  <a:cubicBezTo>
                    <a:pt x="21250" y="36724"/>
                    <a:pt x="20342" y="37439"/>
                    <a:pt x="19298" y="37439"/>
                  </a:cubicBezTo>
                  <a:lnTo>
                    <a:pt x="4539" y="37439"/>
                  </a:lnTo>
                  <a:cubicBezTo>
                    <a:pt x="3495" y="37439"/>
                    <a:pt x="2599" y="36724"/>
                    <a:pt x="2349" y="35714"/>
                  </a:cubicBezTo>
                  <a:close/>
                  <a:moveTo>
                    <a:pt x="4539" y="1"/>
                  </a:moveTo>
                  <a:cubicBezTo>
                    <a:pt x="2031" y="1"/>
                    <a:pt x="1" y="2032"/>
                    <a:pt x="1" y="4539"/>
                  </a:cubicBezTo>
                  <a:lnTo>
                    <a:pt x="1" y="35170"/>
                  </a:lnTo>
                  <a:cubicBezTo>
                    <a:pt x="1" y="37677"/>
                    <a:pt x="2031" y="39708"/>
                    <a:pt x="4539" y="39708"/>
                  </a:cubicBezTo>
                  <a:lnTo>
                    <a:pt x="19298" y="39708"/>
                  </a:lnTo>
                  <a:cubicBezTo>
                    <a:pt x="21805" y="39708"/>
                    <a:pt x="23836" y="37677"/>
                    <a:pt x="23836" y="35170"/>
                  </a:cubicBezTo>
                  <a:lnTo>
                    <a:pt x="23836" y="4539"/>
                  </a:lnTo>
                  <a:cubicBezTo>
                    <a:pt x="23836" y="2032"/>
                    <a:pt x="21805" y="1"/>
                    <a:pt x="19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-894234" y="2536754"/>
              <a:ext cx="199530" cy="192818"/>
            </a:xfrm>
            <a:custGeom>
              <a:avLst/>
              <a:gdLst/>
              <a:ahLst/>
              <a:cxnLst/>
              <a:rect l="l" t="t" r="r" b="b"/>
              <a:pathLst>
                <a:path w="34035" h="32890" extrusionOk="0">
                  <a:moveTo>
                    <a:pt x="17029" y="2462"/>
                  </a:moveTo>
                  <a:lnTo>
                    <a:pt x="31777" y="11947"/>
                  </a:lnTo>
                  <a:lnTo>
                    <a:pt x="31777" y="13785"/>
                  </a:lnTo>
                  <a:lnTo>
                    <a:pt x="17664" y="4720"/>
                  </a:lnTo>
                  <a:lnTo>
                    <a:pt x="17630" y="4697"/>
                  </a:lnTo>
                  <a:cubicBezTo>
                    <a:pt x="17585" y="4675"/>
                    <a:pt x="17540" y="4663"/>
                    <a:pt x="17494" y="4641"/>
                  </a:cubicBezTo>
                  <a:cubicBezTo>
                    <a:pt x="17404" y="4595"/>
                    <a:pt x="17324" y="4573"/>
                    <a:pt x="17233" y="4550"/>
                  </a:cubicBezTo>
                  <a:cubicBezTo>
                    <a:pt x="17160" y="4544"/>
                    <a:pt x="17089" y="4541"/>
                    <a:pt x="17018" y="4541"/>
                  </a:cubicBezTo>
                  <a:cubicBezTo>
                    <a:pt x="16947" y="4541"/>
                    <a:pt x="16876" y="4544"/>
                    <a:pt x="16802" y="4550"/>
                  </a:cubicBezTo>
                  <a:cubicBezTo>
                    <a:pt x="16723" y="4573"/>
                    <a:pt x="16632" y="4595"/>
                    <a:pt x="16553" y="4641"/>
                  </a:cubicBezTo>
                  <a:cubicBezTo>
                    <a:pt x="16507" y="4663"/>
                    <a:pt x="16451" y="4675"/>
                    <a:pt x="16405" y="4697"/>
                  </a:cubicBezTo>
                  <a:lnTo>
                    <a:pt x="2281" y="13785"/>
                  </a:lnTo>
                  <a:lnTo>
                    <a:pt x="2281" y="11947"/>
                  </a:lnTo>
                  <a:lnTo>
                    <a:pt x="17029" y="2462"/>
                  </a:lnTo>
                  <a:close/>
                  <a:moveTo>
                    <a:pt x="17018" y="7000"/>
                  </a:moveTo>
                  <a:lnTo>
                    <a:pt x="29497" y="15033"/>
                  </a:lnTo>
                  <a:lnTo>
                    <a:pt x="29497" y="30620"/>
                  </a:lnTo>
                  <a:lnTo>
                    <a:pt x="21556" y="30620"/>
                  </a:lnTo>
                  <a:lnTo>
                    <a:pt x="21556" y="21544"/>
                  </a:lnTo>
                  <a:cubicBezTo>
                    <a:pt x="21556" y="20920"/>
                    <a:pt x="21045" y="20410"/>
                    <a:pt x="20421" y="20410"/>
                  </a:cubicBezTo>
                  <a:lnTo>
                    <a:pt x="13614" y="20410"/>
                  </a:lnTo>
                  <a:cubicBezTo>
                    <a:pt x="12990" y="20410"/>
                    <a:pt x="12480" y="20920"/>
                    <a:pt x="12480" y="21544"/>
                  </a:cubicBezTo>
                  <a:lnTo>
                    <a:pt x="12480" y="30632"/>
                  </a:lnTo>
                  <a:lnTo>
                    <a:pt x="4539" y="30632"/>
                  </a:lnTo>
                  <a:lnTo>
                    <a:pt x="4539" y="15033"/>
                  </a:lnTo>
                  <a:lnTo>
                    <a:pt x="17018" y="7000"/>
                  </a:lnTo>
                  <a:close/>
                  <a:moveTo>
                    <a:pt x="19287" y="22679"/>
                  </a:moveTo>
                  <a:lnTo>
                    <a:pt x="19287" y="30632"/>
                  </a:lnTo>
                  <a:lnTo>
                    <a:pt x="14749" y="30620"/>
                  </a:lnTo>
                  <a:lnTo>
                    <a:pt x="14749" y="22679"/>
                  </a:lnTo>
                  <a:close/>
                  <a:moveTo>
                    <a:pt x="16802" y="1"/>
                  </a:moveTo>
                  <a:cubicBezTo>
                    <a:pt x="16712" y="23"/>
                    <a:pt x="16621" y="69"/>
                    <a:pt x="16530" y="114"/>
                  </a:cubicBezTo>
                  <a:cubicBezTo>
                    <a:pt x="16485" y="125"/>
                    <a:pt x="16451" y="137"/>
                    <a:pt x="16405" y="159"/>
                  </a:cubicBezTo>
                  <a:lnTo>
                    <a:pt x="16383" y="182"/>
                  </a:lnTo>
                  <a:lnTo>
                    <a:pt x="523" y="10370"/>
                  </a:lnTo>
                  <a:cubicBezTo>
                    <a:pt x="500" y="10404"/>
                    <a:pt x="466" y="10427"/>
                    <a:pt x="443" y="10449"/>
                  </a:cubicBezTo>
                  <a:cubicBezTo>
                    <a:pt x="375" y="10506"/>
                    <a:pt x="330" y="10551"/>
                    <a:pt x="273" y="10619"/>
                  </a:cubicBezTo>
                  <a:cubicBezTo>
                    <a:pt x="228" y="10676"/>
                    <a:pt x="194" y="10733"/>
                    <a:pt x="159" y="10790"/>
                  </a:cubicBezTo>
                  <a:cubicBezTo>
                    <a:pt x="125" y="10858"/>
                    <a:pt x="91" y="10926"/>
                    <a:pt x="69" y="10994"/>
                  </a:cubicBezTo>
                  <a:cubicBezTo>
                    <a:pt x="46" y="11062"/>
                    <a:pt x="35" y="11141"/>
                    <a:pt x="23" y="11209"/>
                  </a:cubicBezTo>
                  <a:cubicBezTo>
                    <a:pt x="12" y="11255"/>
                    <a:pt x="12" y="11289"/>
                    <a:pt x="1" y="11334"/>
                  </a:cubicBezTo>
                  <a:lnTo>
                    <a:pt x="1" y="15872"/>
                  </a:lnTo>
                  <a:cubicBezTo>
                    <a:pt x="1" y="15895"/>
                    <a:pt x="23" y="15929"/>
                    <a:pt x="23" y="15963"/>
                  </a:cubicBezTo>
                  <a:cubicBezTo>
                    <a:pt x="35" y="16031"/>
                    <a:pt x="46" y="16110"/>
                    <a:pt x="69" y="16178"/>
                  </a:cubicBezTo>
                  <a:cubicBezTo>
                    <a:pt x="91" y="16258"/>
                    <a:pt x="114" y="16326"/>
                    <a:pt x="148" y="16394"/>
                  </a:cubicBezTo>
                  <a:cubicBezTo>
                    <a:pt x="159" y="16417"/>
                    <a:pt x="171" y="16451"/>
                    <a:pt x="182" y="16485"/>
                  </a:cubicBezTo>
                  <a:cubicBezTo>
                    <a:pt x="216" y="16530"/>
                    <a:pt x="262" y="16575"/>
                    <a:pt x="307" y="16621"/>
                  </a:cubicBezTo>
                  <a:cubicBezTo>
                    <a:pt x="318" y="16643"/>
                    <a:pt x="330" y="16655"/>
                    <a:pt x="352" y="16678"/>
                  </a:cubicBezTo>
                  <a:cubicBezTo>
                    <a:pt x="443" y="16757"/>
                    <a:pt x="545" y="16836"/>
                    <a:pt x="659" y="16882"/>
                  </a:cubicBezTo>
                  <a:cubicBezTo>
                    <a:pt x="693" y="16904"/>
                    <a:pt x="715" y="16904"/>
                    <a:pt x="738" y="16916"/>
                  </a:cubicBezTo>
                  <a:cubicBezTo>
                    <a:pt x="863" y="16961"/>
                    <a:pt x="999" y="16995"/>
                    <a:pt x="1135" y="16995"/>
                  </a:cubicBezTo>
                  <a:cubicBezTo>
                    <a:pt x="1271" y="16995"/>
                    <a:pt x="1396" y="16961"/>
                    <a:pt x="1521" y="16916"/>
                  </a:cubicBezTo>
                  <a:cubicBezTo>
                    <a:pt x="1566" y="16904"/>
                    <a:pt x="1600" y="16882"/>
                    <a:pt x="1634" y="16870"/>
                  </a:cubicBezTo>
                  <a:cubicBezTo>
                    <a:pt x="1668" y="16848"/>
                    <a:pt x="1714" y="16836"/>
                    <a:pt x="1748" y="16814"/>
                  </a:cubicBezTo>
                  <a:lnTo>
                    <a:pt x="2270" y="16485"/>
                  </a:lnTo>
                  <a:lnTo>
                    <a:pt x="2270" y="30620"/>
                  </a:lnTo>
                  <a:lnTo>
                    <a:pt x="1135" y="30620"/>
                  </a:lnTo>
                  <a:cubicBezTo>
                    <a:pt x="511" y="30620"/>
                    <a:pt x="1" y="31131"/>
                    <a:pt x="1" y="31755"/>
                  </a:cubicBezTo>
                  <a:cubicBezTo>
                    <a:pt x="1" y="32379"/>
                    <a:pt x="511" y="32889"/>
                    <a:pt x="1135" y="32889"/>
                  </a:cubicBezTo>
                  <a:lnTo>
                    <a:pt x="32901" y="32889"/>
                  </a:lnTo>
                  <a:cubicBezTo>
                    <a:pt x="33524" y="32889"/>
                    <a:pt x="34035" y="32379"/>
                    <a:pt x="34035" y="31755"/>
                  </a:cubicBezTo>
                  <a:cubicBezTo>
                    <a:pt x="34035" y="31131"/>
                    <a:pt x="33524" y="30620"/>
                    <a:pt x="32901" y="30620"/>
                  </a:cubicBezTo>
                  <a:lnTo>
                    <a:pt x="31766" y="30620"/>
                  </a:lnTo>
                  <a:lnTo>
                    <a:pt x="31766" y="16485"/>
                  </a:lnTo>
                  <a:lnTo>
                    <a:pt x="32288" y="16814"/>
                  </a:lnTo>
                  <a:cubicBezTo>
                    <a:pt x="32322" y="16836"/>
                    <a:pt x="32356" y="16848"/>
                    <a:pt x="32401" y="16870"/>
                  </a:cubicBezTo>
                  <a:cubicBezTo>
                    <a:pt x="32435" y="16882"/>
                    <a:pt x="32469" y="16904"/>
                    <a:pt x="32503" y="16916"/>
                  </a:cubicBezTo>
                  <a:cubicBezTo>
                    <a:pt x="32628" y="16961"/>
                    <a:pt x="32764" y="16995"/>
                    <a:pt x="32901" y="16995"/>
                  </a:cubicBezTo>
                  <a:cubicBezTo>
                    <a:pt x="33037" y="16995"/>
                    <a:pt x="33161" y="16961"/>
                    <a:pt x="33286" y="16916"/>
                  </a:cubicBezTo>
                  <a:cubicBezTo>
                    <a:pt x="33320" y="16904"/>
                    <a:pt x="33343" y="16904"/>
                    <a:pt x="33366" y="16893"/>
                  </a:cubicBezTo>
                  <a:cubicBezTo>
                    <a:pt x="33490" y="16836"/>
                    <a:pt x="33593" y="16768"/>
                    <a:pt x="33683" y="16678"/>
                  </a:cubicBezTo>
                  <a:cubicBezTo>
                    <a:pt x="33695" y="16655"/>
                    <a:pt x="33706" y="16643"/>
                    <a:pt x="33729" y="16621"/>
                  </a:cubicBezTo>
                  <a:cubicBezTo>
                    <a:pt x="33774" y="16575"/>
                    <a:pt x="33808" y="16530"/>
                    <a:pt x="33853" y="16485"/>
                  </a:cubicBezTo>
                  <a:cubicBezTo>
                    <a:pt x="33865" y="16451"/>
                    <a:pt x="33876" y="16428"/>
                    <a:pt x="33888" y="16394"/>
                  </a:cubicBezTo>
                  <a:cubicBezTo>
                    <a:pt x="33922" y="16326"/>
                    <a:pt x="33944" y="16258"/>
                    <a:pt x="33967" y="16178"/>
                  </a:cubicBezTo>
                  <a:cubicBezTo>
                    <a:pt x="33990" y="16110"/>
                    <a:pt x="34001" y="16031"/>
                    <a:pt x="34012" y="15963"/>
                  </a:cubicBezTo>
                  <a:cubicBezTo>
                    <a:pt x="34024" y="15929"/>
                    <a:pt x="34024" y="15895"/>
                    <a:pt x="34035" y="15872"/>
                  </a:cubicBezTo>
                  <a:lnTo>
                    <a:pt x="34035" y="11323"/>
                  </a:lnTo>
                  <a:cubicBezTo>
                    <a:pt x="34024" y="11289"/>
                    <a:pt x="34012" y="11243"/>
                    <a:pt x="34001" y="11209"/>
                  </a:cubicBezTo>
                  <a:cubicBezTo>
                    <a:pt x="33990" y="11062"/>
                    <a:pt x="33944" y="10914"/>
                    <a:pt x="33876" y="10778"/>
                  </a:cubicBezTo>
                  <a:cubicBezTo>
                    <a:pt x="33842" y="10721"/>
                    <a:pt x="33808" y="10665"/>
                    <a:pt x="33763" y="10608"/>
                  </a:cubicBezTo>
                  <a:cubicBezTo>
                    <a:pt x="33706" y="10551"/>
                    <a:pt x="33649" y="10495"/>
                    <a:pt x="33593" y="10449"/>
                  </a:cubicBezTo>
                  <a:cubicBezTo>
                    <a:pt x="33559" y="10415"/>
                    <a:pt x="33547" y="10381"/>
                    <a:pt x="33513" y="10370"/>
                  </a:cubicBezTo>
                  <a:lnTo>
                    <a:pt x="17664" y="182"/>
                  </a:lnTo>
                  <a:lnTo>
                    <a:pt x="17630" y="159"/>
                  </a:lnTo>
                  <a:cubicBezTo>
                    <a:pt x="17585" y="137"/>
                    <a:pt x="17540" y="114"/>
                    <a:pt x="17494" y="103"/>
                  </a:cubicBezTo>
                  <a:cubicBezTo>
                    <a:pt x="17404" y="57"/>
                    <a:pt x="17324" y="23"/>
                    <a:pt x="172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-1007233" y="2550056"/>
              <a:ext cx="113205" cy="146275"/>
            </a:xfrm>
            <a:custGeom>
              <a:avLst/>
              <a:gdLst/>
              <a:ahLst/>
              <a:cxnLst/>
              <a:rect l="l" t="t" r="r" b="b"/>
              <a:pathLst>
                <a:path w="19310" h="24951" extrusionOk="0">
                  <a:moveTo>
                    <a:pt x="1135" y="1"/>
                  </a:moveTo>
                  <a:cubicBezTo>
                    <a:pt x="500" y="1"/>
                    <a:pt x="1" y="500"/>
                    <a:pt x="1" y="1135"/>
                  </a:cubicBezTo>
                  <a:lnTo>
                    <a:pt x="1" y="20421"/>
                  </a:lnTo>
                  <a:cubicBezTo>
                    <a:pt x="1" y="21045"/>
                    <a:pt x="500" y="21556"/>
                    <a:pt x="1135" y="21556"/>
                  </a:cubicBezTo>
                  <a:lnTo>
                    <a:pt x="15407" y="21556"/>
                  </a:lnTo>
                  <a:lnTo>
                    <a:pt x="13932" y="23019"/>
                  </a:lnTo>
                  <a:cubicBezTo>
                    <a:pt x="13490" y="23462"/>
                    <a:pt x="13490" y="24176"/>
                    <a:pt x="13932" y="24619"/>
                  </a:cubicBezTo>
                  <a:cubicBezTo>
                    <a:pt x="14153" y="24840"/>
                    <a:pt x="14446" y="24951"/>
                    <a:pt x="14738" y="24951"/>
                  </a:cubicBezTo>
                  <a:cubicBezTo>
                    <a:pt x="15030" y="24951"/>
                    <a:pt x="15322" y="24840"/>
                    <a:pt x="15543" y="24619"/>
                  </a:cubicBezTo>
                  <a:lnTo>
                    <a:pt x="18947" y="21215"/>
                  </a:lnTo>
                  <a:cubicBezTo>
                    <a:pt x="19049" y="21113"/>
                    <a:pt x="19140" y="20988"/>
                    <a:pt x="19196" y="20852"/>
                  </a:cubicBezTo>
                  <a:cubicBezTo>
                    <a:pt x="19310" y="20569"/>
                    <a:pt x="19310" y="20262"/>
                    <a:pt x="19196" y="19979"/>
                  </a:cubicBezTo>
                  <a:cubicBezTo>
                    <a:pt x="19140" y="19843"/>
                    <a:pt x="19049" y="19718"/>
                    <a:pt x="18947" y="19616"/>
                  </a:cubicBezTo>
                  <a:lnTo>
                    <a:pt x="15543" y="16212"/>
                  </a:lnTo>
                  <a:cubicBezTo>
                    <a:pt x="15322" y="15991"/>
                    <a:pt x="15030" y="15880"/>
                    <a:pt x="14738" y="15880"/>
                  </a:cubicBezTo>
                  <a:cubicBezTo>
                    <a:pt x="14446" y="15880"/>
                    <a:pt x="14153" y="15991"/>
                    <a:pt x="13932" y="16212"/>
                  </a:cubicBezTo>
                  <a:cubicBezTo>
                    <a:pt x="13490" y="16655"/>
                    <a:pt x="13490" y="17370"/>
                    <a:pt x="13932" y="17812"/>
                  </a:cubicBezTo>
                  <a:lnTo>
                    <a:pt x="15407" y="19287"/>
                  </a:lnTo>
                  <a:lnTo>
                    <a:pt x="2270" y="19287"/>
                  </a:lnTo>
                  <a:lnTo>
                    <a:pt x="2270" y="1135"/>
                  </a:lnTo>
                  <a:cubicBezTo>
                    <a:pt x="2270" y="500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-921371" y="2383766"/>
              <a:ext cx="133559" cy="139627"/>
            </a:xfrm>
            <a:custGeom>
              <a:avLst/>
              <a:gdLst/>
              <a:ahLst/>
              <a:cxnLst/>
              <a:rect l="l" t="t" r="r" b="b"/>
              <a:pathLst>
                <a:path w="22782" h="23817" extrusionOk="0">
                  <a:moveTo>
                    <a:pt x="4624" y="1"/>
                  </a:moveTo>
                  <a:cubicBezTo>
                    <a:pt x="4335" y="1"/>
                    <a:pt x="4045" y="111"/>
                    <a:pt x="3824" y="333"/>
                  </a:cubicBezTo>
                  <a:lnTo>
                    <a:pt x="421" y="3736"/>
                  </a:lnTo>
                  <a:cubicBezTo>
                    <a:pt x="92" y="4054"/>
                    <a:pt x="1" y="4541"/>
                    <a:pt x="171" y="4973"/>
                  </a:cubicBezTo>
                  <a:cubicBezTo>
                    <a:pt x="228" y="5109"/>
                    <a:pt x="319" y="5234"/>
                    <a:pt x="421" y="5336"/>
                  </a:cubicBezTo>
                  <a:lnTo>
                    <a:pt x="3824" y="8739"/>
                  </a:lnTo>
                  <a:cubicBezTo>
                    <a:pt x="4045" y="8960"/>
                    <a:pt x="4335" y="9071"/>
                    <a:pt x="4624" y="9071"/>
                  </a:cubicBezTo>
                  <a:cubicBezTo>
                    <a:pt x="4913" y="9071"/>
                    <a:pt x="5203" y="8960"/>
                    <a:pt x="5424" y="8739"/>
                  </a:cubicBezTo>
                  <a:cubicBezTo>
                    <a:pt x="5878" y="8297"/>
                    <a:pt x="5878" y="7582"/>
                    <a:pt x="5424" y="7139"/>
                  </a:cubicBezTo>
                  <a:lnTo>
                    <a:pt x="3960" y="5676"/>
                  </a:lnTo>
                  <a:lnTo>
                    <a:pt x="20512" y="5676"/>
                  </a:lnTo>
                  <a:lnTo>
                    <a:pt x="20512" y="22693"/>
                  </a:lnTo>
                  <a:cubicBezTo>
                    <a:pt x="20512" y="23317"/>
                    <a:pt x="21012" y="23816"/>
                    <a:pt x="21647" y="23816"/>
                  </a:cubicBezTo>
                  <a:cubicBezTo>
                    <a:pt x="22271" y="23816"/>
                    <a:pt x="22781" y="23317"/>
                    <a:pt x="22781" y="22693"/>
                  </a:cubicBezTo>
                  <a:lnTo>
                    <a:pt x="22781" y="4541"/>
                  </a:lnTo>
                  <a:cubicBezTo>
                    <a:pt x="22781" y="3906"/>
                    <a:pt x="22271" y="3407"/>
                    <a:pt x="21647" y="3407"/>
                  </a:cubicBezTo>
                  <a:lnTo>
                    <a:pt x="3960" y="3407"/>
                  </a:lnTo>
                  <a:lnTo>
                    <a:pt x="5424" y="1932"/>
                  </a:lnTo>
                  <a:cubicBezTo>
                    <a:pt x="5866" y="1490"/>
                    <a:pt x="5866" y="775"/>
                    <a:pt x="5424" y="333"/>
                  </a:cubicBezTo>
                  <a:cubicBezTo>
                    <a:pt x="5203" y="111"/>
                    <a:pt x="4913" y="1"/>
                    <a:pt x="46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Google Shape;684;p21"/>
          <p:cNvSpPr txBox="1"/>
          <p:nvPr/>
        </p:nvSpPr>
        <p:spPr>
          <a:xfrm>
            <a:off x="1650820" y="1964343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numpy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Pandas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685" name="Google Shape;685;p21"/>
          <p:cNvGrpSpPr/>
          <p:nvPr/>
        </p:nvGrpSpPr>
        <p:grpSpPr>
          <a:xfrm>
            <a:off x="1986242" y="1403553"/>
            <a:ext cx="425664" cy="389282"/>
            <a:chOff x="-1710628" y="2295530"/>
            <a:chExt cx="425664" cy="389282"/>
          </a:xfrm>
        </p:grpSpPr>
        <p:sp>
          <p:nvSpPr>
            <p:cNvPr id="686" name="Google Shape;686;p21"/>
            <p:cNvSpPr/>
            <p:nvPr/>
          </p:nvSpPr>
          <p:spPr>
            <a:xfrm>
              <a:off x="-1590910" y="2565152"/>
              <a:ext cx="53208" cy="53214"/>
            </a:xfrm>
            <a:custGeom>
              <a:avLst/>
              <a:gdLst/>
              <a:ahLst/>
              <a:cxnLst/>
              <a:rect l="l" t="t" r="r" b="b"/>
              <a:pathLst>
                <a:path w="9076" h="9077" extrusionOk="0">
                  <a:moveTo>
                    <a:pt x="6807" y="2270"/>
                  </a:moveTo>
                  <a:lnTo>
                    <a:pt x="6807" y="6808"/>
                  </a:lnTo>
                  <a:lnTo>
                    <a:pt x="2269" y="6808"/>
                  </a:lnTo>
                  <a:lnTo>
                    <a:pt x="2269" y="2270"/>
                  </a:lnTo>
                  <a:close/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7942"/>
                  </a:lnTo>
                  <a:cubicBezTo>
                    <a:pt x="0" y="8566"/>
                    <a:pt x="511" y="9077"/>
                    <a:pt x="1135" y="9077"/>
                  </a:cubicBezTo>
                  <a:lnTo>
                    <a:pt x="7941" y="9077"/>
                  </a:lnTo>
                  <a:cubicBezTo>
                    <a:pt x="8565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5" y="1"/>
                    <a:pt x="79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-1457895" y="2565152"/>
              <a:ext cx="53214" cy="53214"/>
            </a:xfrm>
            <a:custGeom>
              <a:avLst/>
              <a:gdLst/>
              <a:ahLst/>
              <a:cxnLst/>
              <a:rect l="l" t="t" r="r" b="b"/>
              <a:pathLst>
                <a:path w="9077" h="9077" extrusionOk="0">
                  <a:moveTo>
                    <a:pt x="6808" y="2270"/>
                  </a:moveTo>
                  <a:lnTo>
                    <a:pt x="6808" y="6808"/>
                  </a:lnTo>
                  <a:lnTo>
                    <a:pt x="2270" y="6808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7942"/>
                  </a:lnTo>
                  <a:cubicBezTo>
                    <a:pt x="1" y="8566"/>
                    <a:pt x="511" y="9077"/>
                    <a:pt x="1135" y="9077"/>
                  </a:cubicBezTo>
                  <a:lnTo>
                    <a:pt x="7942" y="9077"/>
                  </a:lnTo>
                  <a:cubicBezTo>
                    <a:pt x="8566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6" y="1"/>
                    <a:pt x="7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-1524406" y="2505273"/>
              <a:ext cx="55342" cy="53237"/>
            </a:xfrm>
            <a:custGeom>
              <a:avLst/>
              <a:gdLst/>
              <a:ahLst/>
              <a:cxnLst/>
              <a:rect l="l" t="t" r="r" b="b"/>
              <a:pathLst>
                <a:path w="9440" h="9081" extrusionOk="0">
                  <a:moveTo>
                    <a:pt x="4539" y="2273"/>
                  </a:moveTo>
                  <a:cubicBezTo>
                    <a:pt x="6558" y="2273"/>
                    <a:pt x="7579" y="4713"/>
                    <a:pt x="6150" y="6142"/>
                  </a:cubicBezTo>
                  <a:cubicBezTo>
                    <a:pt x="5687" y="6605"/>
                    <a:pt x="5117" y="6812"/>
                    <a:pt x="4558" y="6812"/>
                  </a:cubicBezTo>
                  <a:cubicBezTo>
                    <a:pt x="3391" y="6812"/>
                    <a:pt x="2270" y="5908"/>
                    <a:pt x="2270" y="4542"/>
                  </a:cubicBezTo>
                  <a:cubicBezTo>
                    <a:pt x="2270" y="3283"/>
                    <a:pt x="3291" y="2273"/>
                    <a:pt x="4539" y="2273"/>
                  </a:cubicBezTo>
                  <a:close/>
                  <a:moveTo>
                    <a:pt x="4535" y="1"/>
                  </a:moveTo>
                  <a:cubicBezTo>
                    <a:pt x="3952" y="1"/>
                    <a:pt x="3364" y="113"/>
                    <a:pt x="2803" y="345"/>
                  </a:cubicBezTo>
                  <a:cubicBezTo>
                    <a:pt x="1113" y="1048"/>
                    <a:pt x="1" y="2705"/>
                    <a:pt x="1" y="4542"/>
                  </a:cubicBezTo>
                  <a:cubicBezTo>
                    <a:pt x="1" y="7050"/>
                    <a:pt x="2032" y="9080"/>
                    <a:pt x="4539" y="9080"/>
                  </a:cubicBezTo>
                  <a:cubicBezTo>
                    <a:pt x="6377" y="9080"/>
                    <a:pt x="8033" y="7969"/>
                    <a:pt x="8736" y="6278"/>
                  </a:cubicBezTo>
                  <a:cubicBezTo>
                    <a:pt x="9440" y="4576"/>
                    <a:pt x="9043" y="2625"/>
                    <a:pt x="7749" y="1332"/>
                  </a:cubicBezTo>
                  <a:cubicBezTo>
                    <a:pt x="6882" y="465"/>
                    <a:pt x="5720" y="1"/>
                    <a:pt x="4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-1710628" y="2432085"/>
              <a:ext cx="425664" cy="252727"/>
            </a:xfrm>
            <a:custGeom>
              <a:avLst/>
              <a:gdLst/>
              <a:ahLst/>
              <a:cxnLst/>
              <a:rect l="l" t="t" r="r" b="b"/>
              <a:pathLst>
                <a:path w="72608" h="43109" extrusionOk="0">
                  <a:moveTo>
                    <a:pt x="36304" y="2494"/>
                  </a:moveTo>
                  <a:lnTo>
                    <a:pt x="57859" y="16505"/>
                  </a:lnTo>
                  <a:lnTo>
                    <a:pt x="57859" y="18331"/>
                  </a:lnTo>
                  <a:lnTo>
                    <a:pt x="36928" y="4717"/>
                  </a:lnTo>
                  <a:cubicBezTo>
                    <a:pt x="36741" y="4598"/>
                    <a:pt x="36525" y="4539"/>
                    <a:pt x="36309" y="4539"/>
                  </a:cubicBezTo>
                  <a:cubicBezTo>
                    <a:pt x="36094" y="4539"/>
                    <a:pt x="35878" y="4598"/>
                    <a:pt x="35691" y="4717"/>
                  </a:cubicBezTo>
                  <a:lnTo>
                    <a:pt x="14749" y="18331"/>
                  </a:lnTo>
                  <a:lnTo>
                    <a:pt x="14749" y="16505"/>
                  </a:lnTo>
                  <a:lnTo>
                    <a:pt x="36304" y="2494"/>
                  </a:lnTo>
                  <a:close/>
                  <a:moveTo>
                    <a:pt x="10211" y="36313"/>
                  </a:moveTo>
                  <a:cubicBezTo>
                    <a:pt x="10835" y="36313"/>
                    <a:pt x="11345" y="36823"/>
                    <a:pt x="11345" y="37447"/>
                  </a:cubicBezTo>
                  <a:lnTo>
                    <a:pt x="11345" y="38582"/>
                  </a:lnTo>
                  <a:cubicBezTo>
                    <a:pt x="11345" y="39206"/>
                    <a:pt x="11856" y="39716"/>
                    <a:pt x="12480" y="39716"/>
                  </a:cubicBezTo>
                  <a:cubicBezTo>
                    <a:pt x="13104" y="39716"/>
                    <a:pt x="13614" y="39206"/>
                    <a:pt x="13614" y="38582"/>
                  </a:cubicBezTo>
                  <a:cubicBezTo>
                    <a:pt x="13614" y="37958"/>
                    <a:pt x="14125" y="37447"/>
                    <a:pt x="14749" y="37447"/>
                  </a:cubicBezTo>
                  <a:cubicBezTo>
                    <a:pt x="15690" y="37447"/>
                    <a:pt x="15883" y="37901"/>
                    <a:pt x="15883" y="38582"/>
                  </a:cubicBezTo>
                  <a:lnTo>
                    <a:pt x="15883" y="40851"/>
                  </a:lnTo>
                  <a:lnTo>
                    <a:pt x="4538" y="40851"/>
                  </a:lnTo>
                  <a:lnTo>
                    <a:pt x="4538" y="38582"/>
                  </a:lnTo>
                  <a:cubicBezTo>
                    <a:pt x="4538" y="37958"/>
                    <a:pt x="5049" y="37447"/>
                    <a:pt x="5673" y="37447"/>
                  </a:cubicBezTo>
                  <a:cubicBezTo>
                    <a:pt x="6297" y="37447"/>
                    <a:pt x="6807" y="37958"/>
                    <a:pt x="6807" y="38582"/>
                  </a:cubicBezTo>
                  <a:cubicBezTo>
                    <a:pt x="6807" y="39206"/>
                    <a:pt x="7318" y="39716"/>
                    <a:pt x="7942" y="39716"/>
                  </a:cubicBezTo>
                  <a:cubicBezTo>
                    <a:pt x="8566" y="39716"/>
                    <a:pt x="9076" y="39206"/>
                    <a:pt x="9076" y="38582"/>
                  </a:cubicBezTo>
                  <a:lnTo>
                    <a:pt x="9076" y="37447"/>
                  </a:lnTo>
                  <a:cubicBezTo>
                    <a:pt x="9076" y="36823"/>
                    <a:pt x="9587" y="36313"/>
                    <a:pt x="10211" y="36313"/>
                  </a:cubicBezTo>
                  <a:close/>
                  <a:moveTo>
                    <a:pt x="38573" y="29506"/>
                  </a:moveTo>
                  <a:lnTo>
                    <a:pt x="38573" y="40851"/>
                  </a:lnTo>
                  <a:lnTo>
                    <a:pt x="34035" y="40851"/>
                  </a:lnTo>
                  <a:lnTo>
                    <a:pt x="34035" y="29506"/>
                  </a:lnTo>
                  <a:close/>
                  <a:moveTo>
                    <a:pt x="36304" y="7032"/>
                  </a:moveTo>
                  <a:lnTo>
                    <a:pt x="54455" y="18830"/>
                  </a:lnTo>
                  <a:lnTo>
                    <a:pt x="54455" y="40851"/>
                  </a:lnTo>
                  <a:lnTo>
                    <a:pt x="40842" y="40851"/>
                  </a:lnTo>
                  <a:lnTo>
                    <a:pt x="40842" y="28371"/>
                  </a:lnTo>
                  <a:cubicBezTo>
                    <a:pt x="40842" y="27747"/>
                    <a:pt x="40331" y="27237"/>
                    <a:pt x="39707" y="27237"/>
                  </a:cubicBezTo>
                  <a:lnTo>
                    <a:pt x="32900" y="27237"/>
                  </a:lnTo>
                  <a:cubicBezTo>
                    <a:pt x="32276" y="27237"/>
                    <a:pt x="31766" y="27747"/>
                    <a:pt x="31766" y="28371"/>
                  </a:cubicBezTo>
                  <a:lnTo>
                    <a:pt x="31766" y="40851"/>
                  </a:lnTo>
                  <a:lnTo>
                    <a:pt x="18152" y="40851"/>
                  </a:lnTo>
                  <a:lnTo>
                    <a:pt x="18152" y="18830"/>
                  </a:lnTo>
                  <a:lnTo>
                    <a:pt x="36304" y="7032"/>
                  </a:lnTo>
                  <a:close/>
                  <a:moveTo>
                    <a:pt x="62397" y="36313"/>
                  </a:moveTo>
                  <a:cubicBezTo>
                    <a:pt x="63021" y="36313"/>
                    <a:pt x="63531" y="36823"/>
                    <a:pt x="63531" y="37447"/>
                  </a:cubicBezTo>
                  <a:lnTo>
                    <a:pt x="63531" y="38582"/>
                  </a:lnTo>
                  <a:cubicBezTo>
                    <a:pt x="63531" y="39206"/>
                    <a:pt x="64042" y="39716"/>
                    <a:pt x="64666" y="39716"/>
                  </a:cubicBezTo>
                  <a:cubicBezTo>
                    <a:pt x="65290" y="39716"/>
                    <a:pt x="65800" y="39206"/>
                    <a:pt x="65800" y="38582"/>
                  </a:cubicBezTo>
                  <a:cubicBezTo>
                    <a:pt x="65800" y="37958"/>
                    <a:pt x="66311" y="37447"/>
                    <a:pt x="66935" y="37447"/>
                  </a:cubicBezTo>
                  <a:cubicBezTo>
                    <a:pt x="67876" y="37447"/>
                    <a:pt x="68069" y="37901"/>
                    <a:pt x="68069" y="38582"/>
                  </a:cubicBezTo>
                  <a:lnTo>
                    <a:pt x="68069" y="40851"/>
                  </a:lnTo>
                  <a:lnTo>
                    <a:pt x="56724" y="40851"/>
                  </a:lnTo>
                  <a:lnTo>
                    <a:pt x="56724" y="38582"/>
                  </a:lnTo>
                  <a:cubicBezTo>
                    <a:pt x="56724" y="37958"/>
                    <a:pt x="57235" y="37447"/>
                    <a:pt x="57859" y="37447"/>
                  </a:cubicBezTo>
                  <a:cubicBezTo>
                    <a:pt x="58483" y="37447"/>
                    <a:pt x="58993" y="37958"/>
                    <a:pt x="58993" y="38582"/>
                  </a:cubicBezTo>
                  <a:cubicBezTo>
                    <a:pt x="58993" y="39206"/>
                    <a:pt x="59504" y="39716"/>
                    <a:pt x="60128" y="39716"/>
                  </a:cubicBezTo>
                  <a:cubicBezTo>
                    <a:pt x="60752" y="39716"/>
                    <a:pt x="61262" y="39206"/>
                    <a:pt x="61262" y="38582"/>
                  </a:cubicBezTo>
                  <a:lnTo>
                    <a:pt x="61262" y="37447"/>
                  </a:lnTo>
                  <a:cubicBezTo>
                    <a:pt x="61262" y="36823"/>
                    <a:pt x="61773" y="36313"/>
                    <a:pt x="62397" y="36313"/>
                  </a:cubicBezTo>
                  <a:close/>
                  <a:moveTo>
                    <a:pt x="36298" y="1"/>
                  </a:moveTo>
                  <a:cubicBezTo>
                    <a:pt x="36083" y="1"/>
                    <a:pt x="35867" y="60"/>
                    <a:pt x="35680" y="179"/>
                  </a:cubicBezTo>
                  <a:lnTo>
                    <a:pt x="12990" y="14928"/>
                  </a:lnTo>
                  <a:cubicBezTo>
                    <a:pt x="12956" y="14950"/>
                    <a:pt x="12945" y="14984"/>
                    <a:pt x="12911" y="15007"/>
                  </a:cubicBezTo>
                  <a:cubicBezTo>
                    <a:pt x="12854" y="15064"/>
                    <a:pt x="12797" y="15109"/>
                    <a:pt x="12741" y="15177"/>
                  </a:cubicBezTo>
                  <a:cubicBezTo>
                    <a:pt x="12695" y="15234"/>
                    <a:pt x="12661" y="15291"/>
                    <a:pt x="12627" y="15347"/>
                  </a:cubicBezTo>
                  <a:cubicBezTo>
                    <a:pt x="12593" y="15415"/>
                    <a:pt x="12571" y="15472"/>
                    <a:pt x="12548" y="15552"/>
                  </a:cubicBezTo>
                  <a:cubicBezTo>
                    <a:pt x="12525" y="15620"/>
                    <a:pt x="12502" y="15699"/>
                    <a:pt x="12502" y="15767"/>
                  </a:cubicBezTo>
                  <a:cubicBezTo>
                    <a:pt x="12502" y="15813"/>
                    <a:pt x="12480" y="15847"/>
                    <a:pt x="12480" y="15881"/>
                  </a:cubicBezTo>
                  <a:lnTo>
                    <a:pt x="12480" y="20419"/>
                  </a:lnTo>
                  <a:cubicBezTo>
                    <a:pt x="12480" y="20453"/>
                    <a:pt x="12491" y="20487"/>
                    <a:pt x="12502" y="20521"/>
                  </a:cubicBezTo>
                  <a:cubicBezTo>
                    <a:pt x="12502" y="20589"/>
                    <a:pt x="12525" y="20668"/>
                    <a:pt x="12548" y="20736"/>
                  </a:cubicBezTo>
                  <a:cubicBezTo>
                    <a:pt x="12559" y="20816"/>
                    <a:pt x="12593" y="20884"/>
                    <a:pt x="12627" y="20952"/>
                  </a:cubicBezTo>
                  <a:cubicBezTo>
                    <a:pt x="12639" y="20974"/>
                    <a:pt x="12639" y="21008"/>
                    <a:pt x="12661" y="21043"/>
                  </a:cubicBezTo>
                  <a:cubicBezTo>
                    <a:pt x="12673" y="21065"/>
                    <a:pt x="12718" y="21088"/>
                    <a:pt x="12741" y="21122"/>
                  </a:cubicBezTo>
                  <a:cubicBezTo>
                    <a:pt x="12786" y="21179"/>
                    <a:pt x="12843" y="21235"/>
                    <a:pt x="12900" y="21292"/>
                  </a:cubicBezTo>
                  <a:cubicBezTo>
                    <a:pt x="12956" y="21326"/>
                    <a:pt x="13013" y="21372"/>
                    <a:pt x="13081" y="21406"/>
                  </a:cubicBezTo>
                  <a:cubicBezTo>
                    <a:pt x="13138" y="21440"/>
                    <a:pt x="13206" y="21462"/>
                    <a:pt x="13274" y="21485"/>
                  </a:cubicBezTo>
                  <a:cubicBezTo>
                    <a:pt x="13353" y="21508"/>
                    <a:pt x="13421" y="21530"/>
                    <a:pt x="13501" y="21530"/>
                  </a:cubicBezTo>
                  <a:cubicBezTo>
                    <a:pt x="13535" y="21542"/>
                    <a:pt x="13580" y="21553"/>
                    <a:pt x="13614" y="21553"/>
                  </a:cubicBezTo>
                  <a:cubicBezTo>
                    <a:pt x="13648" y="21553"/>
                    <a:pt x="13671" y="21542"/>
                    <a:pt x="13705" y="21542"/>
                  </a:cubicBezTo>
                  <a:cubicBezTo>
                    <a:pt x="13784" y="21530"/>
                    <a:pt x="13864" y="21519"/>
                    <a:pt x="13932" y="21496"/>
                  </a:cubicBezTo>
                  <a:cubicBezTo>
                    <a:pt x="14000" y="21474"/>
                    <a:pt x="14079" y="21440"/>
                    <a:pt x="14136" y="21406"/>
                  </a:cubicBezTo>
                  <a:cubicBezTo>
                    <a:pt x="14170" y="21394"/>
                    <a:pt x="14204" y="21394"/>
                    <a:pt x="14227" y="21372"/>
                  </a:cubicBezTo>
                  <a:lnTo>
                    <a:pt x="15883" y="20305"/>
                  </a:lnTo>
                  <a:lnTo>
                    <a:pt x="15883" y="35337"/>
                  </a:lnTo>
                  <a:cubicBezTo>
                    <a:pt x="15509" y="35224"/>
                    <a:pt x="15134" y="35167"/>
                    <a:pt x="14749" y="35167"/>
                  </a:cubicBezTo>
                  <a:cubicBezTo>
                    <a:pt x="14159" y="35167"/>
                    <a:pt x="13580" y="35314"/>
                    <a:pt x="13081" y="35609"/>
                  </a:cubicBezTo>
                  <a:cubicBezTo>
                    <a:pt x="12406" y="34560"/>
                    <a:pt x="11306" y="34035"/>
                    <a:pt x="10207" y="34035"/>
                  </a:cubicBezTo>
                  <a:cubicBezTo>
                    <a:pt x="9108" y="34035"/>
                    <a:pt x="8010" y="34560"/>
                    <a:pt x="7341" y="35609"/>
                  </a:cubicBezTo>
                  <a:cubicBezTo>
                    <a:pt x="6799" y="35303"/>
                    <a:pt x="6226" y="35163"/>
                    <a:pt x="5669" y="35163"/>
                  </a:cubicBezTo>
                  <a:cubicBezTo>
                    <a:pt x="3893" y="35163"/>
                    <a:pt x="2269" y="36584"/>
                    <a:pt x="2269" y="38570"/>
                  </a:cubicBezTo>
                  <a:lnTo>
                    <a:pt x="2269" y="40839"/>
                  </a:lnTo>
                  <a:lnTo>
                    <a:pt x="1135" y="40839"/>
                  </a:lnTo>
                  <a:cubicBezTo>
                    <a:pt x="511" y="40839"/>
                    <a:pt x="1" y="41350"/>
                    <a:pt x="1" y="41974"/>
                  </a:cubicBezTo>
                  <a:cubicBezTo>
                    <a:pt x="1" y="42598"/>
                    <a:pt x="511" y="43108"/>
                    <a:pt x="1135" y="43108"/>
                  </a:cubicBezTo>
                  <a:lnTo>
                    <a:pt x="71473" y="43108"/>
                  </a:lnTo>
                  <a:cubicBezTo>
                    <a:pt x="72097" y="43108"/>
                    <a:pt x="72607" y="42598"/>
                    <a:pt x="72607" y="41974"/>
                  </a:cubicBezTo>
                  <a:cubicBezTo>
                    <a:pt x="72607" y="41350"/>
                    <a:pt x="72097" y="40839"/>
                    <a:pt x="71473" y="40839"/>
                  </a:cubicBezTo>
                  <a:lnTo>
                    <a:pt x="71473" y="40851"/>
                  </a:lnTo>
                  <a:lnTo>
                    <a:pt x="70338" y="40851"/>
                  </a:lnTo>
                  <a:lnTo>
                    <a:pt x="70338" y="38582"/>
                  </a:lnTo>
                  <a:cubicBezTo>
                    <a:pt x="70338" y="36517"/>
                    <a:pt x="69011" y="35178"/>
                    <a:pt x="66935" y="35178"/>
                  </a:cubicBezTo>
                  <a:cubicBezTo>
                    <a:pt x="66356" y="35178"/>
                    <a:pt x="65778" y="35326"/>
                    <a:pt x="65267" y="35621"/>
                  </a:cubicBezTo>
                  <a:cubicBezTo>
                    <a:pt x="64598" y="34571"/>
                    <a:pt x="63500" y="34047"/>
                    <a:pt x="62402" y="34047"/>
                  </a:cubicBezTo>
                  <a:cubicBezTo>
                    <a:pt x="61305" y="34047"/>
                    <a:pt x="60207" y="34571"/>
                    <a:pt x="59538" y="35621"/>
                  </a:cubicBezTo>
                  <a:cubicBezTo>
                    <a:pt x="59027" y="35326"/>
                    <a:pt x="58449" y="35178"/>
                    <a:pt x="57859" y="35178"/>
                  </a:cubicBezTo>
                  <a:cubicBezTo>
                    <a:pt x="57473" y="35178"/>
                    <a:pt x="57087" y="35246"/>
                    <a:pt x="56724" y="35382"/>
                  </a:cubicBezTo>
                  <a:lnTo>
                    <a:pt x="56724" y="20305"/>
                  </a:lnTo>
                  <a:lnTo>
                    <a:pt x="58381" y="21383"/>
                  </a:lnTo>
                  <a:cubicBezTo>
                    <a:pt x="58415" y="21394"/>
                    <a:pt x="58460" y="21417"/>
                    <a:pt x="58494" y="21428"/>
                  </a:cubicBezTo>
                  <a:cubicBezTo>
                    <a:pt x="58528" y="21451"/>
                    <a:pt x="58562" y="21462"/>
                    <a:pt x="58608" y="21485"/>
                  </a:cubicBezTo>
                  <a:cubicBezTo>
                    <a:pt x="58732" y="21530"/>
                    <a:pt x="58857" y="21553"/>
                    <a:pt x="58993" y="21564"/>
                  </a:cubicBezTo>
                  <a:cubicBezTo>
                    <a:pt x="59129" y="21553"/>
                    <a:pt x="59266" y="21530"/>
                    <a:pt x="59390" y="21485"/>
                  </a:cubicBezTo>
                  <a:cubicBezTo>
                    <a:pt x="59413" y="21474"/>
                    <a:pt x="59447" y="21462"/>
                    <a:pt x="59470" y="21451"/>
                  </a:cubicBezTo>
                  <a:cubicBezTo>
                    <a:pt x="59583" y="21394"/>
                    <a:pt x="59685" y="21326"/>
                    <a:pt x="59776" y="21235"/>
                  </a:cubicBezTo>
                  <a:cubicBezTo>
                    <a:pt x="59799" y="21224"/>
                    <a:pt x="59810" y="21201"/>
                    <a:pt x="59822" y="21179"/>
                  </a:cubicBezTo>
                  <a:cubicBezTo>
                    <a:pt x="59867" y="21133"/>
                    <a:pt x="59912" y="21088"/>
                    <a:pt x="59946" y="21043"/>
                  </a:cubicBezTo>
                  <a:cubicBezTo>
                    <a:pt x="59958" y="21008"/>
                    <a:pt x="59969" y="20974"/>
                    <a:pt x="59980" y="20952"/>
                  </a:cubicBezTo>
                  <a:cubicBezTo>
                    <a:pt x="60014" y="20884"/>
                    <a:pt x="60037" y="20816"/>
                    <a:pt x="60060" y="20736"/>
                  </a:cubicBezTo>
                  <a:cubicBezTo>
                    <a:pt x="60082" y="20668"/>
                    <a:pt x="60094" y="20589"/>
                    <a:pt x="60105" y="20521"/>
                  </a:cubicBezTo>
                  <a:cubicBezTo>
                    <a:pt x="60105" y="20487"/>
                    <a:pt x="60128" y="20453"/>
                    <a:pt x="60128" y="20419"/>
                  </a:cubicBezTo>
                  <a:lnTo>
                    <a:pt x="60128" y="15881"/>
                  </a:lnTo>
                  <a:cubicBezTo>
                    <a:pt x="60128" y="15847"/>
                    <a:pt x="60105" y="15813"/>
                    <a:pt x="60105" y="15767"/>
                  </a:cubicBezTo>
                  <a:cubicBezTo>
                    <a:pt x="60094" y="15699"/>
                    <a:pt x="60082" y="15620"/>
                    <a:pt x="60060" y="15552"/>
                  </a:cubicBezTo>
                  <a:cubicBezTo>
                    <a:pt x="60037" y="15472"/>
                    <a:pt x="60003" y="15415"/>
                    <a:pt x="59969" y="15347"/>
                  </a:cubicBezTo>
                  <a:cubicBezTo>
                    <a:pt x="59935" y="15291"/>
                    <a:pt x="59901" y="15234"/>
                    <a:pt x="59856" y="15177"/>
                  </a:cubicBezTo>
                  <a:cubicBezTo>
                    <a:pt x="59810" y="15109"/>
                    <a:pt x="59753" y="15064"/>
                    <a:pt x="59685" y="15007"/>
                  </a:cubicBezTo>
                  <a:cubicBezTo>
                    <a:pt x="59663" y="14984"/>
                    <a:pt x="59640" y="14950"/>
                    <a:pt x="59606" y="14928"/>
                  </a:cubicBezTo>
                  <a:lnTo>
                    <a:pt x="36916" y="179"/>
                  </a:lnTo>
                  <a:cubicBezTo>
                    <a:pt x="36729" y="60"/>
                    <a:pt x="36514" y="1"/>
                    <a:pt x="36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-1522805" y="2401940"/>
              <a:ext cx="50154" cy="23538"/>
            </a:xfrm>
            <a:custGeom>
              <a:avLst/>
              <a:gdLst/>
              <a:ahLst/>
              <a:cxnLst/>
              <a:rect l="l" t="t" r="r" b="b"/>
              <a:pathLst>
                <a:path w="8555" h="4015" extrusionOk="0">
                  <a:moveTo>
                    <a:pt x="4266" y="1"/>
                  </a:moveTo>
                  <a:cubicBezTo>
                    <a:pt x="2621" y="1"/>
                    <a:pt x="1112" y="886"/>
                    <a:pt x="306" y="2326"/>
                  </a:cubicBezTo>
                  <a:cubicBezTo>
                    <a:pt x="0" y="2871"/>
                    <a:pt x="193" y="3563"/>
                    <a:pt x="749" y="3869"/>
                  </a:cubicBezTo>
                  <a:cubicBezTo>
                    <a:pt x="924" y="3968"/>
                    <a:pt x="1114" y="4014"/>
                    <a:pt x="1301" y="4014"/>
                  </a:cubicBezTo>
                  <a:cubicBezTo>
                    <a:pt x="1698" y="4014"/>
                    <a:pt x="2084" y="3804"/>
                    <a:pt x="2292" y="3427"/>
                  </a:cubicBezTo>
                  <a:cubicBezTo>
                    <a:pt x="2723" y="2650"/>
                    <a:pt x="3500" y="2261"/>
                    <a:pt x="4277" y="2261"/>
                  </a:cubicBezTo>
                  <a:cubicBezTo>
                    <a:pt x="5054" y="2261"/>
                    <a:pt x="5831" y="2650"/>
                    <a:pt x="6262" y="3427"/>
                  </a:cubicBezTo>
                  <a:cubicBezTo>
                    <a:pt x="6471" y="3804"/>
                    <a:pt x="6856" y="4014"/>
                    <a:pt x="7253" y="4014"/>
                  </a:cubicBezTo>
                  <a:cubicBezTo>
                    <a:pt x="7441" y="4014"/>
                    <a:pt x="7631" y="3968"/>
                    <a:pt x="7805" y="3869"/>
                  </a:cubicBezTo>
                  <a:cubicBezTo>
                    <a:pt x="8361" y="3563"/>
                    <a:pt x="8554" y="2871"/>
                    <a:pt x="8248" y="2326"/>
                  </a:cubicBezTo>
                  <a:cubicBezTo>
                    <a:pt x="7442" y="886"/>
                    <a:pt x="5922" y="1"/>
                    <a:pt x="427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-1545950" y="2375272"/>
              <a:ext cx="96444" cy="37174"/>
            </a:xfrm>
            <a:custGeom>
              <a:avLst/>
              <a:gdLst/>
              <a:ahLst/>
              <a:cxnLst/>
              <a:rect l="l" t="t" r="r" b="b"/>
              <a:pathLst>
                <a:path w="16451" h="6341" extrusionOk="0">
                  <a:moveTo>
                    <a:pt x="8225" y="0"/>
                  </a:moveTo>
                  <a:cubicBezTo>
                    <a:pt x="4935" y="0"/>
                    <a:pt x="1906" y="1782"/>
                    <a:pt x="306" y="4652"/>
                  </a:cubicBezTo>
                  <a:cubicBezTo>
                    <a:pt x="0" y="5196"/>
                    <a:pt x="193" y="5888"/>
                    <a:pt x="738" y="6195"/>
                  </a:cubicBezTo>
                  <a:cubicBezTo>
                    <a:pt x="913" y="6293"/>
                    <a:pt x="1104" y="6340"/>
                    <a:pt x="1292" y="6340"/>
                  </a:cubicBezTo>
                  <a:cubicBezTo>
                    <a:pt x="1688" y="6340"/>
                    <a:pt x="2073" y="6133"/>
                    <a:pt x="2280" y="5764"/>
                  </a:cubicBezTo>
                  <a:cubicBezTo>
                    <a:pt x="3579" y="3438"/>
                    <a:pt x="5902" y="2275"/>
                    <a:pt x="8225" y="2275"/>
                  </a:cubicBezTo>
                  <a:cubicBezTo>
                    <a:pt x="10548" y="2275"/>
                    <a:pt x="12871" y="3438"/>
                    <a:pt x="14170" y="5764"/>
                  </a:cubicBezTo>
                  <a:lnTo>
                    <a:pt x="14158" y="5764"/>
                  </a:lnTo>
                  <a:cubicBezTo>
                    <a:pt x="14366" y="6133"/>
                    <a:pt x="14751" y="6340"/>
                    <a:pt x="15147" y="6340"/>
                  </a:cubicBezTo>
                  <a:cubicBezTo>
                    <a:pt x="15335" y="6340"/>
                    <a:pt x="15526" y="6293"/>
                    <a:pt x="15701" y="6195"/>
                  </a:cubicBezTo>
                  <a:cubicBezTo>
                    <a:pt x="16257" y="5888"/>
                    <a:pt x="16450" y="5196"/>
                    <a:pt x="16144" y="4652"/>
                  </a:cubicBezTo>
                  <a:cubicBezTo>
                    <a:pt x="14533" y="1782"/>
                    <a:pt x="11504" y="0"/>
                    <a:pt x="82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-1569295" y="2348732"/>
              <a:ext cx="143133" cy="50887"/>
            </a:xfrm>
            <a:custGeom>
              <a:avLst/>
              <a:gdLst/>
              <a:ahLst/>
              <a:cxnLst/>
              <a:rect l="l" t="t" r="r" b="b"/>
              <a:pathLst>
                <a:path w="24415" h="8680" extrusionOk="0">
                  <a:moveTo>
                    <a:pt x="12196" y="1"/>
                  </a:moveTo>
                  <a:cubicBezTo>
                    <a:pt x="7272" y="1"/>
                    <a:pt x="2723" y="2667"/>
                    <a:pt x="318" y="6967"/>
                  </a:cubicBezTo>
                  <a:cubicBezTo>
                    <a:pt x="0" y="7511"/>
                    <a:pt x="204" y="8203"/>
                    <a:pt x="749" y="8509"/>
                  </a:cubicBezTo>
                  <a:cubicBezTo>
                    <a:pt x="919" y="8600"/>
                    <a:pt x="1112" y="8657"/>
                    <a:pt x="1305" y="8657"/>
                  </a:cubicBezTo>
                  <a:cubicBezTo>
                    <a:pt x="1713" y="8657"/>
                    <a:pt x="2099" y="8430"/>
                    <a:pt x="2292" y="8067"/>
                  </a:cubicBezTo>
                  <a:cubicBezTo>
                    <a:pt x="4300" y="4482"/>
                    <a:pt x="8089" y="2270"/>
                    <a:pt x="12196" y="2270"/>
                  </a:cubicBezTo>
                  <a:cubicBezTo>
                    <a:pt x="16303" y="2270"/>
                    <a:pt x="20092" y="4482"/>
                    <a:pt x="22100" y="8067"/>
                  </a:cubicBezTo>
                  <a:cubicBezTo>
                    <a:pt x="22302" y="8456"/>
                    <a:pt x="22696" y="8679"/>
                    <a:pt x="23106" y="8679"/>
                  </a:cubicBezTo>
                  <a:cubicBezTo>
                    <a:pt x="23295" y="8679"/>
                    <a:pt x="23487" y="8632"/>
                    <a:pt x="23665" y="8532"/>
                  </a:cubicBezTo>
                  <a:cubicBezTo>
                    <a:pt x="24221" y="8226"/>
                    <a:pt x="24414" y="7511"/>
                    <a:pt x="24085" y="6967"/>
                  </a:cubicBezTo>
                  <a:cubicBezTo>
                    <a:pt x="21669" y="2667"/>
                    <a:pt x="17131" y="1"/>
                    <a:pt x="12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-1592440" y="2322128"/>
              <a:ext cx="190086" cy="64388"/>
            </a:xfrm>
            <a:custGeom>
              <a:avLst/>
              <a:gdLst/>
              <a:ahLst/>
              <a:cxnLst/>
              <a:rect l="l" t="t" r="r" b="b"/>
              <a:pathLst>
                <a:path w="32424" h="10983" extrusionOk="0">
                  <a:moveTo>
                    <a:pt x="16155" y="1"/>
                  </a:moveTo>
                  <a:cubicBezTo>
                    <a:pt x="9575" y="1"/>
                    <a:pt x="3517" y="3552"/>
                    <a:pt x="306" y="9292"/>
                  </a:cubicBezTo>
                  <a:cubicBezTo>
                    <a:pt x="0" y="9837"/>
                    <a:pt x="193" y="10529"/>
                    <a:pt x="738" y="10835"/>
                  </a:cubicBezTo>
                  <a:cubicBezTo>
                    <a:pt x="916" y="10934"/>
                    <a:pt x="1108" y="10980"/>
                    <a:pt x="1297" y="10980"/>
                  </a:cubicBezTo>
                  <a:cubicBezTo>
                    <a:pt x="1698" y="10980"/>
                    <a:pt x="2084" y="10770"/>
                    <a:pt x="2292" y="10393"/>
                  </a:cubicBezTo>
                  <a:cubicBezTo>
                    <a:pt x="5094" y="5378"/>
                    <a:pt x="10403" y="2270"/>
                    <a:pt x="16155" y="2270"/>
                  </a:cubicBezTo>
                  <a:cubicBezTo>
                    <a:pt x="21907" y="2270"/>
                    <a:pt x="27216" y="5378"/>
                    <a:pt x="30030" y="10393"/>
                  </a:cubicBezTo>
                  <a:cubicBezTo>
                    <a:pt x="30223" y="10756"/>
                    <a:pt x="30597" y="10971"/>
                    <a:pt x="31005" y="10983"/>
                  </a:cubicBezTo>
                  <a:cubicBezTo>
                    <a:pt x="31868" y="10983"/>
                    <a:pt x="32424" y="10052"/>
                    <a:pt x="31992" y="9292"/>
                  </a:cubicBezTo>
                  <a:cubicBezTo>
                    <a:pt x="28782" y="3552"/>
                    <a:pt x="22724" y="1"/>
                    <a:pt x="161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-1615720" y="2295530"/>
              <a:ext cx="235913" cy="78006"/>
            </a:xfrm>
            <a:custGeom>
              <a:avLst/>
              <a:gdLst/>
              <a:ahLst/>
              <a:cxnLst/>
              <a:rect l="l" t="t" r="r" b="b"/>
              <a:pathLst>
                <a:path w="40241" h="13306" extrusionOk="0">
                  <a:moveTo>
                    <a:pt x="20126" y="0"/>
                  </a:moveTo>
                  <a:cubicBezTo>
                    <a:pt x="11901" y="0"/>
                    <a:pt x="4323" y="4447"/>
                    <a:pt x="318" y="11617"/>
                  </a:cubicBezTo>
                  <a:cubicBezTo>
                    <a:pt x="1" y="12162"/>
                    <a:pt x="205" y="12854"/>
                    <a:pt x="749" y="13160"/>
                  </a:cubicBezTo>
                  <a:cubicBezTo>
                    <a:pt x="922" y="13257"/>
                    <a:pt x="1109" y="13303"/>
                    <a:pt x="1294" y="13303"/>
                  </a:cubicBezTo>
                  <a:cubicBezTo>
                    <a:pt x="1693" y="13303"/>
                    <a:pt x="2083" y="13090"/>
                    <a:pt x="2292" y="12718"/>
                  </a:cubicBezTo>
                  <a:cubicBezTo>
                    <a:pt x="5900" y="6262"/>
                    <a:pt x="12718" y="2269"/>
                    <a:pt x="20115" y="2269"/>
                  </a:cubicBezTo>
                  <a:cubicBezTo>
                    <a:pt x="27512" y="2269"/>
                    <a:pt x="34330" y="6262"/>
                    <a:pt x="37949" y="12718"/>
                  </a:cubicBezTo>
                  <a:cubicBezTo>
                    <a:pt x="38157" y="13095"/>
                    <a:pt x="38543" y="13305"/>
                    <a:pt x="38940" y="13305"/>
                  </a:cubicBezTo>
                  <a:cubicBezTo>
                    <a:pt x="39127" y="13305"/>
                    <a:pt x="39317" y="13258"/>
                    <a:pt x="39492" y="13160"/>
                  </a:cubicBezTo>
                  <a:cubicBezTo>
                    <a:pt x="40048" y="12854"/>
                    <a:pt x="40240" y="12162"/>
                    <a:pt x="39934" y="11617"/>
                  </a:cubicBezTo>
                  <a:cubicBezTo>
                    <a:pt x="35918" y="4447"/>
                    <a:pt x="28340" y="0"/>
                    <a:pt x="201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42;p15">
            <a:extLst>
              <a:ext uri="{FF2B5EF4-FFF2-40B4-BE49-F238E27FC236}">
                <a16:creationId xmlns:a16="http://schemas.microsoft.com/office/drawing/2014/main" id="{4980D2AC-1AB0-0654-0270-DB7D778EDD87}"/>
              </a:ext>
            </a:extLst>
          </p:cNvPr>
          <p:cNvSpPr txBox="1"/>
          <p:nvPr/>
        </p:nvSpPr>
        <p:spPr>
          <a:xfrm flipH="1">
            <a:off x="123763" y="2765818"/>
            <a:ext cx="3000412" cy="229191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numpy</a:t>
            </a:r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: 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sym typeface="EB Garamond"/>
              </a:rPr>
              <a:t>provides 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comprehensive mathematical functions, used for working with arrays. </a:t>
            </a:r>
          </a:p>
          <a:p>
            <a:pPr>
              <a:lnSpc>
                <a:spcPct val="115000"/>
              </a:lnSpc>
            </a:pP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pandas: 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provides a plethora of useful functions that make it easy to express, analyze, and manipulate data.</a:t>
            </a:r>
          </a:p>
          <a:p>
            <a:pPr>
              <a:lnSpc>
                <a:spcPct val="115000"/>
              </a:lnSpc>
            </a:pP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matplotlib: 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a comprehensive library for creating static, animated, and interactive visualizations in python.</a:t>
            </a:r>
          </a:p>
          <a:p>
            <a:pPr>
              <a:lnSpc>
                <a:spcPct val="115000"/>
              </a:lnSpc>
            </a:pP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hvplot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: 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allows for users to easily generate a wide array of plot types and interactive visualizations 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sym typeface="EB Garamond"/>
            </a:endParaRPr>
          </a:p>
        </p:txBody>
      </p:sp>
      <p:sp>
        <p:nvSpPr>
          <p:cNvPr id="3" name="Google Shape;142;p15">
            <a:extLst>
              <a:ext uri="{FF2B5EF4-FFF2-40B4-BE49-F238E27FC236}">
                <a16:creationId xmlns:a16="http://schemas.microsoft.com/office/drawing/2014/main" id="{32BE6909-B519-E06D-D43B-5217C38C6DD9}"/>
              </a:ext>
            </a:extLst>
          </p:cNvPr>
          <p:cNvSpPr txBox="1"/>
          <p:nvPr/>
        </p:nvSpPr>
        <p:spPr>
          <a:xfrm flipH="1">
            <a:off x="3264763" y="2917388"/>
            <a:ext cx="3321971" cy="216564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seaborn</a:t>
            </a:r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: 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a library mostly used for statistical plotting in Python, built on top of matplotlib and provides beautiful default styles and color palettes to make statistical plots more attractive.</a:t>
            </a:r>
          </a:p>
          <a:p>
            <a:pPr>
              <a:lnSpc>
                <a:spcPct val="115000"/>
              </a:lnSpc>
            </a:pP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geoviews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: 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library that makes it easy to explore and visualize geographical, meteorological, and oceanographic datasets</a:t>
            </a:r>
          </a:p>
          <a:p>
            <a:pPr>
              <a:lnSpc>
                <a:spcPct val="115000"/>
              </a:lnSpc>
            </a:pP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sklearn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: 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a machine learning library for the python programming language that allows for the use of multiple machine learning models, tools, and algorithms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Google Shape;142;p15">
            <a:extLst>
              <a:ext uri="{FF2B5EF4-FFF2-40B4-BE49-F238E27FC236}">
                <a16:creationId xmlns:a16="http://schemas.microsoft.com/office/drawing/2014/main" id="{D026DCB9-2F5F-14B1-4E28-09D01F84DE7B}"/>
              </a:ext>
            </a:extLst>
          </p:cNvPr>
          <p:cNvSpPr txBox="1"/>
          <p:nvPr/>
        </p:nvSpPr>
        <p:spPr>
          <a:xfrm flipH="1">
            <a:off x="6732772" y="2711031"/>
            <a:ext cx="2287463" cy="237200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cartopy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: 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allows for georeferencing matplotlib axes objects.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</a:rPr>
              <a:t>Cartopy’s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</a:rPr>
              <a:t>crs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 class supports a variety of map projections.</a:t>
            </a:r>
          </a:p>
          <a:p>
            <a:pPr>
              <a:lnSpc>
                <a:spcPct val="115000"/>
              </a:lnSpc>
            </a:pP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xgboost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: 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is an implementation of gradient-boosting decision trees. It has been used by data scientists and researchers worldwide to optimize their machine-learning models.</a:t>
            </a:r>
          </a:p>
          <a:p>
            <a:pPr>
              <a:lnSpc>
                <a:spcPct val="115000"/>
              </a:lnSpc>
            </a:pP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EB Garamond"/>
                <a:ea typeface="EB Garamond"/>
                <a:sym typeface="EB Garamond"/>
              </a:rPr>
              <a:t>pickle: </a:t>
            </a:r>
            <a:r>
              <a:rPr lang="en-US" sz="1400" b="0" i="0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</a:rPr>
              <a:t>used in serializing and deserializing a Python object structure.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32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1199" name="Google Shape;1199;p32"/>
          <p:cNvSpPr txBox="1"/>
          <p:nvPr/>
        </p:nvSpPr>
        <p:spPr>
          <a:xfrm>
            <a:off x="6229700" y="3722428"/>
            <a:ext cx="16737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Analyzed rare categorical features (less than 1% removed since not adding value to sales price)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00" name="Google Shape;1200;p32"/>
          <p:cNvSpPr txBox="1"/>
          <p:nvPr/>
        </p:nvSpPr>
        <p:spPr>
          <a:xfrm>
            <a:off x="1319741" y="2860629"/>
            <a:ext cx="1861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Analyzed/cleansed missing data, analyzed outliers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01" name="Google Shape;1201;p32"/>
          <p:cNvSpPr txBox="1"/>
          <p:nvPr/>
        </p:nvSpPr>
        <p:spPr>
          <a:xfrm>
            <a:off x="6229700" y="2243173"/>
            <a:ext cx="2743970" cy="69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Analyzed data, house features, correlation of house features to sales prices, analyzed numerical variables (discrete vs continuous), analyzed categorical features, distribution of sales prices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02" name="Google Shape;1202;p32"/>
          <p:cNvSpPr txBox="1"/>
          <p:nvPr/>
        </p:nvSpPr>
        <p:spPr>
          <a:xfrm>
            <a:off x="2208104" y="4118783"/>
            <a:ext cx="159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Converted categorical variables to one hot encoding, removed duplicates, prepared data for feeding into the model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03" name="Google Shape;1203;p32"/>
          <p:cNvSpPr txBox="1"/>
          <p:nvPr/>
        </p:nvSpPr>
        <p:spPr>
          <a:xfrm>
            <a:off x="2222655" y="1600338"/>
            <a:ext cx="18447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Collected public information on housing data 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04" name="Google Shape;1204;p32"/>
          <p:cNvSpPr txBox="1"/>
          <p:nvPr/>
        </p:nvSpPr>
        <p:spPr>
          <a:xfrm>
            <a:off x="6229699" y="3327620"/>
            <a:ext cx="2743971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STEP 4: HOME FEATURES ENGINEERING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05" name="Google Shape;1205;p32"/>
          <p:cNvSpPr txBox="1"/>
          <p:nvPr/>
        </p:nvSpPr>
        <p:spPr>
          <a:xfrm>
            <a:off x="1319741" y="2395228"/>
            <a:ext cx="1861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STEP 3: DATA CLEANING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06" name="Google Shape;1206;p32"/>
          <p:cNvSpPr txBox="1"/>
          <p:nvPr/>
        </p:nvSpPr>
        <p:spPr>
          <a:xfrm>
            <a:off x="6229699" y="1776591"/>
            <a:ext cx="16737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STEP 2: DATA EXPLORATION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07" name="Google Shape;1207;p32"/>
          <p:cNvSpPr txBox="1"/>
          <p:nvPr/>
        </p:nvSpPr>
        <p:spPr>
          <a:xfrm>
            <a:off x="1393578" y="3762075"/>
            <a:ext cx="2412466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STEP 5: DATA TRANSFORMATION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08" name="Google Shape;1208;p32"/>
          <p:cNvSpPr txBox="1"/>
          <p:nvPr/>
        </p:nvSpPr>
        <p:spPr>
          <a:xfrm>
            <a:off x="1319741" y="1205525"/>
            <a:ext cx="2747626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STEP 1: DATA COLLECTION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09" name="Google Shape;1209;p32"/>
          <p:cNvSpPr/>
          <p:nvPr/>
        </p:nvSpPr>
        <p:spPr>
          <a:xfrm>
            <a:off x="3569905" y="1554905"/>
            <a:ext cx="2223196" cy="2867711"/>
          </a:xfrm>
          <a:custGeom>
            <a:avLst/>
            <a:gdLst/>
            <a:ahLst/>
            <a:cxnLst/>
            <a:rect l="l" t="t" r="r" b="b"/>
            <a:pathLst>
              <a:path w="138366" h="178479" extrusionOk="0">
                <a:moveTo>
                  <a:pt x="65053" y="1"/>
                </a:moveTo>
                <a:lnTo>
                  <a:pt x="65053" y="35048"/>
                </a:lnTo>
                <a:cubicBezTo>
                  <a:pt x="65053" y="46401"/>
                  <a:pt x="74287" y="55635"/>
                  <a:pt x="85640" y="55635"/>
                </a:cubicBezTo>
                <a:lnTo>
                  <a:pt x="111253" y="55635"/>
                </a:lnTo>
                <a:cubicBezTo>
                  <a:pt x="115118" y="55635"/>
                  <a:pt x="118242" y="58790"/>
                  <a:pt x="118203" y="62655"/>
                </a:cubicBezTo>
                <a:cubicBezTo>
                  <a:pt x="118162" y="66450"/>
                  <a:pt x="115046" y="69535"/>
                  <a:pt x="111253" y="69535"/>
                </a:cubicBezTo>
                <a:lnTo>
                  <a:pt x="32647" y="69535"/>
                </a:lnTo>
                <a:cubicBezTo>
                  <a:pt x="14645" y="69535"/>
                  <a:pt x="1" y="84182"/>
                  <a:pt x="1" y="102181"/>
                </a:cubicBezTo>
                <a:cubicBezTo>
                  <a:pt x="1" y="120183"/>
                  <a:pt x="14647" y="134827"/>
                  <a:pt x="32647" y="134827"/>
                </a:cubicBezTo>
                <a:lnTo>
                  <a:pt x="107026" y="134827"/>
                </a:lnTo>
                <a:cubicBezTo>
                  <a:pt x="113814" y="134827"/>
                  <a:pt x="119335" y="140351"/>
                  <a:pt x="119335" y="147139"/>
                </a:cubicBezTo>
                <a:cubicBezTo>
                  <a:pt x="119335" y="153925"/>
                  <a:pt x="113814" y="159448"/>
                  <a:pt x="107026" y="159448"/>
                </a:cubicBezTo>
                <a:lnTo>
                  <a:pt x="65223" y="159448"/>
                </a:lnTo>
                <a:lnTo>
                  <a:pt x="65223" y="178479"/>
                </a:lnTo>
                <a:lnTo>
                  <a:pt x="107026" y="178479"/>
                </a:lnTo>
                <a:cubicBezTo>
                  <a:pt x="124308" y="178479"/>
                  <a:pt x="138365" y="164418"/>
                  <a:pt x="138365" y="147139"/>
                </a:cubicBezTo>
                <a:cubicBezTo>
                  <a:pt x="138365" y="129857"/>
                  <a:pt x="124308" y="115797"/>
                  <a:pt x="107026" y="115797"/>
                </a:cubicBezTo>
                <a:lnTo>
                  <a:pt x="32647" y="115797"/>
                </a:lnTo>
                <a:cubicBezTo>
                  <a:pt x="25136" y="115797"/>
                  <a:pt x="19029" y="109690"/>
                  <a:pt x="19029" y="102181"/>
                </a:cubicBezTo>
                <a:cubicBezTo>
                  <a:pt x="19029" y="94673"/>
                  <a:pt x="25138" y="88566"/>
                  <a:pt x="32647" y="88566"/>
                </a:cubicBezTo>
                <a:lnTo>
                  <a:pt x="111255" y="88566"/>
                </a:lnTo>
                <a:cubicBezTo>
                  <a:pt x="125436" y="88566"/>
                  <a:pt x="137090" y="77028"/>
                  <a:pt x="137234" y="62847"/>
                </a:cubicBezTo>
                <a:cubicBezTo>
                  <a:pt x="137301" y="55858"/>
                  <a:pt x="134632" y="49273"/>
                  <a:pt x="129715" y="44308"/>
                </a:cubicBezTo>
                <a:cubicBezTo>
                  <a:pt x="124799" y="39340"/>
                  <a:pt x="118242" y="36607"/>
                  <a:pt x="111255" y="36607"/>
                </a:cubicBezTo>
                <a:lnTo>
                  <a:pt x="85640" y="36607"/>
                </a:lnTo>
                <a:cubicBezTo>
                  <a:pt x="84781" y="36604"/>
                  <a:pt x="84084" y="35907"/>
                  <a:pt x="84084" y="35048"/>
                </a:cubicBezTo>
                <a:lnTo>
                  <a:pt x="84084" y="1"/>
                </a:lnTo>
                <a:close/>
              </a:path>
            </a:pathLst>
          </a:custGeom>
          <a:solidFill>
            <a:srgbClr val="ADD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32"/>
          <p:cNvSpPr/>
          <p:nvPr/>
        </p:nvSpPr>
        <p:spPr>
          <a:xfrm>
            <a:off x="4617876" y="3907525"/>
            <a:ext cx="1175225" cy="515092"/>
          </a:xfrm>
          <a:custGeom>
            <a:avLst/>
            <a:gdLst/>
            <a:ahLst/>
            <a:cxnLst/>
            <a:rect l="l" t="t" r="r" b="b"/>
            <a:pathLst>
              <a:path w="73143" h="32058" extrusionOk="0">
                <a:moveTo>
                  <a:pt x="54091" y="1"/>
                </a:moveTo>
                <a:cubicBezTo>
                  <a:pt x="54104" y="237"/>
                  <a:pt x="54112" y="476"/>
                  <a:pt x="54112" y="715"/>
                </a:cubicBezTo>
                <a:cubicBezTo>
                  <a:pt x="54112" y="7504"/>
                  <a:pt x="48591" y="13027"/>
                  <a:pt x="41803" y="13027"/>
                </a:cubicBezTo>
                <a:lnTo>
                  <a:pt x="0" y="13027"/>
                </a:lnTo>
                <a:lnTo>
                  <a:pt x="0" y="32058"/>
                </a:lnTo>
                <a:lnTo>
                  <a:pt x="41803" y="32058"/>
                </a:lnTo>
                <a:cubicBezTo>
                  <a:pt x="59085" y="32058"/>
                  <a:pt x="73142" y="17997"/>
                  <a:pt x="73142" y="715"/>
                </a:cubicBezTo>
                <a:cubicBezTo>
                  <a:pt x="73142" y="476"/>
                  <a:pt x="73129" y="240"/>
                  <a:pt x="73124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32"/>
          <p:cNvSpPr/>
          <p:nvPr/>
        </p:nvSpPr>
        <p:spPr>
          <a:xfrm>
            <a:off x="3569873" y="3176871"/>
            <a:ext cx="2222939" cy="730670"/>
          </a:xfrm>
          <a:custGeom>
            <a:avLst/>
            <a:gdLst/>
            <a:ahLst/>
            <a:cxnLst/>
            <a:rect l="l" t="t" r="r" b="b"/>
            <a:pathLst>
              <a:path w="138350" h="45475" extrusionOk="0">
                <a:moveTo>
                  <a:pt x="34" y="0"/>
                </a:moveTo>
                <a:cubicBezTo>
                  <a:pt x="18" y="409"/>
                  <a:pt x="0" y="820"/>
                  <a:pt x="0" y="1234"/>
                </a:cubicBezTo>
                <a:cubicBezTo>
                  <a:pt x="0" y="19234"/>
                  <a:pt x="14647" y="33880"/>
                  <a:pt x="32646" y="33880"/>
                </a:cubicBezTo>
                <a:lnTo>
                  <a:pt x="107025" y="33880"/>
                </a:lnTo>
                <a:cubicBezTo>
                  <a:pt x="113574" y="33880"/>
                  <a:pt x="118943" y="39020"/>
                  <a:pt x="119313" y="45475"/>
                </a:cubicBezTo>
                <a:lnTo>
                  <a:pt x="138349" y="45475"/>
                </a:lnTo>
                <a:cubicBezTo>
                  <a:pt x="137966" y="28524"/>
                  <a:pt x="124068" y="14850"/>
                  <a:pt x="107025" y="14850"/>
                </a:cubicBezTo>
                <a:lnTo>
                  <a:pt x="32649" y="14850"/>
                </a:lnTo>
                <a:cubicBezTo>
                  <a:pt x="25140" y="14850"/>
                  <a:pt x="19031" y="8743"/>
                  <a:pt x="19031" y="1234"/>
                </a:cubicBezTo>
                <a:cubicBezTo>
                  <a:pt x="19031" y="818"/>
                  <a:pt x="19054" y="406"/>
                  <a:pt x="19090" y="0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2"/>
          <p:cNvSpPr/>
          <p:nvPr/>
        </p:nvSpPr>
        <p:spPr>
          <a:xfrm>
            <a:off x="3570403" y="2672159"/>
            <a:ext cx="1439777" cy="504728"/>
          </a:xfrm>
          <a:custGeom>
            <a:avLst/>
            <a:gdLst/>
            <a:ahLst/>
            <a:cxnLst/>
            <a:rect l="l" t="t" r="r" b="b"/>
            <a:pathLst>
              <a:path w="89608" h="31413" extrusionOk="0">
                <a:moveTo>
                  <a:pt x="32616" y="0"/>
                </a:moveTo>
                <a:cubicBezTo>
                  <a:pt x="15028" y="0"/>
                  <a:pt x="654" y="13981"/>
                  <a:pt x="1" y="31410"/>
                </a:cubicBezTo>
                <a:lnTo>
                  <a:pt x="19057" y="31412"/>
                </a:lnTo>
                <a:cubicBezTo>
                  <a:pt x="19684" y="24480"/>
                  <a:pt x="25524" y="19031"/>
                  <a:pt x="32616" y="19031"/>
                </a:cubicBezTo>
                <a:lnTo>
                  <a:pt x="89607" y="19031"/>
                </a:lnTo>
                <a:lnTo>
                  <a:pt x="89607" y="0"/>
                </a:ln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2"/>
          <p:cNvSpPr/>
          <p:nvPr/>
        </p:nvSpPr>
        <p:spPr>
          <a:xfrm>
            <a:off x="4615096" y="1815777"/>
            <a:ext cx="1160893" cy="1162210"/>
          </a:xfrm>
          <a:custGeom>
            <a:avLst/>
            <a:gdLst/>
            <a:ahLst/>
            <a:cxnLst/>
            <a:rect l="l" t="t" r="r" b="b"/>
            <a:pathLst>
              <a:path w="72251" h="72333" extrusionOk="0">
                <a:moveTo>
                  <a:pt x="1" y="0"/>
                </a:moveTo>
                <a:lnTo>
                  <a:pt x="1" y="18812"/>
                </a:lnTo>
                <a:cubicBezTo>
                  <a:pt x="1" y="30165"/>
                  <a:pt x="9237" y="39399"/>
                  <a:pt x="20587" y="39399"/>
                </a:cubicBezTo>
                <a:lnTo>
                  <a:pt x="46203" y="39399"/>
                </a:lnTo>
                <a:cubicBezTo>
                  <a:pt x="50070" y="39399"/>
                  <a:pt x="53192" y="42554"/>
                  <a:pt x="53153" y="46421"/>
                </a:cubicBezTo>
                <a:cubicBezTo>
                  <a:pt x="53115" y="50214"/>
                  <a:pt x="49996" y="53302"/>
                  <a:pt x="46203" y="53302"/>
                </a:cubicBezTo>
                <a:lnTo>
                  <a:pt x="24588" y="53302"/>
                </a:lnTo>
                <a:lnTo>
                  <a:pt x="24588" y="72333"/>
                </a:lnTo>
                <a:lnTo>
                  <a:pt x="46203" y="72333"/>
                </a:lnTo>
                <a:cubicBezTo>
                  <a:pt x="60384" y="72333"/>
                  <a:pt x="72040" y="60792"/>
                  <a:pt x="72181" y="46611"/>
                </a:cubicBezTo>
                <a:cubicBezTo>
                  <a:pt x="72251" y="39622"/>
                  <a:pt x="69582" y="33040"/>
                  <a:pt x="64665" y="28072"/>
                </a:cubicBezTo>
                <a:cubicBezTo>
                  <a:pt x="59746" y="23107"/>
                  <a:pt x="53189" y="20371"/>
                  <a:pt x="46203" y="20371"/>
                </a:cubicBezTo>
                <a:lnTo>
                  <a:pt x="20590" y="20371"/>
                </a:lnTo>
                <a:cubicBezTo>
                  <a:pt x="19731" y="20371"/>
                  <a:pt x="19034" y="19674"/>
                  <a:pt x="19034" y="18815"/>
                </a:cubicBezTo>
                <a:lnTo>
                  <a:pt x="19034" y="0"/>
                </a:ln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2"/>
          <p:cNvSpPr/>
          <p:nvPr/>
        </p:nvSpPr>
        <p:spPr>
          <a:xfrm>
            <a:off x="3697529" y="1559500"/>
            <a:ext cx="1967739" cy="2735283"/>
          </a:xfrm>
          <a:custGeom>
            <a:avLst/>
            <a:gdLst/>
            <a:ahLst/>
            <a:cxnLst/>
            <a:rect l="l" t="t" r="r" b="b"/>
            <a:pathLst>
              <a:path w="122467" h="170237" extrusionOk="0">
                <a:moveTo>
                  <a:pt x="66624" y="0"/>
                </a:moveTo>
                <a:cubicBezTo>
                  <a:pt x="65763" y="0"/>
                  <a:pt x="65066" y="697"/>
                  <a:pt x="65066" y="1559"/>
                </a:cubicBezTo>
                <a:lnTo>
                  <a:pt x="65066" y="8483"/>
                </a:lnTo>
                <a:cubicBezTo>
                  <a:pt x="65064" y="9345"/>
                  <a:pt x="65763" y="10041"/>
                  <a:pt x="66622" y="10041"/>
                </a:cubicBezTo>
                <a:lnTo>
                  <a:pt x="66624" y="10041"/>
                </a:lnTo>
                <a:cubicBezTo>
                  <a:pt x="67486" y="10041"/>
                  <a:pt x="68183" y="9345"/>
                  <a:pt x="68183" y="8483"/>
                </a:cubicBezTo>
                <a:lnTo>
                  <a:pt x="68183" y="1559"/>
                </a:lnTo>
                <a:cubicBezTo>
                  <a:pt x="68183" y="697"/>
                  <a:pt x="67486" y="0"/>
                  <a:pt x="66624" y="0"/>
                </a:cubicBezTo>
                <a:close/>
                <a:moveTo>
                  <a:pt x="66624" y="13850"/>
                </a:moveTo>
                <a:cubicBezTo>
                  <a:pt x="65763" y="13850"/>
                  <a:pt x="65066" y="14549"/>
                  <a:pt x="65066" y="15410"/>
                </a:cubicBezTo>
                <a:lnTo>
                  <a:pt x="65066" y="22335"/>
                </a:lnTo>
                <a:cubicBezTo>
                  <a:pt x="65064" y="23196"/>
                  <a:pt x="65760" y="23896"/>
                  <a:pt x="66622" y="23896"/>
                </a:cubicBezTo>
                <a:lnTo>
                  <a:pt x="66624" y="23893"/>
                </a:lnTo>
                <a:cubicBezTo>
                  <a:pt x="67486" y="23893"/>
                  <a:pt x="68183" y="23196"/>
                  <a:pt x="68183" y="22335"/>
                </a:cubicBezTo>
                <a:lnTo>
                  <a:pt x="68183" y="15410"/>
                </a:lnTo>
                <a:cubicBezTo>
                  <a:pt x="68183" y="14549"/>
                  <a:pt x="67486" y="13850"/>
                  <a:pt x="66624" y="13850"/>
                </a:cubicBezTo>
                <a:close/>
                <a:moveTo>
                  <a:pt x="66624" y="27701"/>
                </a:moveTo>
                <a:cubicBezTo>
                  <a:pt x="65763" y="27701"/>
                  <a:pt x="65066" y="28401"/>
                  <a:pt x="65066" y="29262"/>
                </a:cubicBezTo>
                <a:lnTo>
                  <a:pt x="65066" y="34765"/>
                </a:lnTo>
                <a:cubicBezTo>
                  <a:pt x="65066" y="35305"/>
                  <a:pt x="65100" y="35845"/>
                  <a:pt x="65169" y="36382"/>
                </a:cubicBezTo>
                <a:cubicBezTo>
                  <a:pt x="65267" y="37159"/>
                  <a:pt x="65928" y="37743"/>
                  <a:pt x="66712" y="37743"/>
                </a:cubicBezTo>
                <a:lnTo>
                  <a:pt x="66712" y="37740"/>
                </a:lnTo>
                <a:cubicBezTo>
                  <a:pt x="67653" y="37740"/>
                  <a:pt x="68378" y="36917"/>
                  <a:pt x="68260" y="35984"/>
                </a:cubicBezTo>
                <a:cubicBezTo>
                  <a:pt x="68208" y="35580"/>
                  <a:pt x="68183" y="35171"/>
                  <a:pt x="68183" y="34762"/>
                </a:cubicBezTo>
                <a:lnTo>
                  <a:pt x="68183" y="29262"/>
                </a:lnTo>
                <a:cubicBezTo>
                  <a:pt x="68183" y="28401"/>
                  <a:pt x="67486" y="27701"/>
                  <a:pt x="66624" y="27701"/>
                </a:cubicBezTo>
                <a:close/>
                <a:moveTo>
                  <a:pt x="69637" y="40797"/>
                </a:moveTo>
                <a:cubicBezTo>
                  <a:pt x="69255" y="40797"/>
                  <a:pt x="68872" y="40937"/>
                  <a:pt x="68571" y="41219"/>
                </a:cubicBezTo>
                <a:cubicBezTo>
                  <a:pt x="67951" y="41803"/>
                  <a:pt x="67913" y="42777"/>
                  <a:pt x="68489" y="43407"/>
                </a:cubicBezTo>
                <a:cubicBezTo>
                  <a:pt x="70304" y="45344"/>
                  <a:pt x="72685" y="46660"/>
                  <a:pt x="75290" y="47164"/>
                </a:cubicBezTo>
                <a:cubicBezTo>
                  <a:pt x="75387" y="47182"/>
                  <a:pt x="75486" y="47192"/>
                  <a:pt x="75586" y="47192"/>
                </a:cubicBezTo>
                <a:lnTo>
                  <a:pt x="75586" y="47192"/>
                </a:lnTo>
                <a:cubicBezTo>
                  <a:pt x="76391" y="47190"/>
                  <a:pt x="77062" y="46580"/>
                  <a:pt x="77136" y="45781"/>
                </a:cubicBezTo>
                <a:cubicBezTo>
                  <a:pt x="77213" y="44981"/>
                  <a:pt x="76668" y="44256"/>
                  <a:pt x="75881" y="44104"/>
                </a:cubicBezTo>
                <a:cubicBezTo>
                  <a:pt x="74896" y="43914"/>
                  <a:pt x="73950" y="43569"/>
                  <a:pt x="73073" y="43081"/>
                </a:cubicBezTo>
                <a:cubicBezTo>
                  <a:pt x="72215" y="42600"/>
                  <a:pt x="71433" y="41991"/>
                  <a:pt x="70759" y="41273"/>
                </a:cubicBezTo>
                <a:cubicBezTo>
                  <a:pt x="70454" y="40957"/>
                  <a:pt x="70046" y="40797"/>
                  <a:pt x="69637" y="40797"/>
                </a:cubicBezTo>
                <a:close/>
                <a:moveTo>
                  <a:pt x="75586" y="47192"/>
                </a:moveTo>
                <a:cubicBezTo>
                  <a:pt x="75586" y="47192"/>
                  <a:pt x="75586" y="47192"/>
                  <a:pt x="75586" y="47192"/>
                </a:cubicBezTo>
                <a:lnTo>
                  <a:pt x="75588" y="47192"/>
                </a:lnTo>
                <a:cubicBezTo>
                  <a:pt x="75587" y="47192"/>
                  <a:pt x="75587" y="47192"/>
                  <a:pt x="75586" y="47192"/>
                </a:cubicBezTo>
                <a:close/>
                <a:moveTo>
                  <a:pt x="82500" y="44276"/>
                </a:moveTo>
                <a:cubicBezTo>
                  <a:pt x="81639" y="44276"/>
                  <a:pt x="80942" y="44973"/>
                  <a:pt x="80942" y="45835"/>
                </a:cubicBezTo>
                <a:cubicBezTo>
                  <a:pt x="80942" y="46696"/>
                  <a:pt x="81639" y="47393"/>
                  <a:pt x="82500" y="47393"/>
                </a:cubicBezTo>
                <a:lnTo>
                  <a:pt x="89425" y="47393"/>
                </a:lnTo>
                <a:cubicBezTo>
                  <a:pt x="90286" y="47393"/>
                  <a:pt x="90983" y="46696"/>
                  <a:pt x="90983" y="45835"/>
                </a:cubicBezTo>
                <a:cubicBezTo>
                  <a:pt x="90983" y="44973"/>
                  <a:pt x="90286" y="44276"/>
                  <a:pt x="89425" y="44276"/>
                </a:cubicBezTo>
                <a:close/>
                <a:moveTo>
                  <a:pt x="96352" y="44276"/>
                </a:moveTo>
                <a:cubicBezTo>
                  <a:pt x="95490" y="44276"/>
                  <a:pt x="94794" y="44973"/>
                  <a:pt x="94794" y="45835"/>
                </a:cubicBezTo>
                <a:cubicBezTo>
                  <a:pt x="94794" y="46696"/>
                  <a:pt x="95490" y="47393"/>
                  <a:pt x="96352" y="47393"/>
                </a:cubicBezTo>
                <a:lnTo>
                  <a:pt x="103276" y="47393"/>
                </a:lnTo>
                <a:cubicBezTo>
                  <a:pt x="104138" y="47393"/>
                  <a:pt x="104837" y="46696"/>
                  <a:pt x="104837" y="45835"/>
                </a:cubicBezTo>
                <a:cubicBezTo>
                  <a:pt x="104837" y="44973"/>
                  <a:pt x="104138" y="44276"/>
                  <a:pt x="103276" y="44276"/>
                </a:cubicBezTo>
                <a:close/>
                <a:moveTo>
                  <a:pt x="110004" y="45692"/>
                </a:moveTo>
                <a:cubicBezTo>
                  <a:pt x="109408" y="45692"/>
                  <a:pt x="108838" y="46036"/>
                  <a:pt x="108579" y="46616"/>
                </a:cubicBezTo>
                <a:cubicBezTo>
                  <a:pt x="108229" y="47403"/>
                  <a:pt x="108584" y="48324"/>
                  <a:pt x="109371" y="48673"/>
                </a:cubicBezTo>
                <a:cubicBezTo>
                  <a:pt x="111284" y="49530"/>
                  <a:pt x="112999" y="50777"/>
                  <a:pt x="114400" y="52338"/>
                </a:cubicBezTo>
                <a:cubicBezTo>
                  <a:pt x="114695" y="52666"/>
                  <a:pt x="115117" y="52854"/>
                  <a:pt x="115558" y="52854"/>
                </a:cubicBezTo>
                <a:lnTo>
                  <a:pt x="115558" y="52854"/>
                </a:lnTo>
                <a:cubicBezTo>
                  <a:pt x="116175" y="52854"/>
                  <a:pt x="116730" y="52492"/>
                  <a:pt x="116982" y="51929"/>
                </a:cubicBezTo>
                <a:cubicBezTo>
                  <a:pt x="117231" y="51368"/>
                  <a:pt x="117128" y="50710"/>
                  <a:pt x="116717" y="50255"/>
                </a:cubicBezTo>
                <a:cubicBezTo>
                  <a:pt x="115022" y="48367"/>
                  <a:pt x="112952" y="46861"/>
                  <a:pt x="110638" y="45827"/>
                </a:cubicBezTo>
                <a:cubicBezTo>
                  <a:pt x="110432" y="45735"/>
                  <a:pt x="110216" y="45692"/>
                  <a:pt x="110004" y="45692"/>
                </a:cubicBezTo>
                <a:close/>
                <a:moveTo>
                  <a:pt x="115558" y="52854"/>
                </a:moveTo>
                <a:cubicBezTo>
                  <a:pt x="115558" y="52854"/>
                  <a:pt x="115558" y="52854"/>
                  <a:pt x="115557" y="52854"/>
                </a:cubicBezTo>
                <a:lnTo>
                  <a:pt x="115560" y="52854"/>
                </a:lnTo>
                <a:cubicBezTo>
                  <a:pt x="115559" y="52854"/>
                  <a:pt x="115559" y="52854"/>
                  <a:pt x="115558" y="52854"/>
                </a:cubicBezTo>
                <a:close/>
                <a:moveTo>
                  <a:pt x="118985" y="55696"/>
                </a:moveTo>
                <a:cubicBezTo>
                  <a:pt x="118827" y="55696"/>
                  <a:pt x="118667" y="55720"/>
                  <a:pt x="118509" y="55770"/>
                </a:cubicBezTo>
                <a:cubicBezTo>
                  <a:pt x="117689" y="56035"/>
                  <a:pt x="117239" y="56912"/>
                  <a:pt x="117501" y="57732"/>
                </a:cubicBezTo>
                <a:cubicBezTo>
                  <a:pt x="117974" y="59208"/>
                  <a:pt x="118216" y="60746"/>
                  <a:pt x="118213" y="62297"/>
                </a:cubicBezTo>
                <a:lnTo>
                  <a:pt x="118213" y="62448"/>
                </a:lnTo>
                <a:cubicBezTo>
                  <a:pt x="118211" y="62942"/>
                  <a:pt x="118180" y="63438"/>
                  <a:pt x="118129" y="63924"/>
                </a:cubicBezTo>
                <a:cubicBezTo>
                  <a:pt x="118036" y="64780"/>
                  <a:pt x="118653" y="65549"/>
                  <a:pt x="119509" y="65642"/>
                </a:cubicBezTo>
                <a:cubicBezTo>
                  <a:pt x="119566" y="65650"/>
                  <a:pt x="119622" y="65652"/>
                  <a:pt x="119679" y="65652"/>
                </a:cubicBezTo>
                <a:cubicBezTo>
                  <a:pt x="120474" y="65650"/>
                  <a:pt x="121140" y="65050"/>
                  <a:pt x="121227" y="64261"/>
                </a:cubicBezTo>
                <a:cubicBezTo>
                  <a:pt x="121289" y="63675"/>
                  <a:pt x="121325" y="63076"/>
                  <a:pt x="121330" y="62482"/>
                </a:cubicBezTo>
                <a:lnTo>
                  <a:pt x="121330" y="62474"/>
                </a:lnTo>
                <a:lnTo>
                  <a:pt x="121330" y="62297"/>
                </a:lnTo>
                <a:cubicBezTo>
                  <a:pt x="121332" y="60425"/>
                  <a:pt x="121042" y="58560"/>
                  <a:pt x="120468" y="56778"/>
                </a:cubicBezTo>
                <a:cubicBezTo>
                  <a:pt x="120257" y="56116"/>
                  <a:pt x="119643" y="55696"/>
                  <a:pt x="118985" y="55696"/>
                </a:cubicBezTo>
                <a:close/>
                <a:moveTo>
                  <a:pt x="117523" y="69061"/>
                </a:moveTo>
                <a:cubicBezTo>
                  <a:pt x="116988" y="69061"/>
                  <a:pt x="116467" y="69337"/>
                  <a:pt x="116177" y="69831"/>
                </a:cubicBezTo>
                <a:cubicBezTo>
                  <a:pt x="115115" y="71641"/>
                  <a:pt x="113685" y="73207"/>
                  <a:pt x="111980" y="74428"/>
                </a:cubicBezTo>
                <a:cubicBezTo>
                  <a:pt x="111428" y="74822"/>
                  <a:pt x="111196" y="75526"/>
                  <a:pt x="111402" y="76172"/>
                </a:cubicBezTo>
                <a:cubicBezTo>
                  <a:pt x="111610" y="76817"/>
                  <a:pt x="112209" y="77254"/>
                  <a:pt x="112888" y="77254"/>
                </a:cubicBezTo>
                <a:cubicBezTo>
                  <a:pt x="113212" y="77254"/>
                  <a:pt x="113531" y="77151"/>
                  <a:pt x="113793" y="76964"/>
                </a:cubicBezTo>
                <a:cubicBezTo>
                  <a:pt x="115855" y="75488"/>
                  <a:pt x="117583" y="73595"/>
                  <a:pt x="118867" y="71409"/>
                </a:cubicBezTo>
                <a:cubicBezTo>
                  <a:pt x="119301" y="70666"/>
                  <a:pt x="119052" y="69710"/>
                  <a:pt x="118309" y="69275"/>
                </a:cubicBezTo>
                <a:cubicBezTo>
                  <a:pt x="118062" y="69130"/>
                  <a:pt x="117791" y="69061"/>
                  <a:pt x="117523" y="69061"/>
                </a:cubicBezTo>
                <a:close/>
                <a:moveTo>
                  <a:pt x="30422" y="77205"/>
                </a:moveTo>
                <a:cubicBezTo>
                  <a:pt x="29561" y="77205"/>
                  <a:pt x="28862" y="77902"/>
                  <a:pt x="28862" y="78763"/>
                </a:cubicBezTo>
                <a:cubicBezTo>
                  <a:pt x="28862" y="79625"/>
                  <a:pt x="29561" y="80324"/>
                  <a:pt x="30422" y="80324"/>
                </a:cubicBezTo>
                <a:lnTo>
                  <a:pt x="37347" y="80324"/>
                </a:lnTo>
                <a:cubicBezTo>
                  <a:pt x="38208" y="80324"/>
                  <a:pt x="38905" y="79625"/>
                  <a:pt x="38905" y="78763"/>
                </a:cubicBezTo>
                <a:cubicBezTo>
                  <a:pt x="38905" y="77902"/>
                  <a:pt x="38208" y="77205"/>
                  <a:pt x="37347" y="77205"/>
                </a:cubicBezTo>
                <a:close/>
                <a:moveTo>
                  <a:pt x="44274" y="77205"/>
                </a:moveTo>
                <a:cubicBezTo>
                  <a:pt x="43413" y="77205"/>
                  <a:pt x="42716" y="77902"/>
                  <a:pt x="42716" y="78763"/>
                </a:cubicBezTo>
                <a:cubicBezTo>
                  <a:pt x="42716" y="79625"/>
                  <a:pt x="43413" y="80324"/>
                  <a:pt x="44274" y="80324"/>
                </a:cubicBezTo>
                <a:lnTo>
                  <a:pt x="51199" y="80324"/>
                </a:lnTo>
                <a:cubicBezTo>
                  <a:pt x="52060" y="80324"/>
                  <a:pt x="52757" y="79625"/>
                  <a:pt x="52757" y="78763"/>
                </a:cubicBezTo>
                <a:cubicBezTo>
                  <a:pt x="52757" y="77902"/>
                  <a:pt x="52060" y="77205"/>
                  <a:pt x="51199" y="77205"/>
                </a:cubicBezTo>
                <a:close/>
                <a:moveTo>
                  <a:pt x="58126" y="77205"/>
                </a:moveTo>
                <a:cubicBezTo>
                  <a:pt x="57265" y="77205"/>
                  <a:pt x="56568" y="77902"/>
                  <a:pt x="56568" y="78763"/>
                </a:cubicBezTo>
                <a:cubicBezTo>
                  <a:pt x="56568" y="79625"/>
                  <a:pt x="57265" y="80324"/>
                  <a:pt x="58126" y="80324"/>
                </a:cubicBezTo>
                <a:lnTo>
                  <a:pt x="65051" y="80324"/>
                </a:lnTo>
                <a:cubicBezTo>
                  <a:pt x="65912" y="80324"/>
                  <a:pt x="66609" y="79625"/>
                  <a:pt x="66609" y="78763"/>
                </a:cubicBezTo>
                <a:cubicBezTo>
                  <a:pt x="66609" y="77902"/>
                  <a:pt x="65912" y="77205"/>
                  <a:pt x="65051" y="77205"/>
                </a:cubicBezTo>
                <a:close/>
                <a:moveTo>
                  <a:pt x="71978" y="77205"/>
                </a:moveTo>
                <a:cubicBezTo>
                  <a:pt x="71117" y="77205"/>
                  <a:pt x="70420" y="77902"/>
                  <a:pt x="70420" y="78763"/>
                </a:cubicBezTo>
                <a:cubicBezTo>
                  <a:pt x="70420" y="79625"/>
                  <a:pt x="71117" y="80324"/>
                  <a:pt x="71978" y="80324"/>
                </a:cubicBezTo>
                <a:lnTo>
                  <a:pt x="78903" y="80324"/>
                </a:lnTo>
                <a:cubicBezTo>
                  <a:pt x="79764" y="80324"/>
                  <a:pt x="80463" y="79625"/>
                  <a:pt x="80463" y="78763"/>
                </a:cubicBezTo>
                <a:cubicBezTo>
                  <a:pt x="80463" y="77902"/>
                  <a:pt x="79764" y="77205"/>
                  <a:pt x="78903" y="77205"/>
                </a:cubicBezTo>
                <a:close/>
                <a:moveTo>
                  <a:pt x="85830" y="77205"/>
                </a:moveTo>
                <a:cubicBezTo>
                  <a:pt x="84968" y="77205"/>
                  <a:pt x="84269" y="77902"/>
                  <a:pt x="84269" y="78763"/>
                </a:cubicBezTo>
                <a:cubicBezTo>
                  <a:pt x="84269" y="79625"/>
                  <a:pt x="84968" y="80324"/>
                  <a:pt x="85830" y="80324"/>
                </a:cubicBezTo>
                <a:lnTo>
                  <a:pt x="92754" y="80324"/>
                </a:lnTo>
                <a:cubicBezTo>
                  <a:pt x="93616" y="80324"/>
                  <a:pt x="94313" y="79625"/>
                  <a:pt x="94313" y="78763"/>
                </a:cubicBezTo>
                <a:cubicBezTo>
                  <a:pt x="94313" y="77902"/>
                  <a:pt x="93616" y="77205"/>
                  <a:pt x="92754" y="77205"/>
                </a:cubicBezTo>
                <a:close/>
                <a:moveTo>
                  <a:pt x="106629" y="76869"/>
                </a:moveTo>
                <a:cubicBezTo>
                  <a:pt x="106513" y="76869"/>
                  <a:pt x="106395" y="76882"/>
                  <a:pt x="106277" y="76910"/>
                </a:cubicBezTo>
                <a:cubicBezTo>
                  <a:pt x="105300" y="77108"/>
                  <a:pt x="104305" y="77205"/>
                  <a:pt x="103310" y="77205"/>
                </a:cubicBezTo>
                <a:lnTo>
                  <a:pt x="99682" y="77205"/>
                </a:lnTo>
                <a:cubicBezTo>
                  <a:pt x="98820" y="77205"/>
                  <a:pt x="98123" y="77902"/>
                  <a:pt x="98123" y="78763"/>
                </a:cubicBezTo>
                <a:cubicBezTo>
                  <a:pt x="98123" y="79625"/>
                  <a:pt x="98820" y="80324"/>
                  <a:pt x="99682" y="80324"/>
                </a:cubicBezTo>
                <a:lnTo>
                  <a:pt x="103310" y="80324"/>
                </a:lnTo>
                <a:cubicBezTo>
                  <a:pt x="104513" y="80322"/>
                  <a:pt x="105714" y="80203"/>
                  <a:pt x="106894" y="79964"/>
                </a:cubicBezTo>
                <a:cubicBezTo>
                  <a:pt x="107758" y="79815"/>
                  <a:pt x="108332" y="78979"/>
                  <a:pt x="108157" y="78121"/>
                </a:cubicBezTo>
                <a:cubicBezTo>
                  <a:pt x="108006" y="77378"/>
                  <a:pt x="107353" y="76869"/>
                  <a:pt x="106629" y="76869"/>
                </a:cubicBezTo>
                <a:close/>
                <a:moveTo>
                  <a:pt x="23501" y="77239"/>
                </a:moveTo>
                <a:cubicBezTo>
                  <a:pt x="23472" y="77239"/>
                  <a:pt x="23444" y="77240"/>
                  <a:pt x="23415" y="77241"/>
                </a:cubicBezTo>
                <a:cubicBezTo>
                  <a:pt x="20952" y="77365"/>
                  <a:pt x="18520" y="77861"/>
                  <a:pt x="16200" y="78709"/>
                </a:cubicBezTo>
                <a:cubicBezTo>
                  <a:pt x="15493" y="78972"/>
                  <a:pt x="15071" y="79702"/>
                  <a:pt x="15205" y="80445"/>
                </a:cubicBezTo>
                <a:cubicBezTo>
                  <a:pt x="15336" y="81188"/>
                  <a:pt x="15982" y="81731"/>
                  <a:pt x="16738" y="81731"/>
                </a:cubicBezTo>
                <a:cubicBezTo>
                  <a:pt x="16920" y="81731"/>
                  <a:pt x="17103" y="81700"/>
                  <a:pt x="17275" y="81636"/>
                </a:cubicBezTo>
                <a:cubicBezTo>
                  <a:pt x="19299" y="80895"/>
                  <a:pt x="21423" y="80461"/>
                  <a:pt x="23577" y="80353"/>
                </a:cubicBezTo>
                <a:cubicBezTo>
                  <a:pt x="24436" y="80309"/>
                  <a:pt x="25097" y="79576"/>
                  <a:pt x="25053" y="78717"/>
                </a:cubicBezTo>
                <a:cubicBezTo>
                  <a:pt x="25009" y="77884"/>
                  <a:pt x="24324" y="77239"/>
                  <a:pt x="23501" y="77239"/>
                </a:cubicBezTo>
                <a:close/>
                <a:moveTo>
                  <a:pt x="10673" y="81945"/>
                </a:moveTo>
                <a:cubicBezTo>
                  <a:pt x="10350" y="81945"/>
                  <a:pt x="10023" y="82045"/>
                  <a:pt x="9744" y="82253"/>
                </a:cubicBezTo>
                <a:cubicBezTo>
                  <a:pt x="7782" y="83747"/>
                  <a:pt x="6054" y="85529"/>
                  <a:pt x="4616" y="87534"/>
                </a:cubicBezTo>
                <a:cubicBezTo>
                  <a:pt x="4277" y="88010"/>
                  <a:pt x="4231" y="88635"/>
                  <a:pt x="4498" y="89154"/>
                </a:cubicBezTo>
                <a:cubicBezTo>
                  <a:pt x="4765" y="89674"/>
                  <a:pt x="5300" y="90000"/>
                  <a:pt x="5884" y="90000"/>
                </a:cubicBezTo>
                <a:cubicBezTo>
                  <a:pt x="6385" y="90000"/>
                  <a:pt x="6859" y="89759"/>
                  <a:pt x="7152" y="89350"/>
                </a:cubicBezTo>
                <a:cubicBezTo>
                  <a:pt x="8406" y="87596"/>
                  <a:pt x="9918" y="86038"/>
                  <a:pt x="11634" y="84732"/>
                </a:cubicBezTo>
                <a:cubicBezTo>
                  <a:pt x="12305" y="84204"/>
                  <a:pt x="12428" y="83238"/>
                  <a:pt x="11911" y="82559"/>
                </a:cubicBezTo>
                <a:cubicBezTo>
                  <a:pt x="11605" y="82157"/>
                  <a:pt x="11142" y="81945"/>
                  <a:pt x="10673" y="81945"/>
                </a:cubicBezTo>
                <a:close/>
                <a:moveTo>
                  <a:pt x="2753" y="93021"/>
                </a:moveTo>
                <a:cubicBezTo>
                  <a:pt x="2097" y="93021"/>
                  <a:pt x="1488" y="93438"/>
                  <a:pt x="1274" y="94096"/>
                </a:cubicBezTo>
                <a:cubicBezTo>
                  <a:pt x="494" y="96439"/>
                  <a:pt x="70" y="98884"/>
                  <a:pt x="19" y="101350"/>
                </a:cubicBezTo>
                <a:cubicBezTo>
                  <a:pt x="1" y="102212"/>
                  <a:pt x="682" y="102924"/>
                  <a:pt x="1544" y="102944"/>
                </a:cubicBezTo>
                <a:lnTo>
                  <a:pt x="1577" y="102944"/>
                </a:lnTo>
                <a:cubicBezTo>
                  <a:pt x="2426" y="102944"/>
                  <a:pt x="3117" y="102266"/>
                  <a:pt x="3138" y="101420"/>
                </a:cubicBezTo>
                <a:cubicBezTo>
                  <a:pt x="3182" y="99262"/>
                  <a:pt x="3549" y="97126"/>
                  <a:pt x="4231" y="95079"/>
                </a:cubicBezTo>
                <a:cubicBezTo>
                  <a:pt x="4506" y="94261"/>
                  <a:pt x="4066" y="93374"/>
                  <a:pt x="3246" y="93101"/>
                </a:cubicBezTo>
                <a:cubicBezTo>
                  <a:pt x="3082" y="93047"/>
                  <a:pt x="2916" y="93021"/>
                  <a:pt x="2753" y="93021"/>
                </a:cubicBezTo>
                <a:close/>
                <a:moveTo>
                  <a:pt x="2450" y="106669"/>
                </a:moveTo>
                <a:cubicBezTo>
                  <a:pt x="2309" y="106669"/>
                  <a:pt x="2165" y="106689"/>
                  <a:pt x="2022" y="106730"/>
                </a:cubicBezTo>
                <a:cubicBezTo>
                  <a:pt x="1194" y="106964"/>
                  <a:pt x="713" y="107825"/>
                  <a:pt x="950" y="108653"/>
                </a:cubicBezTo>
                <a:cubicBezTo>
                  <a:pt x="1623" y="111029"/>
                  <a:pt x="2654" y="113289"/>
                  <a:pt x="4002" y="115356"/>
                </a:cubicBezTo>
                <a:cubicBezTo>
                  <a:pt x="4288" y="115797"/>
                  <a:pt x="4779" y="116064"/>
                  <a:pt x="5303" y="116064"/>
                </a:cubicBezTo>
                <a:cubicBezTo>
                  <a:pt x="5306" y="116064"/>
                  <a:pt x="5308" y="116064"/>
                  <a:pt x="5311" y="116064"/>
                </a:cubicBezTo>
                <a:lnTo>
                  <a:pt x="5311" y="116064"/>
                </a:lnTo>
                <a:lnTo>
                  <a:pt x="5308" y="116066"/>
                </a:lnTo>
                <a:cubicBezTo>
                  <a:pt x="5881" y="116066"/>
                  <a:pt x="6406" y="115752"/>
                  <a:pt x="6679" y="115248"/>
                </a:cubicBezTo>
                <a:cubicBezTo>
                  <a:pt x="6951" y="114747"/>
                  <a:pt x="6925" y="114135"/>
                  <a:pt x="6612" y="113657"/>
                </a:cubicBezTo>
                <a:cubicBezTo>
                  <a:pt x="5434" y="111849"/>
                  <a:pt x="4537" y="109877"/>
                  <a:pt x="3948" y="107802"/>
                </a:cubicBezTo>
                <a:cubicBezTo>
                  <a:pt x="3752" y="107117"/>
                  <a:pt x="3128" y="106669"/>
                  <a:pt x="2450" y="106669"/>
                </a:cubicBezTo>
                <a:close/>
                <a:moveTo>
                  <a:pt x="9885" y="118104"/>
                </a:moveTo>
                <a:cubicBezTo>
                  <a:pt x="9439" y="118104"/>
                  <a:pt x="8997" y="118294"/>
                  <a:pt x="8689" y="118663"/>
                </a:cubicBezTo>
                <a:cubicBezTo>
                  <a:pt x="8137" y="119324"/>
                  <a:pt x="8226" y="120306"/>
                  <a:pt x="8887" y="120859"/>
                </a:cubicBezTo>
                <a:cubicBezTo>
                  <a:pt x="10782" y="122440"/>
                  <a:pt x="12901" y="123731"/>
                  <a:pt x="15179" y="124683"/>
                </a:cubicBezTo>
                <a:cubicBezTo>
                  <a:pt x="15370" y="124762"/>
                  <a:pt x="15575" y="124804"/>
                  <a:pt x="15781" y="124804"/>
                </a:cubicBezTo>
                <a:cubicBezTo>
                  <a:pt x="15783" y="124804"/>
                  <a:pt x="15785" y="124804"/>
                  <a:pt x="15787" y="124804"/>
                </a:cubicBezTo>
                <a:cubicBezTo>
                  <a:pt x="16527" y="124804"/>
                  <a:pt x="17162" y="124280"/>
                  <a:pt x="17309" y="123554"/>
                </a:cubicBezTo>
                <a:cubicBezTo>
                  <a:pt x="17455" y="122824"/>
                  <a:pt x="17067" y="122093"/>
                  <a:pt x="16383" y="121808"/>
                </a:cubicBezTo>
                <a:cubicBezTo>
                  <a:pt x="14393" y="120975"/>
                  <a:pt x="12539" y="119849"/>
                  <a:pt x="10883" y="118465"/>
                </a:cubicBezTo>
                <a:cubicBezTo>
                  <a:pt x="10591" y="118222"/>
                  <a:pt x="10237" y="118104"/>
                  <a:pt x="9885" y="118104"/>
                </a:cubicBezTo>
                <a:close/>
                <a:moveTo>
                  <a:pt x="22476" y="123362"/>
                </a:moveTo>
                <a:cubicBezTo>
                  <a:pt x="21682" y="123362"/>
                  <a:pt x="21004" y="123967"/>
                  <a:pt x="20926" y="124773"/>
                </a:cubicBezTo>
                <a:cubicBezTo>
                  <a:pt x="20844" y="125629"/>
                  <a:pt x="21474" y="126390"/>
                  <a:pt x="22330" y="126472"/>
                </a:cubicBezTo>
                <a:cubicBezTo>
                  <a:pt x="23112" y="126547"/>
                  <a:pt x="23912" y="126586"/>
                  <a:pt x="24704" y="126586"/>
                </a:cubicBezTo>
                <a:lnTo>
                  <a:pt x="29399" y="126586"/>
                </a:lnTo>
                <a:cubicBezTo>
                  <a:pt x="30260" y="126586"/>
                  <a:pt x="30957" y="125889"/>
                  <a:pt x="30957" y="125027"/>
                </a:cubicBezTo>
                <a:cubicBezTo>
                  <a:pt x="30957" y="124166"/>
                  <a:pt x="30260" y="123469"/>
                  <a:pt x="29399" y="123469"/>
                </a:cubicBezTo>
                <a:lnTo>
                  <a:pt x="24704" y="123469"/>
                </a:lnTo>
                <a:cubicBezTo>
                  <a:pt x="24009" y="123469"/>
                  <a:pt x="23310" y="123433"/>
                  <a:pt x="22626" y="123369"/>
                </a:cubicBezTo>
                <a:cubicBezTo>
                  <a:pt x="22576" y="123364"/>
                  <a:pt x="22525" y="123362"/>
                  <a:pt x="22476" y="123362"/>
                </a:cubicBezTo>
                <a:close/>
                <a:moveTo>
                  <a:pt x="36326" y="123466"/>
                </a:moveTo>
                <a:cubicBezTo>
                  <a:pt x="35465" y="123466"/>
                  <a:pt x="34768" y="124166"/>
                  <a:pt x="34768" y="125025"/>
                </a:cubicBezTo>
                <a:cubicBezTo>
                  <a:pt x="34768" y="125886"/>
                  <a:pt x="35465" y="126586"/>
                  <a:pt x="36326" y="126586"/>
                </a:cubicBezTo>
                <a:lnTo>
                  <a:pt x="43251" y="126586"/>
                </a:lnTo>
                <a:cubicBezTo>
                  <a:pt x="44112" y="126586"/>
                  <a:pt x="44809" y="125886"/>
                  <a:pt x="44809" y="125025"/>
                </a:cubicBezTo>
                <a:cubicBezTo>
                  <a:pt x="44809" y="124166"/>
                  <a:pt x="44112" y="123466"/>
                  <a:pt x="43251" y="123466"/>
                </a:cubicBezTo>
                <a:close/>
                <a:moveTo>
                  <a:pt x="50178" y="123466"/>
                </a:moveTo>
                <a:cubicBezTo>
                  <a:pt x="49317" y="123466"/>
                  <a:pt x="48620" y="124166"/>
                  <a:pt x="48620" y="125025"/>
                </a:cubicBezTo>
                <a:cubicBezTo>
                  <a:pt x="48620" y="125886"/>
                  <a:pt x="49317" y="126586"/>
                  <a:pt x="50178" y="126586"/>
                </a:cubicBezTo>
                <a:lnTo>
                  <a:pt x="57103" y="126586"/>
                </a:lnTo>
                <a:cubicBezTo>
                  <a:pt x="57964" y="126586"/>
                  <a:pt x="58661" y="125886"/>
                  <a:pt x="58661" y="125025"/>
                </a:cubicBezTo>
                <a:cubicBezTo>
                  <a:pt x="58661" y="124166"/>
                  <a:pt x="57964" y="123466"/>
                  <a:pt x="57103" y="123466"/>
                </a:cubicBezTo>
                <a:close/>
                <a:moveTo>
                  <a:pt x="64030" y="123466"/>
                </a:moveTo>
                <a:cubicBezTo>
                  <a:pt x="63169" y="123466"/>
                  <a:pt x="62472" y="124166"/>
                  <a:pt x="62472" y="125025"/>
                </a:cubicBezTo>
                <a:cubicBezTo>
                  <a:pt x="62472" y="125886"/>
                  <a:pt x="63169" y="126586"/>
                  <a:pt x="64030" y="126586"/>
                </a:cubicBezTo>
                <a:lnTo>
                  <a:pt x="70955" y="126586"/>
                </a:lnTo>
                <a:cubicBezTo>
                  <a:pt x="71816" y="126586"/>
                  <a:pt x="72515" y="125886"/>
                  <a:pt x="72515" y="125025"/>
                </a:cubicBezTo>
                <a:cubicBezTo>
                  <a:pt x="72515" y="124166"/>
                  <a:pt x="71816" y="123466"/>
                  <a:pt x="70955" y="123466"/>
                </a:cubicBezTo>
                <a:close/>
                <a:moveTo>
                  <a:pt x="77882" y="123466"/>
                </a:moveTo>
                <a:cubicBezTo>
                  <a:pt x="77020" y="123466"/>
                  <a:pt x="76324" y="124166"/>
                  <a:pt x="76324" y="125025"/>
                </a:cubicBezTo>
                <a:cubicBezTo>
                  <a:pt x="76324" y="125886"/>
                  <a:pt x="77020" y="126586"/>
                  <a:pt x="77882" y="126586"/>
                </a:cubicBezTo>
                <a:lnTo>
                  <a:pt x="84806" y="126586"/>
                </a:lnTo>
                <a:cubicBezTo>
                  <a:pt x="85668" y="126586"/>
                  <a:pt x="86367" y="125886"/>
                  <a:pt x="86367" y="125025"/>
                </a:cubicBezTo>
                <a:cubicBezTo>
                  <a:pt x="86367" y="124166"/>
                  <a:pt x="85668" y="123466"/>
                  <a:pt x="84806" y="123466"/>
                </a:cubicBezTo>
                <a:close/>
                <a:moveTo>
                  <a:pt x="91734" y="123466"/>
                </a:moveTo>
                <a:cubicBezTo>
                  <a:pt x="90872" y="123466"/>
                  <a:pt x="90175" y="124166"/>
                  <a:pt x="90175" y="125025"/>
                </a:cubicBezTo>
                <a:cubicBezTo>
                  <a:pt x="90175" y="125886"/>
                  <a:pt x="90872" y="126586"/>
                  <a:pt x="91734" y="126586"/>
                </a:cubicBezTo>
                <a:lnTo>
                  <a:pt x="98661" y="126586"/>
                </a:lnTo>
                <a:cubicBezTo>
                  <a:pt x="99520" y="126586"/>
                  <a:pt x="100219" y="125886"/>
                  <a:pt x="100219" y="125025"/>
                </a:cubicBezTo>
                <a:cubicBezTo>
                  <a:pt x="100219" y="124166"/>
                  <a:pt x="99520" y="123466"/>
                  <a:pt x="98661" y="123466"/>
                </a:cubicBezTo>
                <a:close/>
                <a:moveTo>
                  <a:pt x="105479" y="124421"/>
                </a:moveTo>
                <a:cubicBezTo>
                  <a:pt x="104813" y="124421"/>
                  <a:pt x="104195" y="124851"/>
                  <a:pt x="103989" y="125524"/>
                </a:cubicBezTo>
                <a:cubicBezTo>
                  <a:pt x="103737" y="126349"/>
                  <a:pt x="104205" y="127223"/>
                  <a:pt x="105030" y="127470"/>
                </a:cubicBezTo>
                <a:cubicBezTo>
                  <a:pt x="107085" y="128100"/>
                  <a:pt x="109023" y="129054"/>
                  <a:pt x="110774" y="130296"/>
                </a:cubicBezTo>
                <a:cubicBezTo>
                  <a:pt x="111037" y="130484"/>
                  <a:pt x="111353" y="130584"/>
                  <a:pt x="111674" y="130584"/>
                </a:cubicBezTo>
                <a:cubicBezTo>
                  <a:pt x="112353" y="130581"/>
                  <a:pt x="112955" y="130144"/>
                  <a:pt x="113161" y="129496"/>
                </a:cubicBezTo>
                <a:cubicBezTo>
                  <a:pt x="113366" y="128851"/>
                  <a:pt x="113130" y="128144"/>
                  <a:pt x="112574" y="127753"/>
                </a:cubicBezTo>
                <a:cubicBezTo>
                  <a:pt x="110553" y="126318"/>
                  <a:pt x="108314" y="125218"/>
                  <a:pt x="105945" y="124492"/>
                </a:cubicBezTo>
                <a:cubicBezTo>
                  <a:pt x="105790" y="124444"/>
                  <a:pt x="105634" y="124421"/>
                  <a:pt x="105479" y="124421"/>
                </a:cubicBezTo>
                <a:close/>
                <a:moveTo>
                  <a:pt x="116605" y="132284"/>
                </a:moveTo>
                <a:cubicBezTo>
                  <a:pt x="116282" y="132284"/>
                  <a:pt x="115955" y="132384"/>
                  <a:pt x="115675" y="132592"/>
                </a:cubicBezTo>
                <a:cubicBezTo>
                  <a:pt x="114986" y="133106"/>
                  <a:pt x="114842" y="134081"/>
                  <a:pt x="115357" y="134773"/>
                </a:cubicBezTo>
                <a:cubicBezTo>
                  <a:pt x="116637" y="136496"/>
                  <a:pt x="117637" y="138411"/>
                  <a:pt x="118316" y="140450"/>
                </a:cubicBezTo>
                <a:cubicBezTo>
                  <a:pt x="118527" y="141088"/>
                  <a:pt x="119124" y="141517"/>
                  <a:pt x="119795" y="141517"/>
                </a:cubicBezTo>
                <a:cubicBezTo>
                  <a:pt x="120857" y="141515"/>
                  <a:pt x="121608" y="140476"/>
                  <a:pt x="121273" y="139465"/>
                </a:cubicBezTo>
                <a:cubicBezTo>
                  <a:pt x="120489" y="137115"/>
                  <a:pt x="119337" y="134901"/>
                  <a:pt x="117856" y="132914"/>
                </a:cubicBezTo>
                <a:cubicBezTo>
                  <a:pt x="117551" y="132502"/>
                  <a:pt x="117081" y="132284"/>
                  <a:pt x="116605" y="132284"/>
                </a:cubicBezTo>
                <a:close/>
                <a:moveTo>
                  <a:pt x="120898" y="145205"/>
                </a:moveTo>
                <a:cubicBezTo>
                  <a:pt x="120039" y="145210"/>
                  <a:pt x="119342" y="145909"/>
                  <a:pt x="119347" y="146771"/>
                </a:cubicBezTo>
                <a:lnTo>
                  <a:pt x="119347" y="146850"/>
                </a:lnTo>
                <a:cubicBezTo>
                  <a:pt x="119350" y="148972"/>
                  <a:pt x="119018" y="151080"/>
                  <a:pt x="118368" y="153096"/>
                </a:cubicBezTo>
                <a:cubicBezTo>
                  <a:pt x="118041" y="154104"/>
                  <a:pt x="118792" y="155135"/>
                  <a:pt x="119849" y="155135"/>
                </a:cubicBezTo>
                <a:lnTo>
                  <a:pt x="119851" y="155135"/>
                </a:lnTo>
                <a:cubicBezTo>
                  <a:pt x="120528" y="155135"/>
                  <a:pt x="121124" y="154698"/>
                  <a:pt x="121332" y="154058"/>
                </a:cubicBezTo>
                <a:cubicBezTo>
                  <a:pt x="122083" y="151728"/>
                  <a:pt x="122466" y="149298"/>
                  <a:pt x="122464" y="146850"/>
                </a:cubicBezTo>
                <a:lnTo>
                  <a:pt x="122464" y="146758"/>
                </a:lnTo>
                <a:cubicBezTo>
                  <a:pt x="122461" y="145899"/>
                  <a:pt x="121764" y="145205"/>
                  <a:pt x="120906" y="145205"/>
                </a:cubicBezTo>
                <a:close/>
                <a:moveTo>
                  <a:pt x="116716" y="158158"/>
                </a:moveTo>
                <a:cubicBezTo>
                  <a:pt x="116235" y="158158"/>
                  <a:pt x="115761" y="158379"/>
                  <a:pt x="115457" y="158797"/>
                </a:cubicBezTo>
                <a:cubicBezTo>
                  <a:pt x="114187" y="160533"/>
                  <a:pt x="112652" y="162055"/>
                  <a:pt x="110908" y="163312"/>
                </a:cubicBezTo>
                <a:cubicBezTo>
                  <a:pt x="110358" y="163706"/>
                  <a:pt x="110126" y="164410"/>
                  <a:pt x="110335" y="165056"/>
                </a:cubicBezTo>
                <a:cubicBezTo>
                  <a:pt x="110543" y="165698"/>
                  <a:pt x="111142" y="166136"/>
                  <a:pt x="111821" y="166136"/>
                </a:cubicBezTo>
                <a:cubicBezTo>
                  <a:pt x="112148" y="166136"/>
                  <a:pt x="112466" y="166033"/>
                  <a:pt x="112731" y="165840"/>
                </a:cubicBezTo>
                <a:cubicBezTo>
                  <a:pt x="114742" y="164392"/>
                  <a:pt x="116511" y="162636"/>
                  <a:pt x="117972" y="160635"/>
                </a:cubicBezTo>
                <a:cubicBezTo>
                  <a:pt x="118481" y="159941"/>
                  <a:pt x="118329" y="158967"/>
                  <a:pt x="117632" y="158457"/>
                </a:cubicBezTo>
                <a:cubicBezTo>
                  <a:pt x="117355" y="158255"/>
                  <a:pt x="117034" y="158158"/>
                  <a:pt x="116716" y="158158"/>
                </a:cubicBezTo>
                <a:close/>
                <a:moveTo>
                  <a:pt x="57280" y="167118"/>
                </a:moveTo>
                <a:cubicBezTo>
                  <a:pt x="56419" y="167118"/>
                  <a:pt x="55722" y="167815"/>
                  <a:pt x="55722" y="168676"/>
                </a:cubicBezTo>
                <a:cubicBezTo>
                  <a:pt x="55722" y="169537"/>
                  <a:pt x="56419" y="170237"/>
                  <a:pt x="57280" y="170237"/>
                </a:cubicBezTo>
                <a:lnTo>
                  <a:pt x="64207" y="170237"/>
                </a:lnTo>
                <a:cubicBezTo>
                  <a:pt x="65066" y="170237"/>
                  <a:pt x="65766" y="169537"/>
                  <a:pt x="65766" y="168676"/>
                </a:cubicBezTo>
                <a:cubicBezTo>
                  <a:pt x="65766" y="167815"/>
                  <a:pt x="65066" y="167118"/>
                  <a:pt x="64207" y="167118"/>
                </a:cubicBezTo>
                <a:close/>
                <a:moveTo>
                  <a:pt x="71132" y="167118"/>
                </a:moveTo>
                <a:cubicBezTo>
                  <a:pt x="70271" y="167118"/>
                  <a:pt x="69574" y="167815"/>
                  <a:pt x="69574" y="168676"/>
                </a:cubicBezTo>
                <a:cubicBezTo>
                  <a:pt x="69574" y="169537"/>
                  <a:pt x="70271" y="170237"/>
                  <a:pt x="71132" y="170237"/>
                </a:cubicBezTo>
                <a:lnTo>
                  <a:pt x="78059" y="170237"/>
                </a:lnTo>
                <a:cubicBezTo>
                  <a:pt x="78918" y="170237"/>
                  <a:pt x="79617" y="169537"/>
                  <a:pt x="79617" y="168676"/>
                </a:cubicBezTo>
                <a:cubicBezTo>
                  <a:pt x="79617" y="167815"/>
                  <a:pt x="78918" y="167118"/>
                  <a:pt x="78059" y="167118"/>
                </a:cubicBezTo>
                <a:close/>
                <a:moveTo>
                  <a:pt x="84984" y="167118"/>
                </a:moveTo>
                <a:cubicBezTo>
                  <a:pt x="84122" y="167118"/>
                  <a:pt x="83426" y="167815"/>
                  <a:pt x="83426" y="168676"/>
                </a:cubicBezTo>
                <a:cubicBezTo>
                  <a:pt x="83426" y="169537"/>
                  <a:pt x="84122" y="170237"/>
                  <a:pt x="84984" y="170237"/>
                </a:cubicBezTo>
                <a:lnTo>
                  <a:pt x="91911" y="170237"/>
                </a:lnTo>
                <a:cubicBezTo>
                  <a:pt x="92772" y="170237"/>
                  <a:pt x="93469" y="169537"/>
                  <a:pt x="93469" y="168676"/>
                </a:cubicBezTo>
                <a:cubicBezTo>
                  <a:pt x="93469" y="167815"/>
                  <a:pt x="92772" y="167118"/>
                  <a:pt x="91911" y="167118"/>
                </a:cubicBezTo>
                <a:close/>
                <a:moveTo>
                  <a:pt x="105658" y="166109"/>
                </a:moveTo>
                <a:cubicBezTo>
                  <a:pt x="105503" y="166109"/>
                  <a:pt x="105345" y="166132"/>
                  <a:pt x="105190" y="166182"/>
                </a:cubicBezTo>
                <a:cubicBezTo>
                  <a:pt x="103220" y="166802"/>
                  <a:pt x="101169" y="167118"/>
                  <a:pt x="99108" y="167118"/>
                </a:cubicBezTo>
                <a:cubicBezTo>
                  <a:pt x="99099" y="167118"/>
                  <a:pt x="99091" y="167118"/>
                  <a:pt x="99083" y="167118"/>
                </a:cubicBezTo>
                <a:lnTo>
                  <a:pt x="98836" y="167118"/>
                </a:lnTo>
                <a:cubicBezTo>
                  <a:pt x="97974" y="167118"/>
                  <a:pt x="97277" y="167815"/>
                  <a:pt x="97277" y="168676"/>
                </a:cubicBezTo>
                <a:cubicBezTo>
                  <a:pt x="97277" y="169537"/>
                  <a:pt x="97974" y="170237"/>
                  <a:pt x="98836" y="170237"/>
                </a:cubicBezTo>
                <a:lnTo>
                  <a:pt x="99083" y="170237"/>
                </a:lnTo>
                <a:cubicBezTo>
                  <a:pt x="101471" y="170237"/>
                  <a:pt x="103847" y="169872"/>
                  <a:pt x="106128" y="169154"/>
                </a:cubicBezTo>
                <a:cubicBezTo>
                  <a:pt x="106948" y="168895"/>
                  <a:pt x="107403" y="168020"/>
                  <a:pt x="107144" y="167200"/>
                </a:cubicBezTo>
                <a:cubicBezTo>
                  <a:pt x="106933" y="166536"/>
                  <a:pt x="106320" y="166109"/>
                  <a:pt x="105658" y="166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32"/>
          <p:cNvSpPr/>
          <p:nvPr/>
        </p:nvSpPr>
        <p:spPr>
          <a:xfrm>
            <a:off x="5198796" y="3471880"/>
            <a:ext cx="811746" cy="811746"/>
          </a:xfrm>
          <a:custGeom>
            <a:avLst/>
            <a:gdLst/>
            <a:ahLst/>
            <a:cxnLst/>
            <a:rect l="l" t="t" r="r" b="b"/>
            <a:pathLst>
              <a:path w="50521" h="50521" extrusionOk="0">
                <a:moveTo>
                  <a:pt x="25259" y="1"/>
                </a:moveTo>
                <a:cubicBezTo>
                  <a:pt x="18561" y="1"/>
                  <a:pt x="12135" y="2662"/>
                  <a:pt x="7399" y="7401"/>
                </a:cubicBezTo>
                <a:cubicBezTo>
                  <a:pt x="2662" y="12138"/>
                  <a:pt x="1" y="18564"/>
                  <a:pt x="1" y="25262"/>
                </a:cubicBezTo>
                <a:cubicBezTo>
                  <a:pt x="1" y="31960"/>
                  <a:pt x="2662" y="38386"/>
                  <a:pt x="7399" y="43123"/>
                </a:cubicBezTo>
                <a:cubicBezTo>
                  <a:pt x="12135" y="47862"/>
                  <a:pt x="18561" y="50520"/>
                  <a:pt x="25259" y="50520"/>
                </a:cubicBezTo>
                <a:cubicBezTo>
                  <a:pt x="31960" y="50520"/>
                  <a:pt x="38383" y="47862"/>
                  <a:pt x="43122" y="43123"/>
                </a:cubicBezTo>
                <a:cubicBezTo>
                  <a:pt x="47859" y="38386"/>
                  <a:pt x="50520" y="31960"/>
                  <a:pt x="50520" y="25262"/>
                </a:cubicBezTo>
                <a:cubicBezTo>
                  <a:pt x="50520" y="18564"/>
                  <a:pt x="47859" y="12138"/>
                  <a:pt x="43122" y="7401"/>
                </a:cubicBezTo>
                <a:cubicBezTo>
                  <a:pt x="38383" y="2662"/>
                  <a:pt x="31960" y="1"/>
                  <a:pt x="25259" y="1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32"/>
          <p:cNvSpPr/>
          <p:nvPr/>
        </p:nvSpPr>
        <p:spPr>
          <a:xfrm>
            <a:off x="5301387" y="3574519"/>
            <a:ext cx="606516" cy="606516"/>
          </a:xfrm>
          <a:custGeom>
            <a:avLst/>
            <a:gdLst/>
            <a:ahLst/>
            <a:cxnLst/>
            <a:rect l="l" t="t" r="r" b="b"/>
            <a:pathLst>
              <a:path w="37748" h="37748" extrusionOk="0">
                <a:moveTo>
                  <a:pt x="18874" y="0"/>
                </a:moveTo>
                <a:cubicBezTo>
                  <a:pt x="13870" y="0"/>
                  <a:pt x="9070" y="1988"/>
                  <a:pt x="5529" y="5529"/>
                </a:cubicBezTo>
                <a:cubicBezTo>
                  <a:pt x="1991" y="9067"/>
                  <a:pt x="1" y="13868"/>
                  <a:pt x="1" y="18874"/>
                </a:cubicBezTo>
                <a:cubicBezTo>
                  <a:pt x="1" y="23880"/>
                  <a:pt x="1991" y="28681"/>
                  <a:pt x="5529" y="32219"/>
                </a:cubicBezTo>
                <a:cubicBezTo>
                  <a:pt x="9070" y="35760"/>
                  <a:pt x="13870" y="37748"/>
                  <a:pt x="18874" y="37748"/>
                </a:cubicBezTo>
                <a:cubicBezTo>
                  <a:pt x="23881" y="37748"/>
                  <a:pt x="28681" y="35760"/>
                  <a:pt x="32220" y="32219"/>
                </a:cubicBezTo>
                <a:cubicBezTo>
                  <a:pt x="35760" y="28681"/>
                  <a:pt x="37748" y="23880"/>
                  <a:pt x="37748" y="18874"/>
                </a:cubicBezTo>
                <a:cubicBezTo>
                  <a:pt x="37748" y="13868"/>
                  <a:pt x="35760" y="9067"/>
                  <a:pt x="32220" y="5529"/>
                </a:cubicBezTo>
                <a:cubicBezTo>
                  <a:pt x="28681" y="1988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2"/>
          <p:cNvSpPr/>
          <p:nvPr/>
        </p:nvSpPr>
        <p:spPr>
          <a:xfrm>
            <a:off x="4038996" y="3863853"/>
            <a:ext cx="811746" cy="811746"/>
          </a:xfrm>
          <a:custGeom>
            <a:avLst/>
            <a:gdLst/>
            <a:ahLst/>
            <a:cxnLst/>
            <a:rect l="l" t="t" r="r" b="b"/>
            <a:pathLst>
              <a:path w="50521" h="50521" extrusionOk="0">
                <a:moveTo>
                  <a:pt x="25262" y="1"/>
                </a:moveTo>
                <a:cubicBezTo>
                  <a:pt x="18564" y="1"/>
                  <a:pt x="12138" y="2662"/>
                  <a:pt x="7401" y="7398"/>
                </a:cubicBezTo>
                <a:cubicBezTo>
                  <a:pt x="2662" y="12135"/>
                  <a:pt x="1" y="18561"/>
                  <a:pt x="1" y="25259"/>
                </a:cubicBezTo>
                <a:cubicBezTo>
                  <a:pt x="1" y="31960"/>
                  <a:pt x="2662" y="38383"/>
                  <a:pt x="7401" y="43122"/>
                </a:cubicBezTo>
                <a:cubicBezTo>
                  <a:pt x="12138" y="47859"/>
                  <a:pt x="18564" y="50520"/>
                  <a:pt x="25262" y="50520"/>
                </a:cubicBezTo>
                <a:cubicBezTo>
                  <a:pt x="31960" y="50520"/>
                  <a:pt x="38386" y="47859"/>
                  <a:pt x="43122" y="43122"/>
                </a:cubicBezTo>
                <a:cubicBezTo>
                  <a:pt x="47861" y="38383"/>
                  <a:pt x="50520" y="31960"/>
                  <a:pt x="50520" y="25259"/>
                </a:cubicBezTo>
                <a:cubicBezTo>
                  <a:pt x="50520" y="18561"/>
                  <a:pt x="47861" y="12135"/>
                  <a:pt x="43122" y="7398"/>
                </a:cubicBezTo>
                <a:cubicBezTo>
                  <a:pt x="38386" y="2662"/>
                  <a:pt x="31960" y="1"/>
                  <a:pt x="25262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2"/>
          <p:cNvSpPr/>
          <p:nvPr/>
        </p:nvSpPr>
        <p:spPr>
          <a:xfrm>
            <a:off x="4141635" y="3966444"/>
            <a:ext cx="606516" cy="606516"/>
          </a:xfrm>
          <a:custGeom>
            <a:avLst/>
            <a:gdLst/>
            <a:ahLst/>
            <a:cxnLst/>
            <a:rect l="l" t="t" r="r" b="b"/>
            <a:pathLst>
              <a:path w="37748" h="37748" extrusionOk="0">
                <a:moveTo>
                  <a:pt x="18874" y="0"/>
                </a:moveTo>
                <a:cubicBezTo>
                  <a:pt x="13867" y="0"/>
                  <a:pt x="9067" y="1991"/>
                  <a:pt x="5529" y="5529"/>
                </a:cubicBezTo>
                <a:cubicBezTo>
                  <a:pt x="1988" y="9069"/>
                  <a:pt x="0" y="13870"/>
                  <a:pt x="0" y="18874"/>
                </a:cubicBezTo>
                <a:cubicBezTo>
                  <a:pt x="0" y="23880"/>
                  <a:pt x="1988" y="28681"/>
                  <a:pt x="5529" y="32222"/>
                </a:cubicBezTo>
                <a:cubicBezTo>
                  <a:pt x="9067" y="35760"/>
                  <a:pt x="13867" y="37748"/>
                  <a:pt x="18874" y="37748"/>
                </a:cubicBezTo>
                <a:cubicBezTo>
                  <a:pt x="23880" y="37748"/>
                  <a:pt x="28681" y="35760"/>
                  <a:pt x="32219" y="32222"/>
                </a:cubicBezTo>
                <a:cubicBezTo>
                  <a:pt x="35760" y="28681"/>
                  <a:pt x="37748" y="23880"/>
                  <a:pt x="37748" y="18874"/>
                </a:cubicBezTo>
                <a:cubicBezTo>
                  <a:pt x="37748" y="13870"/>
                  <a:pt x="35760" y="9069"/>
                  <a:pt x="32219" y="5529"/>
                </a:cubicBezTo>
                <a:cubicBezTo>
                  <a:pt x="28681" y="1991"/>
                  <a:pt x="23880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32"/>
          <p:cNvSpPr/>
          <p:nvPr/>
        </p:nvSpPr>
        <p:spPr>
          <a:xfrm>
            <a:off x="3419738" y="2736863"/>
            <a:ext cx="811730" cy="811730"/>
          </a:xfrm>
          <a:custGeom>
            <a:avLst/>
            <a:gdLst/>
            <a:ahLst/>
            <a:cxnLst/>
            <a:rect l="l" t="t" r="r" b="b"/>
            <a:pathLst>
              <a:path w="50520" h="50520" extrusionOk="0">
                <a:moveTo>
                  <a:pt x="25261" y="0"/>
                </a:moveTo>
                <a:cubicBezTo>
                  <a:pt x="18560" y="0"/>
                  <a:pt x="12137" y="2662"/>
                  <a:pt x="7398" y="7398"/>
                </a:cubicBezTo>
                <a:cubicBezTo>
                  <a:pt x="2661" y="12134"/>
                  <a:pt x="0" y="18560"/>
                  <a:pt x="0" y="25259"/>
                </a:cubicBezTo>
                <a:cubicBezTo>
                  <a:pt x="0" y="31960"/>
                  <a:pt x="2661" y="38383"/>
                  <a:pt x="7398" y="43122"/>
                </a:cubicBezTo>
                <a:cubicBezTo>
                  <a:pt x="12137" y="47858"/>
                  <a:pt x="18560" y="50520"/>
                  <a:pt x="25261" y="50520"/>
                </a:cubicBezTo>
                <a:cubicBezTo>
                  <a:pt x="31959" y="50520"/>
                  <a:pt x="38385" y="47858"/>
                  <a:pt x="43122" y="43122"/>
                </a:cubicBezTo>
                <a:cubicBezTo>
                  <a:pt x="47858" y="38383"/>
                  <a:pt x="50519" y="31960"/>
                  <a:pt x="50519" y="25259"/>
                </a:cubicBezTo>
                <a:cubicBezTo>
                  <a:pt x="50519" y="18560"/>
                  <a:pt x="47858" y="12134"/>
                  <a:pt x="43122" y="7398"/>
                </a:cubicBezTo>
                <a:cubicBezTo>
                  <a:pt x="38385" y="2662"/>
                  <a:pt x="31959" y="0"/>
                  <a:pt x="25261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32"/>
          <p:cNvSpPr/>
          <p:nvPr/>
        </p:nvSpPr>
        <p:spPr>
          <a:xfrm>
            <a:off x="3522361" y="2839437"/>
            <a:ext cx="606516" cy="606532"/>
          </a:xfrm>
          <a:custGeom>
            <a:avLst/>
            <a:gdLst/>
            <a:ahLst/>
            <a:cxnLst/>
            <a:rect l="l" t="t" r="r" b="b"/>
            <a:pathLst>
              <a:path w="37748" h="37749" extrusionOk="0">
                <a:moveTo>
                  <a:pt x="18874" y="1"/>
                </a:moveTo>
                <a:cubicBezTo>
                  <a:pt x="13868" y="1"/>
                  <a:pt x="9067" y="1991"/>
                  <a:pt x="5526" y="5529"/>
                </a:cubicBezTo>
                <a:cubicBezTo>
                  <a:pt x="1988" y="9070"/>
                  <a:pt x="0" y="13871"/>
                  <a:pt x="0" y="18875"/>
                </a:cubicBezTo>
                <a:cubicBezTo>
                  <a:pt x="0" y="23881"/>
                  <a:pt x="1988" y="28682"/>
                  <a:pt x="5526" y="32223"/>
                </a:cubicBezTo>
                <a:cubicBezTo>
                  <a:pt x="9067" y="35761"/>
                  <a:pt x="13868" y="37748"/>
                  <a:pt x="18874" y="37748"/>
                </a:cubicBezTo>
                <a:cubicBezTo>
                  <a:pt x="23878" y="37748"/>
                  <a:pt x="28678" y="35761"/>
                  <a:pt x="32219" y="32223"/>
                </a:cubicBezTo>
                <a:cubicBezTo>
                  <a:pt x="35757" y="28682"/>
                  <a:pt x="37748" y="23881"/>
                  <a:pt x="37748" y="18875"/>
                </a:cubicBezTo>
                <a:cubicBezTo>
                  <a:pt x="37748" y="13871"/>
                  <a:pt x="35757" y="9070"/>
                  <a:pt x="32219" y="5529"/>
                </a:cubicBezTo>
                <a:cubicBezTo>
                  <a:pt x="28678" y="1991"/>
                  <a:pt x="23878" y="1"/>
                  <a:pt x="188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2"/>
          <p:cNvSpPr/>
          <p:nvPr/>
        </p:nvSpPr>
        <p:spPr>
          <a:xfrm>
            <a:off x="4307725" y="1318504"/>
            <a:ext cx="811730" cy="811730"/>
          </a:xfrm>
          <a:custGeom>
            <a:avLst/>
            <a:gdLst/>
            <a:ahLst/>
            <a:cxnLst/>
            <a:rect l="l" t="t" r="r" b="b"/>
            <a:pathLst>
              <a:path w="50520" h="50520" extrusionOk="0">
                <a:moveTo>
                  <a:pt x="25258" y="1"/>
                </a:moveTo>
                <a:cubicBezTo>
                  <a:pt x="18560" y="1"/>
                  <a:pt x="12134" y="2662"/>
                  <a:pt x="7398" y="7398"/>
                </a:cubicBezTo>
                <a:cubicBezTo>
                  <a:pt x="2659" y="12137"/>
                  <a:pt x="0" y="18561"/>
                  <a:pt x="0" y="25262"/>
                </a:cubicBezTo>
                <a:cubicBezTo>
                  <a:pt x="0" y="31960"/>
                  <a:pt x="2659" y="38386"/>
                  <a:pt x="7398" y="43122"/>
                </a:cubicBezTo>
                <a:cubicBezTo>
                  <a:pt x="12134" y="47859"/>
                  <a:pt x="18560" y="50520"/>
                  <a:pt x="25258" y="50520"/>
                </a:cubicBezTo>
                <a:cubicBezTo>
                  <a:pt x="31957" y="50520"/>
                  <a:pt x="38383" y="47859"/>
                  <a:pt x="43119" y="43122"/>
                </a:cubicBezTo>
                <a:cubicBezTo>
                  <a:pt x="47858" y="38386"/>
                  <a:pt x="50519" y="31960"/>
                  <a:pt x="50519" y="25262"/>
                </a:cubicBezTo>
                <a:cubicBezTo>
                  <a:pt x="50519" y="18561"/>
                  <a:pt x="47858" y="12137"/>
                  <a:pt x="43119" y="7398"/>
                </a:cubicBezTo>
                <a:cubicBezTo>
                  <a:pt x="38383" y="2662"/>
                  <a:pt x="31957" y="1"/>
                  <a:pt x="25258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32"/>
          <p:cNvSpPr/>
          <p:nvPr/>
        </p:nvSpPr>
        <p:spPr>
          <a:xfrm>
            <a:off x="4410300" y="1421095"/>
            <a:ext cx="606532" cy="606564"/>
          </a:xfrm>
          <a:custGeom>
            <a:avLst/>
            <a:gdLst/>
            <a:ahLst/>
            <a:cxnLst/>
            <a:rect l="l" t="t" r="r" b="b"/>
            <a:pathLst>
              <a:path w="37749" h="37751" extrusionOk="0">
                <a:moveTo>
                  <a:pt x="18874" y="0"/>
                </a:moveTo>
                <a:cubicBezTo>
                  <a:pt x="13868" y="0"/>
                  <a:pt x="9067" y="1990"/>
                  <a:pt x="5529" y="5529"/>
                </a:cubicBezTo>
                <a:cubicBezTo>
                  <a:pt x="1988" y="9069"/>
                  <a:pt x="1" y="13870"/>
                  <a:pt x="1" y="18877"/>
                </a:cubicBezTo>
                <a:cubicBezTo>
                  <a:pt x="1" y="23880"/>
                  <a:pt x="1988" y="28681"/>
                  <a:pt x="5529" y="32222"/>
                </a:cubicBezTo>
                <a:cubicBezTo>
                  <a:pt x="9067" y="35760"/>
                  <a:pt x="13868" y="37750"/>
                  <a:pt x="18874" y="37750"/>
                </a:cubicBezTo>
                <a:cubicBezTo>
                  <a:pt x="23881" y="37750"/>
                  <a:pt x="28681" y="35760"/>
                  <a:pt x="32220" y="32222"/>
                </a:cubicBezTo>
                <a:cubicBezTo>
                  <a:pt x="35760" y="28681"/>
                  <a:pt x="37748" y="23880"/>
                  <a:pt x="37748" y="18877"/>
                </a:cubicBezTo>
                <a:cubicBezTo>
                  <a:pt x="37748" y="13870"/>
                  <a:pt x="35760" y="9069"/>
                  <a:pt x="32220" y="5529"/>
                </a:cubicBezTo>
                <a:cubicBezTo>
                  <a:pt x="28681" y="1990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3" name="Google Shape;1223;p32"/>
          <p:cNvGrpSpPr/>
          <p:nvPr/>
        </p:nvGrpSpPr>
        <p:grpSpPr>
          <a:xfrm>
            <a:off x="3655863" y="2970161"/>
            <a:ext cx="341100" cy="341100"/>
            <a:chOff x="1190625" y="238125"/>
            <a:chExt cx="5239625" cy="5239625"/>
          </a:xfrm>
        </p:grpSpPr>
        <p:sp>
          <p:nvSpPr>
            <p:cNvPr id="1224" name="Google Shape;1224;p32"/>
            <p:cNvSpPr/>
            <p:nvPr/>
          </p:nvSpPr>
          <p:spPr>
            <a:xfrm>
              <a:off x="2937150" y="674750"/>
              <a:ext cx="1746575" cy="174675"/>
            </a:xfrm>
            <a:custGeom>
              <a:avLst/>
              <a:gdLst/>
              <a:ahLst/>
              <a:cxnLst/>
              <a:rect l="l" t="t" r="r" b="b"/>
              <a:pathLst>
                <a:path w="69863" h="6987" extrusionOk="0">
                  <a:moveTo>
                    <a:pt x="1" y="0"/>
                  </a:moveTo>
                  <a:lnTo>
                    <a:pt x="1" y="6987"/>
                  </a:lnTo>
                  <a:lnTo>
                    <a:pt x="69862" y="6987"/>
                  </a:lnTo>
                  <a:lnTo>
                    <a:pt x="698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2325875" y="1984650"/>
              <a:ext cx="3187450" cy="3493100"/>
            </a:xfrm>
            <a:custGeom>
              <a:avLst/>
              <a:gdLst/>
              <a:ahLst/>
              <a:cxnLst/>
              <a:rect l="l" t="t" r="r" b="b"/>
              <a:pathLst>
                <a:path w="127498" h="139724" extrusionOk="0">
                  <a:moveTo>
                    <a:pt x="115272" y="55890"/>
                  </a:moveTo>
                  <a:cubicBezTo>
                    <a:pt x="118171" y="55890"/>
                    <a:pt x="120511" y="58230"/>
                    <a:pt x="120511" y="61130"/>
                  </a:cubicBezTo>
                  <a:cubicBezTo>
                    <a:pt x="120511" y="64029"/>
                    <a:pt x="118171" y="66369"/>
                    <a:pt x="115272" y="66369"/>
                  </a:cubicBezTo>
                  <a:lnTo>
                    <a:pt x="92567" y="66369"/>
                  </a:lnTo>
                  <a:cubicBezTo>
                    <a:pt x="89667" y="66369"/>
                    <a:pt x="87327" y="64029"/>
                    <a:pt x="87327" y="61130"/>
                  </a:cubicBezTo>
                  <a:cubicBezTo>
                    <a:pt x="87327" y="58230"/>
                    <a:pt x="89667" y="55890"/>
                    <a:pt x="92567" y="55890"/>
                  </a:cubicBezTo>
                  <a:close/>
                  <a:moveTo>
                    <a:pt x="115272" y="73355"/>
                  </a:moveTo>
                  <a:cubicBezTo>
                    <a:pt x="118171" y="73355"/>
                    <a:pt x="120511" y="75696"/>
                    <a:pt x="120511" y="78595"/>
                  </a:cubicBezTo>
                  <a:cubicBezTo>
                    <a:pt x="120511" y="81494"/>
                    <a:pt x="118171" y="83835"/>
                    <a:pt x="115272" y="83835"/>
                  </a:cubicBezTo>
                  <a:lnTo>
                    <a:pt x="92567" y="83835"/>
                  </a:lnTo>
                  <a:cubicBezTo>
                    <a:pt x="89667" y="83835"/>
                    <a:pt x="87327" y="81494"/>
                    <a:pt x="87327" y="78595"/>
                  </a:cubicBezTo>
                  <a:cubicBezTo>
                    <a:pt x="87327" y="75696"/>
                    <a:pt x="89667" y="73355"/>
                    <a:pt x="92567" y="73355"/>
                  </a:cubicBezTo>
                  <a:close/>
                  <a:moveTo>
                    <a:pt x="110032" y="90821"/>
                  </a:moveTo>
                  <a:cubicBezTo>
                    <a:pt x="112931" y="90821"/>
                    <a:pt x="115272" y="93161"/>
                    <a:pt x="115272" y="96060"/>
                  </a:cubicBezTo>
                  <a:cubicBezTo>
                    <a:pt x="115272" y="98960"/>
                    <a:pt x="112931" y="101300"/>
                    <a:pt x="110032" y="101300"/>
                  </a:cubicBezTo>
                  <a:lnTo>
                    <a:pt x="87327" y="101300"/>
                  </a:lnTo>
                  <a:cubicBezTo>
                    <a:pt x="84428" y="101300"/>
                    <a:pt x="82088" y="98960"/>
                    <a:pt x="82088" y="96060"/>
                  </a:cubicBezTo>
                  <a:cubicBezTo>
                    <a:pt x="82088" y="93161"/>
                    <a:pt x="84428" y="90821"/>
                    <a:pt x="87327" y="90821"/>
                  </a:cubicBezTo>
                  <a:close/>
                  <a:moveTo>
                    <a:pt x="99553" y="108286"/>
                  </a:moveTo>
                  <a:cubicBezTo>
                    <a:pt x="102452" y="108286"/>
                    <a:pt x="104793" y="110627"/>
                    <a:pt x="104793" y="113526"/>
                  </a:cubicBezTo>
                  <a:cubicBezTo>
                    <a:pt x="104793" y="116425"/>
                    <a:pt x="102452" y="118765"/>
                    <a:pt x="99553" y="118765"/>
                  </a:cubicBezTo>
                  <a:lnTo>
                    <a:pt x="76848" y="118765"/>
                  </a:lnTo>
                  <a:cubicBezTo>
                    <a:pt x="73949" y="118765"/>
                    <a:pt x="71608" y="116425"/>
                    <a:pt x="71608" y="113526"/>
                  </a:cubicBezTo>
                  <a:cubicBezTo>
                    <a:pt x="71608" y="110627"/>
                    <a:pt x="73949" y="108286"/>
                    <a:pt x="76848" y="108286"/>
                  </a:cubicBezTo>
                  <a:close/>
                  <a:moveTo>
                    <a:pt x="101299" y="1"/>
                  </a:moveTo>
                  <a:lnTo>
                    <a:pt x="101299" y="48904"/>
                  </a:lnTo>
                  <a:lnTo>
                    <a:pt x="92567" y="48904"/>
                  </a:lnTo>
                  <a:cubicBezTo>
                    <a:pt x="85825" y="48904"/>
                    <a:pt x="80341" y="54388"/>
                    <a:pt x="80341" y="61130"/>
                  </a:cubicBezTo>
                  <a:cubicBezTo>
                    <a:pt x="80341" y="64553"/>
                    <a:pt x="81773" y="67627"/>
                    <a:pt x="84044" y="69862"/>
                  </a:cubicBezTo>
                  <a:cubicBezTo>
                    <a:pt x="81773" y="72098"/>
                    <a:pt x="80341" y="75172"/>
                    <a:pt x="80341" y="78595"/>
                  </a:cubicBezTo>
                  <a:cubicBezTo>
                    <a:pt x="80341" y="80935"/>
                    <a:pt x="81040" y="83136"/>
                    <a:pt x="82192" y="84987"/>
                  </a:cubicBezTo>
                  <a:cubicBezTo>
                    <a:pt x="78036" y="86943"/>
                    <a:pt x="75101" y="91170"/>
                    <a:pt x="75101" y="96060"/>
                  </a:cubicBezTo>
                  <a:cubicBezTo>
                    <a:pt x="75101" y="97947"/>
                    <a:pt x="75555" y="99693"/>
                    <a:pt x="76324" y="101300"/>
                  </a:cubicBezTo>
                  <a:lnTo>
                    <a:pt x="48903" y="101300"/>
                  </a:lnTo>
                  <a:cubicBezTo>
                    <a:pt x="48903" y="90611"/>
                    <a:pt x="43559" y="81180"/>
                    <a:pt x="35385" y="75486"/>
                  </a:cubicBezTo>
                  <a:cubicBezTo>
                    <a:pt x="43279" y="72482"/>
                    <a:pt x="48903" y="64832"/>
                    <a:pt x="48903" y="55890"/>
                  </a:cubicBezTo>
                  <a:cubicBezTo>
                    <a:pt x="48903" y="53969"/>
                    <a:pt x="47331" y="52397"/>
                    <a:pt x="45410" y="52397"/>
                  </a:cubicBezTo>
                  <a:lnTo>
                    <a:pt x="17465" y="52397"/>
                  </a:lnTo>
                  <a:lnTo>
                    <a:pt x="17465" y="17466"/>
                  </a:lnTo>
                  <a:lnTo>
                    <a:pt x="10479" y="17466"/>
                  </a:lnTo>
                  <a:lnTo>
                    <a:pt x="10479" y="52397"/>
                  </a:lnTo>
                  <a:cubicBezTo>
                    <a:pt x="4716" y="52397"/>
                    <a:pt x="0" y="57113"/>
                    <a:pt x="0" y="62876"/>
                  </a:cubicBezTo>
                  <a:lnTo>
                    <a:pt x="0" y="139724"/>
                  </a:lnTo>
                  <a:lnTo>
                    <a:pt x="6986" y="139724"/>
                  </a:lnTo>
                  <a:lnTo>
                    <a:pt x="6986" y="62876"/>
                  </a:lnTo>
                  <a:cubicBezTo>
                    <a:pt x="6986" y="60955"/>
                    <a:pt x="8558" y="59383"/>
                    <a:pt x="10479" y="59383"/>
                  </a:cubicBezTo>
                  <a:lnTo>
                    <a:pt x="41463" y="59383"/>
                  </a:lnTo>
                  <a:cubicBezTo>
                    <a:pt x="39926" y="65391"/>
                    <a:pt x="34442" y="69862"/>
                    <a:pt x="27945" y="69862"/>
                  </a:cubicBezTo>
                  <a:lnTo>
                    <a:pt x="17465" y="69862"/>
                  </a:lnTo>
                  <a:cubicBezTo>
                    <a:pt x="15544" y="69862"/>
                    <a:pt x="13972" y="71434"/>
                    <a:pt x="13972" y="73355"/>
                  </a:cubicBezTo>
                  <a:cubicBezTo>
                    <a:pt x="13972" y="75277"/>
                    <a:pt x="15544" y="76848"/>
                    <a:pt x="17465" y="76848"/>
                  </a:cubicBezTo>
                  <a:cubicBezTo>
                    <a:pt x="30949" y="76848"/>
                    <a:pt x="41917" y="87817"/>
                    <a:pt x="41917" y="101300"/>
                  </a:cubicBezTo>
                  <a:lnTo>
                    <a:pt x="41917" y="104793"/>
                  </a:lnTo>
                  <a:cubicBezTo>
                    <a:pt x="41917" y="106714"/>
                    <a:pt x="43489" y="108286"/>
                    <a:pt x="45410" y="108286"/>
                  </a:cubicBezTo>
                  <a:lnTo>
                    <a:pt x="65845" y="108286"/>
                  </a:lnTo>
                  <a:cubicBezTo>
                    <a:pt x="65076" y="109893"/>
                    <a:pt x="64622" y="111640"/>
                    <a:pt x="64622" y="113526"/>
                  </a:cubicBezTo>
                  <a:cubicBezTo>
                    <a:pt x="64622" y="120267"/>
                    <a:pt x="70106" y="125752"/>
                    <a:pt x="76848" y="125752"/>
                  </a:cubicBezTo>
                  <a:lnTo>
                    <a:pt x="76848" y="139724"/>
                  </a:lnTo>
                  <a:lnTo>
                    <a:pt x="83834" y="139724"/>
                  </a:lnTo>
                  <a:lnTo>
                    <a:pt x="83834" y="125752"/>
                  </a:lnTo>
                  <a:lnTo>
                    <a:pt x="99553" y="125752"/>
                  </a:lnTo>
                  <a:cubicBezTo>
                    <a:pt x="106295" y="125752"/>
                    <a:pt x="111779" y="120267"/>
                    <a:pt x="111779" y="113526"/>
                  </a:cubicBezTo>
                  <a:cubicBezTo>
                    <a:pt x="111779" y="111640"/>
                    <a:pt x="111290" y="109858"/>
                    <a:pt x="110521" y="108251"/>
                  </a:cubicBezTo>
                  <a:cubicBezTo>
                    <a:pt x="117018" y="107972"/>
                    <a:pt x="122258" y="102627"/>
                    <a:pt x="122258" y="96060"/>
                  </a:cubicBezTo>
                  <a:cubicBezTo>
                    <a:pt x="122258" y="93720"/>
                    <a:pt x="121559" y="91519"/>
                    <a:pt x="120407" y="89668"/>
                  </a:cubicBezTo>
                  <a:cubicBezTo>
                    <a:pt x="124563" y="87712"/>
                    <a:pt x="127498" y="83485"/>
                    <a:pt x="127498" y="78595"/>
                  </a:cubicBezTo>
                  <a:cubicBezTo>
                    <a:pt x="127498" y="75172"/>
                    <a:pt x="126065" y="72098"/>
                    <a:pt x="123795" y="69862"/>
                  </a:cubicBezTo>
                  <a:cubicBezTo>
                    <a:pt x="126065" y="67627"/>
                    <a:pt x="127498" y="64553"/>
                    <a:pt x="127498" y="61130"/>
                  </a:cubicBezTo>
                  <a:cubicBezTo>
                    <a:pt x="127498" y="54388"/>
                    <a:pt x="122013" y="48904"/>
                    <a:pt x="115272" y="48904"/>
                  </a:cubicBezTo>
                  <a:lnTo>
                    <a:pt x="108286" y="48904"/>
                  </a:lnTo>
                  <a:lnTo>
                    <a:pt x="1082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1532925" y="1024050"/>
              <a:ext cx="969375" cy="785975"/>
            </a:xfrm>
            <a:custGeom>
              <a:avLst/>
              <a:gdLst/>
              <a:ahLst/>
              <a:cxnLst/>
              <a:rect l="l" t="t" r="r" b="b"/>
              <a:pathLst>
                <a:path w="38775" h="31439" extrusionOk="0">
                  <a:moveTo>
                    <a:pt x="24313" y="6987"/>
                  </a:moveTo>
                  <a:cubicBezTo>
                    <a:pt x="25745" y="6987"/>
                    <a:pt x="26898" y="8175"/>
                    <a:pt x="26898" y="9607"/>
                  </a:cubicBezTo>
                  <a:cubicBezTo>
                    <a:pt x="26898" y="10690"/>
                    <a:pt x="27387" y="11737"/>
                    <a:pt x="28260" y="12401"/>
                  </a:cubicBezTo>
                  <a:lnTo>
                    <a:pt x="29937" y="13659"/>
                  </a:lnTo>
                  <a:lnTo>
                    <a:pt x="27876" y="15720"/>
                  </a:lnTo>
                  <a:cubicBezTo>
                    <a:pt x="27247" y="16348"/>
                    <a:pt x="26898" y="17257"/>
                    <a:pt x="26898" y="18165"/>
                  </a:cubicBezTo>
                  <a:cubicBezTo>
                    <a:pt x="26898" y="21623"/>
                    <a:pt x="24103" y="24452"/>
                    <a:pt x="20715" y="24452"/>
                  </a:cubicBezTo>
                  <a:lnTo>
                    <a:pt x="11808" y="24452"/>
                  </a:lnTo>
                  <a:cubicBezTo>
                    <a:pt x="12366" y="23195"/>
                    <a:pt x="12122" y="21658"/>
                    <a:pt x="11109" y="20610"/>
                  </a:cubicBezTo>
                  <a:cubicBezTo>
                    <a:pt x="9467" y="18933"/>
                    <a:pt x="8314" y="16872"/>
                    <a:pt x="7721" y="14637"/>
                  </a:cubicBezTo>
                  <a:lnTo>
                    <a:pt x="7721" y="14637"/>
                  </a:lnTo>
                  <a:cubicBezTo>
                    <a:pt x="11039" y="16034"/>
                    <a:pt x="14637" y="16768"/>
                    <a:pt x="18270" y="16768"/>
                  </a:cubicBezTo>
                  <a:cubicBezTo>
                    <a:pt x="20226" y="16768"/>
                    <a:pt x="21763" y="15196"/>
                    <a:pt x="21763" y="13274"/>
                  </a:cubicBezTo>
                  <a:lnTo>
                    <a:pt x="21763" y="9607"/>
                  </a:lnTo>
                  <a:cubicBezTo>
                    <a:pt x="21763" y="8175"/>
                    <a:pt x="22916" y="6987"/>
                    <a:pt x="24313" y="6987"/>
                  </a:cubicBezTo>
                  <a:close/>
                  <a:moveTo>
                    <a:pt x="24313" y="1"/>
                  </a:moveTo>
                  <a:cubicBezTo>
                    <a:pt x="19108" y="1"/>
                    <a:pt x="14846" y="4227"/>
                    <a:pt x="14777" y="9467"/>
                  </a:cubicBezTo>
                  <a:cubicBezTo>
                    <a:pt x="12017" y="8978"/>
                    <a:pt x="9327" y="7930"/>
                    <a:pt x="6952" y="6323"/>
                  </a:cubicBezTo>
                  <a:lnTo>
                    <a:pt x="5730" y="5485"/>
                  </a:lnTo>
                  <a:cubicBezTo>
                    <a:pt x="5140" y="5085"/>
                    <a:pt x="4467" y="4883"/>
                    <a:pt x="3790" y="4883"/>
                  </a:cubicBezTo>
                  <a:cubicBezTo>
                    <a:pt x="3224" y="4883"/>
                    <a:pt x="2656" y="5024"/>
                    <a:pt x="2132" y="5310"/>
                  </a:cubicBezTo>
                  <a:cubicBezTo>
                    <a:pt x="979" y="5904"/>
                    <a:pt x="280" y="7092"/>
                    <a:pt x="280" y="8384"/>
                  </a:cubicBezTo>
                  <a:lnTo>
                    <a:pt x="280" y="11248"/>
                  </a:lnTo>
                  <a:cubicBezTo>
                    <a:pt x="280" y="15475"/>
                    <a:pt x="1538" y="19457"/>
                    <a:pt x="3913" y="22845"/>
                  </a:cubicBezTo>
                  <a:lnTo>
                    <a:pt x="1293" y="25500"/>
                  </a:lnTo>
                  <a:cubicBezTo>
                    <a:pt x="280" y="26478"/>
                    <a:pt x="1" y="27980"/>
                    <a:pt x="560" y="29308"/>
                  </a:cubicBezTo>
                  <a:cubicBezTo>
                    <a:pt x="1084" y="30600"/>
                    <a:pt x="2376" y="31438"/>
                    <a:pt x="3773" y="31438"/>
                  </a:cubicBezTo>
                  <a:lnTo>
                    <a:pt x="20715" y="31438"/>
                  </a:lnTo>
                  <a:cubicBezTo>
                    <a:pt x="27457" y="31438"/>
                    <a:pt x="33045" y="26304"/>
                    <a:pt x="33779" y="19702"/>
                  </a:cubicBezTo>
                  <a:lnTo>
                    <a:pt x="37691" y="15720"/>
                  </a:lnTo>
                  <a:cubicBezTo>
                    <a:pt x="38390" y="15021"/>
                    <a:pt x="38774" y="14043"/>
                    <a:pt x="38704" y="13030"/>
                  </a:cubicBezTo>
                  <a:cubicBezTo>
                    <a:pt x="38634" y="12017"/>
                    <a:pt x="38110" y="11109"/>
                    <a:pt x="37307" y="10480"/>
                  </a:cubicBezTo>
                  <a:lnTo>
                    <a:pt x="33674" y="7720"/>
                  </a:lnTo>
                  <a:cubicBezTo>
                    <a:pt x="32801" y="3319"/>
                    <a:pt x="28959" y="1"/>
                    <a:pt x="243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548450" y="1548025"/>
              <a:ext cx="523975" cy="873300"/>
            </a:xfrm>
            <a:custGeom>
              <a:avLst/>
              <a:gdLst/>
              <a:ahLst/>
              <a:cxnLst/>
              <a:rect l="l" t="t" r="r" b="b"/>
              <a:pathLst>
                <a:path w="20959" h="34932" extrusionOk="0">
                  <a:moveTo>
                    <a:pt x="10479" y="0"/>
                  </a:moveTo>
                  <a:cubicBezTo>
                    <a:pt x="8558" y="0"/>
                    <a:pt x="6986" y="1572"/>
                    <a:pt x="6986" y="3493"/>
                  </a:cubicBezTo>
                  <a:lnTo>
                    <a:pt x="6986" y="13973"/>
                  </a:lnTo>
                  <a:lnTo>
                    <a:pt x="0" y="13973"/>
                  </a:lnTo>
                  <a:lnTo>
                    <a:pt x="0" y="20959"/>
                  </a:lnTo>
                  <a:lnTo>
                    <a:pt x="6986" y="20959"/>
                  </a:lnTo>
                  <a:lnTo>
                    <a:pt x="6986" y="34931"/>
                  </a:lnTo>
                  <a:lnTo>
                    <a:pt x="13973" y="34931"/>
                  </a:lnTo>
                  <a:lnTo>
                    <a:pt x="13973" y="20959"/>
                  </a:lnTo>
                  <a:lnTo>
                    <a:pt x="20959" y="20959"/>
                  </a:lnTo>
                  <a:lnTo>
                    <a:pt x="20959" y="13973"/>
                  </a:lnTo>
                  <a:lnTo>
                    <a:pt x="13973" y="13973"/>
                  </a:lnTo>
                  <a:lnTo>
                    <a:pt x="13973" y="6986"/>
                  </a:lnTo>
                  <a:lnTo>
                    <a:pt x="20959" y="6986"/>
                  </a:lnTo>
                  <a:lnTo>
                    <a:pt x="2095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024475" y="1198700"/>
              <a:ext cx="1571925" cy="1571925"/>
            </a:xfrm>
            <a:custGeom>
              <a:avLst/>
              <a:gdLst/>
              <a:ahLst/>
              <a:cxnLst/>
              <a:rect l="l" t="t" r="r" b="b"/>
              <a:pathLst>
                <a:path w="62877" h="62877" extrusionOk="0">
                  <a:moveTo>
                    <a:pt x="52397" y="6987"/>
                  </a:moveTo>
                  <a:cubicBezTo>
                    <a:pt x="54318" y="6987"/>
                    <a:pt x="55890" y="8559"/>
                    <a:pt x="55890" y="10480"/>
                  </a:cubicBezTo>
                  <a:lnTo>
                    <a:pt x="55890" y="52397"/>
                  </a:lnTo>
                  <a:cubicBezTo>
                    <a:pt x="55890" y="54318"/>
                    <a:pt x="54318" y="55890"/>
                    <a:pt x="52397" y="55890"/>
                  </a:cubicBezTo>
                  <a:lnTo>
                    <a:pt x="10480" y="55890"/>
                  </a:lnTo>
                  <a:cubicBezTo>
                    <a:pt x="8559" y="55890"/>
                    <a:pt x="6987" y="54318"/>
                    <a:pt x="6987" y="52397"/>
                  </a:cubicBezTo>
                  <a:lnTo>
                    <a:pt x="6987" y="10480"/>
                  </a:lnTo>
                  <a:cubicBezTo>
                    <a:pt x="6987" y="8559"/>
                    <a:pt x="8559" y="6987"/>
                    <a:pt x="10480" y="6987"/>
                  </a:cubicBezTo>
                  <a:close/>
                  <a:moveTo>
                    <a:pt x="10480" y="1"/>
                  </a:moveTo>
                  <a:cubicBezTo>
                    <a:pt x="4716" y="1"/>
                    <a:pt x="1" y="4717"/>
                    <a:pt x="1" y="10480"/>
                  </a:cubicBezTo>
                  <a:lnTo>
                    <a:pt x="1" y="52397"/>
                  </a:lnTo>
                  <a:cubicBezTo>
                    <a:pt x="1" y="58161"/>
                    <a:pt x="4716" y="62876"/>
                    <a:pt x="10480" y="62876"/>
                  </a:cubicBezTo>
                  <a:lnTo>
                    <a:pt x="52397" y="62876"/>
                  </a:lnTo>
                  <a:cubicBezTo>
                    <a:pt x="58161" y="62876"/>
                    <a:pt x="62876" y="58161"/>
                    <a:pt x="62876" y="52397"/>
                  </a:cubicBezTo>
                  <a:lnTo>
                    <a:pt x="62876" y="10480"/>
                  </a:lnTo>
                  <a:cubicBezTo>
                    <a:pt x="62876" y="4717"/>
                    <a:pt x="58161" y="1"/>
                    <a:pt x="523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1190625" y="674750"/>
              <a:ext cx="1571900" cy="1571900"/>
            </a:xfrm>
            <a:custGeom>
              <a:avLst/>
              <a:gdLst/>
              <a:ahLst/>
              <a:cxnLst/>
              <a:rect l="l" t="t" r="r" b="b"/>
              <a:pathLst>
                <a:path w="62876" h="62876" extrusionOk="0">
                  <a:moveTo>
                    <a:pt x="52396" y="6987"/>
                  </a:moveTo>
                  <a:cubicBezTo>
                    <a:pt x="54317" y="6987"/>
                    <a:pt x="55889" y="8558"/>
                    <a:pt x="55889" y="10480"/>
                  </a:cubicBezTo>
                  <a:lnTo>
                    <a:pt x="55889" y="52397"/>
                  </a:lnTo>
                  <a:cubicBezTo>
                    <a:pt x="55889" y="54318"/>
                    <a:pt x="54317" y="55890"/>
                    <a:pt x="52396" y="55890"/>
                  </a:cubicBezTo>
                  <a:lnTo>
                    <a:pt x="10479" y="55890"/>
                  </a:lnTo>
                  <a:cubicBezTo>
                    <a:pt x="8558" y="55890"/>
                    <a:pt x="6986" y="54318"/>
                    <a:pt x="6986" y="52397"/>
                  </a:cubicBezTo>
                  <a:lnTo>
                    <a:pt x="6986" y="10480"/>
                  </a:lnTo>
                  <a:cubicBezTo>
                    <a:pt x="6986" y="8558"/>
                    <a:pt x="8558" y="6987"/>
                    <a:pt x="10479" y="6987"/>
                  </a:cubicBezTo>
                  <a:close/>
                  <a:moveTo>
                    <a:pt x="10479" y="0"/>
                  </a:moveTo>
                  <a:cubicBezTo>
                    <a:pt x="4716" y="0"/>
                    <a:pt x="0" y="4716"/>
                    <a:pt x="0" y="10480"/>
                  </a:cubicBezTo>
                  <a:lnTo>
                    <a:pt x="0" y="52397"/>
                  </a:lnTo>
                  <a:cubicBezTo>
                    <a:pt x="0" y="58160"/>
                    <a:pt x="4716" y="62876"/>
                    <a:pt x="10479" y="62876"/>
                  </a:cubicBezTo>
                  <a:lnTo>
                    <a:pt x="52396" y="62876"/>
                  </a:lnTo>
                  <a:cubicBezTo>
                    <a:pt x="58160" y="62876"/>
                    <a:pt x="62875" y="58160"/>
                    <a:pt x="62875" y="52397"/>
                  </a:cubicBezTo>
                  <a:lnTo>
                    <a:pt x="62875" y="10480"/>
                  </a:lnTo>
                  <a:cubicBezTo>
                    <a:pt x="62875" y="4716"/>
                    <a:pt x="58160" y="0"/>
                    <a:pt x="523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4858350" y="238125"/>
              <a:ext cx="1571900" cy="1571900"/>
            </a:xfrm>
            <a:custGeom>
              <a:avLst/>
              <a:gdLst/>
              <a:ahLst/>
              <a:cxnLst/>
              <a:rect l="l" t="t" r="r" b="b"/>
              <a:pathLst>
                <a:path w="62876" h="62876" extrusionOk="0">
                  <a:moveTo>
                    <a:pt x="52397" y="6986"/>
                  </a:moveTo>
                  <a:cubicBezTo>
                    <a:pt x="54318" y="6986"/>
                    <a:pt x="55890" y="8558"/>
                    <a:pt x="55890" y="10479"/>
                  </a:cubicBezTo>
                  <a:lnTo>
                    <a:pt x="55890" y="27945"/>
                  </a:lnTo>
                  <a:lnTo>
                    <a:pt x="48554" y="27945"/>
                  </a:lnTo>
                  <a:cubicBezTo>
                    <a:pt x="46913" y="19980"/>
                    <a:pt x="39857" y="13972"/>
                    <a:pt x="31438" y="13972"/>
                  </a:cubicBezTo>
                  <a:cubicBezTo>
                    <a:pt x="23020" y="13972"/>
                    <a:pt x="15964" y="19980"/>
                    <a:pt x="14322" y="27945"/>
                  </a:cubicBezTo>
                  <a:lnTo>
                    <a:pt x="6987" y="27945"/>
                  </a:lnTo>
                  <a:lnTo>
                    <a:pt x="6987" y="10479"/>
                  </a:lnTo>
                  <a:cubicBezTo>
                    <a:pt x="6987" y="8558"/>
                    <a:pt x="8559" y="6986"/>
                    <a:pt x="10480" y="6986"/>
                  </a:cubicBezTo>
                  <a:close/>
                  <a:moveTo>
                    <a:pt x="31438" y="20958"/>
                  </a:moveTo>
                  <a:cubicBezTo>
                    <a:pt x="37202" y="20958"/>
                    <a:pt x="41917" y="25674"/>
                    <a:pt x="41917" y="31438"/>
                  </a:cubicBezTo>
                  <a:cubicBezTo>
                    <a:pt x="41917" y="37201"/>
                    <a:pt x="37202" y="41917"/>
                    <a:pt x="31438" y="41917"/>
                  </a:cubicBezTo>
                  <a:cubicBezTo>
                    <a:pt x="25675" y="41917"/>
                    <a:pt x="20959" y="37201"/>
                    <a:pt x="20959" y="31438"/>
                  </a:cubicBezTo>
                  <a:cubicBezTo>
                    <a:pt x="20959" y="25674"/>
                    <a:pt x="25675" y="20958"/>
                    <a:pt x="31438" y="20958"/>
                  </a:cubicBezTo>
                  <a:close/>
                  <a:moveTo>
                    <a:pt x="55890" y="34931"/>
                  </a:moveTo>
                  <a:lnTo>
                    <a:pt x="55890" y="52396"/>
                  </a:lnTo>
                  <a:cubicBezTo>
                    <a:pt x="55890" y="54317"/>
                    <a:pt x="54318" y="55889"/>
                    <a:pt x="52397" y="55889"/>
                  </a:cubicBezTo>
                  <a:lnTo>
                    <a:pt x="10480" y="55889"/>
                  </a:lnTo>
                  <a:cubicBezTo>
                    <a:pt x="8559" y="55889"/>
                    <a:pt x="6987" y="54317"/>
                    <a:pt x="6987" y="52396"/>
                  </a:cubicBezTo>
                  <a:lnTo>
                    <a:pt x="6987" y="34931"/>
                  </a:lnTo>
                  <a:lnTo>
                    <a:pt x="14322" y="34931"/>
                  </a:lnTo>
                  <a:cubicBezTo>
                    <a:pt x="15964" y="42895"/>
                    <a:pt x="23020" y="48903"/>
                    <a:pt x="31438" y="48903"/>
                  </a:cubicBezTo>
                  <a:cubicBezTo>
                    <a:pt x="39857" y="48903"/>
                    <a:pt x="46913" y="42895"/>
                    <a:pt x="48554" y="34931"/>
                  </a:cubicBezTo>
                  <a:close/>
                  <a:moveTo>
                    <a:pt x="10480" y="0"/>
                  </a:moveTo>
                  <a:cubicBezTo>
                    <a:pt x="4716" y="0"/>
                    <a:pt x="0" y="4716"/>
                    <a:pt x="0" y="10479"/>
                  </a:cubicBezTo>
                  <a:lnTo>
                    <a:pt x="0" y="52396"/>
                  </a:lnTo>
                  <a:cubicBezTo>
                    <a:pt x="0" y="58160"/>
                    <a:pt x="4716" y="62875"/>
                    <a:pt x="10480" y="62875"/>
                  </a:cubicBezTo>
                  <a:lnTo>
                    <a:pt x="52397" y="62875"/>
                  </a:lnTo>
                  <a:cubicBezTo>
                    <a:pt x="58160" y="62875"/>
                    <a:pt x="62876" y="58160"/>
                    <a:pt x="62876" y="52396"/>
                  </a:cubicBezTo>
                  <a:lnTo>
                    <a:pt x="62876" y="10479"/>
                  </a:lnTo>
                  <a:cubicBezTo>
                    <a:pt x="62876" y="4716"/>
                    <a:pt x="58160" y="0"/>
                    <a:pt x="523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723100" y="3818525"/>
              <a:ext cx="174675" cy="174675"/>
            </a:xfrm>
            <a:custGeom>
              <a:avLst/>
              <a:gdLst/>
              <a:ahLst/>
              <a:cxnLst/>
              <a:rect l="l" t="t" r="r" b="b"/>
              <a:pathLst>
                <a:path w="6987" h="6987" extrusionOk="0">
                  <a:moveTo>
                    <a:pt x="0" y="0"/>
                  </a:moveTo>
                  <a:lnTo>
                    <a:pt x="0" y="6987"/>
                  </a:lnTo>
                  <a:lnTo>
                    <a:pt x="6987" y="6987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32"/>
          <p:cNvGrpSpPr/>
          <p:nvPr/>
        </p:nvGrpSpPr>
        <p:grpSpPr>
          <a:xfrm>
            <a:off x="5198772" y="2165883"/>
            <a:ext cx="811730" cy="811746"/>
            <a:chOff x="4964259" y="2424308"/>
            <a:chExt cx="811730" cy="811746"/>
          </a:xfrm>
        </p:grpSpPr>
        <p:sp>
          <p:nvSpPr>
            <p:cNvPr id="1233" name="Google Shape;1233;p32"/>
            <p:cNvSpPr/>
            <p:nvPr/>
          </p:nvSpPr>
          <p:spPr>
            <a:xfrm>
              <a:off x="4964259" y="2424308"/>
              <a:ext cx="811730" cy="811746"/>
            </a:xfrm>
            <a:custGeom>
              <a:avLst/>
              <a:gdLst/>
              <a:ahLst/>
              <a:cxnLst/>
              <a:rect l="l" t="t" r="r" b="b"/>
              <a:pathLst>
                <a:path w="50520" h="50521" extrusionOk="0">
                  <a:moveTo>
                    <a:pt x="25261" y="1"/>
                  </a:moveTo>
                  <a:cubicBezTo>
                    <a:pt x="18563" y="1"/>
                    <a:pt x="12137" y="2662"/>
                    <a:pt x="7401" y="7401"/>
                  </a:cubicBezTo>
                  <a:cubicBezTo>
                    <a:pt x="2662" y="12138"/>
                    <a:pt x="0" y="18563"/>
                    <a:pt x="0" y="25262"/>
                  </a:cubicBezTo>
                  <a:cubicBezTo>
                    <a:pt x="0" y="31960"/>
                    <a:pt x="2662" y="38386"/>
                    <a:pt x="7401" y="43122"/>
                  </a:cubicBezTo>
                  <a:cubicBezTo>
                    <a:pt x="12137" y="47861"/>
                    <a:pt x="18563" y="50520"/>
                    <a:pt x="25261" y="50520"/>
                  </a:cubicBezTo>
                  <a:cubicBezTo>
                    <a:pt x="31960" y="50520"/>
                    <a:pt x="38385" y="47861"/>
                    <a:pt x="43122" y="43122"/>
                  </a:cubicBezTo>
                  <a:cubicBezTo>
                    <a:pt x="47861" y="38386"/>
                    <a:pt x="50520" y="31960"/>
                    <a:pt x="50520" y="25262"/>
                  </a:cubicBezTo>
                  <a:cubicBezTo>
                    <a:pt x="50520" y="18563"/>
                    <a:pt x="47861" y="12138"/>
                    <a:pt x="43122" y="7401"/>
                  </a:cubicBezTo>
                  <a:cubicBezTo>
                    <a:pt x="38385" y="2662"/>
                    <a:pt x="31960" y="1"/>
                    <a:pt x="2526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5066882" y="2526931"/>
              <a:ext cx="606532" cy="606532"/>
            </a:xfrm>
            <a:custGeom>
              <a:avLst/>
              <a:gdLst/>
              <a:ahLst/>
              <a:cxnLst/>
              <a:rect l="l" t="t" r="r" b="b"/>
              <a:pathLst>
                <a:path w="37749" h="37749" extrusionOk="0">
                  <a:moveTo>
                    <a:pt x="18874" y="1"/>
                  </a:moveTo>
                  <a:cubicBezTo>
                    <a:pt x="13868" y="1"/>
                    <a:pt x="9067" y="1989"/>
                    <a:pt x="5529" y="5529"/>
                  </a:cubicBezTo>
                  <a:cubicBezTo>
                    <a:pt x="1988" y="9068"/>
                    <a:pt x="1" y="13868"/>
                    <a:pt x="1" y="18875"/>
                  </a:cubicBezTo>
                  <a:cubicBezTo>
                    <a:pt x="1" y="23881"/>
                    <a:pt x="1988" y="28682"/>
                    <a:pt x="5529" y="32220"/>
                  </a:cubicBezTo>
                  <a:cubicBezTo>
                    <a:pt x="9067" y="35761"/>
                    <a:pt x="13868" y="37748"/>
                    <a:pt x="18874" y="37748"/>
                  </a:cubicBezTo>
                  <a:cubicBezTo>
                    <a:pt x="23881" y="37748"/>
                    <a:pt x="28681" y="35761"/>
                    <a:pt x="32220" y="32220"/>
                  </a:cubicBezTo>
                  <a:cubicBezTo>
                    <a:pt x="35760" y="28682"/>
                    <a:pt x="37748" y="23881"/>
                    <a:pt x="37748" y="18875"/>
                  </a:cubicBezTo>
                  <a:cubicBezTo>
                    <a:pt x="37748" y="13868"/>
                    <a:pt x="35760" y="9068"/>
                    <a:pt x="32220" y="5529"/>
                  </a:cubicBezTo>
                  <a:cubicBezTo>
                    <a:pt x="28681" y="1989"/>
                    <a:pt x="23881" y="1"/>
                    <a:pt x="18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5202328" y="2662419"/>
              <a:ext cx="66543" cy="66543"/>
            </a:xfrm>
            <a:custGeom>
              <a:avLst/>
              <a:gdLst/>
              <a:ahLst/>
              <a:cxnLst/>
              <a:rect l="l" t="t" r="r" b="b"/>
              <a:pathLst>
                <a:path w="41917" h="41917" extrusionOk="0">
                  <a:moveTo>
                    <a:pt x="3493" y="0"/>
                  </a:moveTo>
                  <a:cubicBezTo>
                    <a:pt x="1572" y="0"/>
                    <a:pt x="0" y="1572"/>
                    <a:pt x="0" y="3493"/>
                  </a:cubicBezTo>
                  <a:lnTo>
                    <a:pt x="0" y="41917"/>
                  </a:lnTo>
                  <a:lnTo>
                    <a:pt x="6986" y="41917"/>
                  </a:lnTo>
                  <a:lnTo>
                    <a:pt x="6986" y="6986"/>
                  </a:lnTo>
                  <a:lnTo>
                    <a:pt x="41917" y="6986"/>
                  </a:lnTo>
                  <a:lnTo>
                    <a:pt x="4191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5468499" y="2662419"/>
              <a:ext cx="66545" cy="66543"/>
            </a:xfrm>
            <a:custGeom>
              <a:avLst/>
              <a:gdLst/>
              <a:ahLst/>
              <a:cxnLst/>
              <a:rect l="l" t="t" r="r" b="b"/>
              <a:pathLst>
                <a:path w="41918" h="41917" extrusionOk="0">
                  <a:moveTo>
                    <a:pt x="1" y="0"/>
                  </a:moveTo>
                  <a:lnTo>
                    <a:pt x="1" y="6986"/>
                  </a:lnTo>
                  <a:lnTo>
                    <a:pt x="34932" y="6986"/>
                  </a:lnTo>
                  <a:lnTo>
                    <a:pt x="34932" y="41917"/>
                  </a:lnTo>
                  <a:lnTo>
                    <a:pt x="41918" y="41917"/>
                  </a:lnTo>
                  <a:lnTo>
                    <a:pt x="41918" y="3493"/>
                  </a:lnTo>
                  <a:cubicBezTo>
                    <a:pt x="41918" y="1572"/>
                    <a:pt x="40346" y="0"/>
                    <a:pt x="384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5202328" y="2928590"/>
              <a:ext cx="66543" cy="66545"/>
            </a:xfrm>
            <a:custGeom>
              <a:avLst/>
              <a:gdLst/>
              <a:ahLst/>
              <a:cxnLst/>
              <a:rect l="l" t="t" r="r" b="b"/>
              <a:pathLst>
                <a:path w="41917" h="41918" extrusionOk="0">
                  <a:moveTo>
                    <a:pt x="0" y="1"/>
                  </a:moveTo>
                  <a:lnTo>
                    <a:pt x="0" y="38425"/>
                  </a:lnTo>
                  <a:cubicBezTo>
                    <a:pt x="0" y="40346"/>
                    <a:pt x="1572" y="41918"/>
                    <a:pt x="3493" y="41918"/>
                  </a:cubicBezTo>
                  <a:lnTo>
                    <a:pt x="41917" y="41918"/>
                  </a:lnTo>
                  <a:lnTo>
                    <a:pt x="41917" y="34932"/>
                  </a:lnTo>
                  <a:lnTo>
                    <a:pt x="6986" y="34932"/>
                  </a:lnTo>
                  <a:lnTo>
                    <a:pt x="69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5468499" y="2928590"/>
              <a:ext cx="66545" cy="66545"/>
            </a:xfrm>
            <a:custGeom>
              <a:avLst/>
              <a:gdLst/>
              <a:ahLst/>
              <a:cxnLst/>
              <a:rect l="l" t="t" r="r" b="b"/>
              <a:pathLst>
                <a:path w="41918" h="41918" extrusionOk="0">
                  <a:moveTo>
                    <a:pt x="34932" y="1"/>
                  </a:moveTo>
                  <a:lnTo>
                    <a:pt x="34932" y="34932"/>
                  </a:lnTo>
                  <a:lnTo>
                    <a:pt x="1" y="34932"/>
                  </a:lnTo>
                  <a:lnTo>
                    <a:pt x="1" y="41918"/>
                  </a:lnTo>
                  <a:lnTo>
                    <a:pt x="38425" y="41918"/>
                  </a:lnTo>
                  <a:cubicBezTo>
                    <a:pt x="40346" y="41918"/>
                    <a:pt x="41918" y="40346"/>
                    <a:pt x="41918" y="38425"/>
                  </a:cubicBezTo>
                  <a:lnTo>
                    <a:pt x="419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5202328" y="2662419"/>
              <a:ext cx="332716" cy="332716"/>
            </a:xfrm>
            <a:custGeom>
              <a:avLst/>
              <a:gdLst/>
              <a:ahLst/>
              <a:cxnLst/>
              <a:rect l="l" t="t" r="r" b="b"/>
              <a:pathLst>
                <a:path w="209585" h="209585" extrusionOk="0">
                  <a:moveTo>
                    <a:pt x="104792" y="55889"/>
                  </a:moveTo>
                  <a:cubicBezTo>
                    <a:pt x="114713" y="55889"/>
                    <a:pt x="120162" y="60570"/>
                    <a:pt x="121734" y="70351"/>
                  </a:cubicBezTo>
                  <a:lnTo>
                    <a:pt x="121734" y="70351"/>
                  </a:lnTo>
                  <a:lnTo>
                    <a:pt x="110102" y="63365"/>
                  </a:lnTo>
                  <a:cubicBezTo>
                    <a:pt x="109534" y="63033"/>
                    <a:pt x="108913" y="62874"/>
                    <a:pt x="108302" y="62874"/>
                  </a:cubicBezTo>
                  <a:cubicBezTo>
                    <a:pt x="107109" y="62874"/>
                    <a:pt x="105951" y="63479"/>
                    <a:pt x="105282" y="64587"/>
                  </a:cubicBezTo>
                  <a:cubicBezTo>
                    <a:pt x="105177" y="64797"/>
                    <a:pt x="105072" y="65006"/>
                    <a:pt x="104967" y="65251"/>
                  </a:cubicBezTo>
                  <a:cubicBezTo>
                    <a:pt x="103221" y="70560"/>
                    <a:pt x="93650" y="72586"/>
                    <a:pt x="87537" y="73145"/>
                  </a:cubicBezTo>
                  <a:lnTo>
                    <a:pt x="87537" y="73145"/>
                  </a:lnTo>
                  <a:cubicBezTo>
                    <a:pt x="88445" y="61443"/>
                    <a:pt x="93964" y="55889"/>
                    <a:pt x="104792" y="55889"/>
                  </a:cubicBezTo>
                  <a:close/>
                  <a:moveTo>
                    <a:pt x="48903" y="76848"/>
                  </a:moveTo>
                  <a:cubicBezTo>
                    <a:pt x="58824" y="76848"/>
                    <a:pt x="64273" y="81529"/>
                    <a:pt x="65845" y="91309"/>
                  </a:cubicBezTo>
                  <a:lnTo>
                    <a:pt x="54213" y="84323"/>
                  </a:lnTo>
                  <a:cubicBezTo>
                    <a:pt x="53644" y="83992"/>
                    <a:pt x="53024" y="83833"/>
                    <a:pt x="52412" y="83833"/>
                  </a:cubicBezTo>
                  <a:cubicBezTo>
                    <a:pt x="51220" y="83833"/>
                    <a:pt x="50062" y="84437"/>
                    <a:pt x="49392" y="85546"/>
                  </a:cubicBezTo>
                  <a:cubicBezTo>
                    <a:pt x="49287" y="85755"/>
                    <a:pt x="49183" y="85965"/>
                    <a:pt x="49078" y="86209"/>
                  </a:cubicBezTo>
                  <a:cubicBezTo>
                    <a:pt x="47331" y="91519"/>
                    <a:pt x="37760" y="93545"/>
                    <a:pt x="31647" y="94104"/>
                  </a:cubicBezTo>
                  <a:cubicBezTo>
                    <a:pt x="32556" y="82402"/>
                    <a:pt x="38075" y="76848"/>
                    <a:pt x="48903" y="76848"/>
                  </a:cubicBezTo>
                  <a:close/>
                  <a:moveTo>
                    <a:pt x="160682" y="76848"/>
                  </a:moveTo>
                  <a:cubicBezTo>
                    <a:pt x="170602" y="76848"/>
                    <a:pt x="176051" y="81529"/>
                    <a:pt x="177623" y="91309"/>
                  </a:cubicBezTo>
                  <a:lnTo>
                    <a:pt x="165991" y="84323"/>
                  </a:lnTo>
                  <a:cubicBezTo>
                    <a:pt x="165423" y="83992"/>
                    <a:pt x="164803" y="83833"/>
                    <a:pt x="164191" y="83833"/>
                  </a:cubicBezTo>
                  <a:cubicBezTo>
                    <a:pt x="162999" y="83833"/>
                    <a:pt x="161840" y="84437"/>
                    <a:pt x="161171" y="85546"/>
                  </a:cubicBezTo>
                  <a:cubicBezTo>
                    <a:pt x="161066" y="85755"/>
                    <a:pt x="160961" y="85965"/>
                    <a:pt x="160856" y="86209"/>
                  </a:cubicBezTo>
                  <a:cubicBezTo>
                    <a:pt x="159110" y="91519"/>
                    <a:pt x="149539" y="93545"/>
                    <a:pt x="143426" y="94104"/>
                  </a:cubicBezTo>
                  <a:cubicBezTo>
                    <a:pt x="144334" y="82402"/>
                    <a:pt x="149853" y="76848"/>
                    <a:pt x="160682" y="76848"/>
                  </a:cubicBezTo>
                  <a:close/>
                  <a:moveTo>
                    <a:pt x="109613" y="71224"/>
                  </a:moveTo>
                  <a:lnTo>
                    <a:pt x="122083" y="78734"/>
                  </a:lnTo>
                  <a:cubicBezTo>
                    <a:pt x="120686" y="87292"/>
                    <a:pt x="110172" y="94313"/>
                    <a:pt x="104792" y="94313"/>
                  </a:cubicBezTo>
                  <a:cubicBezTo>
                    <a:pt x="97003" y="92986"/>
                    <a:pt x="90506" y="87572"/>
                    <a:pt x="87816" y="80166"/>
                  </a:cubicBezTo>
                  <a:cubicBezTo>
                    <a:pt x="93789" y="79677"/>
                    <a:pt x="104583" y="77861"/>
                    <a:pt x="109613" y="71224"/>
                  </a:cubicBezTo>
                  <a:close/>
                  <a:moveTo>
                    <a:pt x="53724" y="92182"/>
                  </a:moveTo>
                  <a:lnTo>
                    <a:pt x="66194" y="99693"/>
                  </a:lnTo>
                  <a:cubicBezTo>
                    <a:pt x="64797" y="108251"/>
                    <a:pt x="54283" y="115272"/>
                    <a:pt x="48903" y="115272"/>
                  </a:cubicBezTo>
                  <a:cubicBezTo>
                    <a:pt x="41114" y="113944"/>
                    <a:pt x="34616" y="108530"/>
                    <a:pt x="31927" y="101125"/>
                  </a:cubicBezTo>
                  <a:cubicBezTo>
                    <a:pt x="37900" y="100636"/>
                    <a:pt x="48694" y="98819"/>
                    <a:pt x="53724" y="92182"/>
                  </a:cubicBezTo>
                  <a:close/>
                  <a:moveTo>
                    <a:pt x="165502" y="92182"/>
                  </a:moveTo>
                  <a:lnTo>
                    <a:pt x="177973" y="99693"/>
                  </a:lnTo>
                  <a:cubicBezTo>
                    <a:pt x="176575" y="108251"/>
                    <a:pt x="166061" y="115272"/>
                    <a:pt x="160682" y="115272"/>
                  </a:cubicBezTo>
                  <a:cubicBezTo>
                    <a:pt x="152892" y="113944"/>
                    <a:pt x="146395" y="108530"/>
                    <a:pt x="143705" y="101125"/>
                  </a:cubicBezTo>
                  <a:cubicBezTo>
                    <a:pt x="149679" y="100636"/>
                    <a:pt x="160472" y="98819"/>
                    <a:pt x="165502" y="92182"/>
                  </a:cubicBezTo>
                  <a:close/>
                  <a:moveTo>
                    <a:pt x="104792" y="107203"/>
                  </a:moveTo>
                  <a:lnTo>
                    <a:pt x="107692" y="114433"/>
                  </a:lnTo>
                  <a:lnTo>
                    <a:pt x="104792" y="117333"/>
                  </a:lnTo>
                  <a:lnTo>
                    <a:pt x="101893" y="114433"/>
                  </a:lnTo>
                  <a:lnTo>
                    <a:pt x="104792" y="107203"/>
                  </a:lnTo>
                  <a:close/>
                  <a:moveTo>
                    <a:pt x="108286" y="14077"/>
                  </a:moveTo>
                  <a:cubicBezTo>
                    <a:pt x="155652" y="15928"/>
                    <a:pt x="193656" y="53933"/>
                    <a:pt x="195543" y="101299"/>
                  </a:cubicBezTo>
                  <a:lnTo>
                    <a:pt x="188626" y="101299"/>
                  </a:lnTo>
                  <a:lnTo>
                    <a:pt x="188626" y="108286"/>
                  </a:lnTo>
                  <a:lnTo>
                    <a:pt x="195543" y="108286"/>
                  </a:lnTo>
                  <a:cubicBezTo>
                    <a:pt x="195228" y="115866"/>
                    <a:pt x="194006" y="123411"/>
                    <a:pt x="191840" y="130711"/>
                  </a:cubicBezTo>
                  <a:cubicBezTo>
                    <a:pt x="190513" y="122642"/>
                    <a:pt x="184016" y="116424"/>
                    <a:pt x="175912" y="115446"/>
                  </a:cubicBezTo>
                  <a:cubicBezTo>
                    <a:pt x="181361" y="111150"/>
                    <a:pt x="184714" y="104723"/>
                    <a:pt x="185133" y="97806"/>
                  </a:cubicBezTo>
                  <a:cubicBezTo>
                    <a:pt x="185133" y="74717"/>
                    <a:pt x="171825" y="69862"/>
                    <a:pt x="160682" y="69862"/>
                  </a:cubicBezTo>
                  <a:cubicBezTo>
                    <a:pt x="149539" y="69862"/>
                    <a:pt x="136230" y="74717"/>
                    <a:pt x="136230" y="97806"/>
                  </a:cubicBezTo>
                  <a:cubicBezTo>
                    <a:pt x="136649" y="104723"/>
                    <a:pt x="140003" y="111150"/>
                    <a:pt x="145452" y="115446"/>
                  </a:cubicBezTo>
                  <a:cubicBezTo>
                    <a:pt x="142588" y="115796"/>
                    <a:pt x="139863" y="116809"/>
                    <a:pt x="137488" y="118381"/>
                  </a:cubicBezTo>
                  <a:cubicBezTo>
                    <a:pt x="137034" y="118695"/>
                    <a:pt x="136649" y="119009"/>
                    <a:pt x="136230" y="119359"/>
                  </a:cubicBezTo>
                  <a:lnTo>
                    <a:pt x="136230" y="112827"/>
                  </a:lnTo>
                  <a:cubicBezTo>
                    <a:pt x="136265" y="103500"/>
                    <a:pt x="129279" y="95606"/>
                    <a:pt x="120022" y="94488"/>
                  </a:cubicBezTo>
                  <a:cubicBezTo>
                    <a:pt x="125472" y="90191"/>
                    <a:pt x="128825" y="83764"/>
                    <a:pt x="129244" y="76848"/>
                  </a:cubicBezTo>
                  <a:cubicBezTo>
                    <a:pt x="129244" y="53759"/>
                    <a:pt x="115935" y="48903"/>
                    <a:pt x="104792" y="48903"/>
                  </a:cubicBezTo>
                  <a:cubicBezTo>
                    <a:pt x="93650" y="48903"/>
                    <a:pt x="80341" y="53759"/>
                    <a:pt x="80341" y="76848"/>
                  </a:cubicBezTo>
                  <a:cubicBezTo>
                    <a:pt x="80760" y="83764"/>
                    <a:pt x="84113" y="90191"/>
                    <a:pt x="89563" y="94488"/>
                  </a:cubicBezTo>
                  <a:cubicBezTo>
                    <a:pt x="80306" y="95641"/>
                    <a:pt x="73355" y="103500"/>
                    <a:pt x="73355" y="112827"/>
                  </a:cubicBezTo>
                  <a:lnTo>
                    <a:pt x="73355" y="119324"/>
                  </a:lnTo>
                  <a:cubicBezTo>
                    <a:pt x="72936" y="119009"/>
                    <a:pt x="72551" y="118660"/>
                    <a:pt x="72097" y="118381"/>
                  </a:cubicBezTo>
                  <a:cubicBezTo>
                    <a:pt x="69722" y="116774"/>
                    <a:pt x="66997" y="115796"/>
                    <a:pt x="64133" y="115446"/>
                  </a:cubicBezTo>
                  <a:cubicBezTo>
                    <a:pt x="69582" y="111150"/>
                    <a:pt x="72936" y="104723"/>
                    <a:pt x="73355" y="97806"/>
                  </a:cubicBezTo>
                  <a:cubicBezTo>
                    <a:pt x="73355" y="74717"/>
                    <a:pt x="60046" y="69862"/>
                    <a:pt x="48903" y="69862"/>
                  </a:cubicBezTo>
                  <a:cubicBezTo>
                    <a:pt x="37760" y="69862"/>
                    <a:pt x="24452" y="74717"/>
                    <a:pt x="24452" y="97806"/>
                  </a:cubicBezTo>
                  <a:cubicBezTo>
                    <a:pt x="24871" y="104723"/>
                    <a:pt x="28224" y="111150"/>
                    <a:pt x="33673" y="115446"/>
                  </a:cubicBezTo>
                  <a:cubicBezTo>
                    <a:pt x="25569" y="116424"/>
                    <a:pt x="19072" y="122642"/>
                    <a:pt x="17745" y="130711"/>
                  </a:cubicBezTo>
                  <a:cubicBezTo>
                    <a:pt x="15579" y="123411"/>
                    <a:pt x="14357" y="115866"/>
                    <a:pt x="14077" y="108286"/>
                  </a:cubicBezTo>
                  <a:lnTo>
                    <a:pt x="20958" y="108286"/>
                  </a:lnTo>
                  <a:lnTo>
                    <a:pt x="20958" y="101299"/>
                  </a:lnTo>
                  <a:lnTo>
                    <a:pt x="14077" y="101299"/>
                  </a:lnTo>
                  <a:cubicBezTo>
                    <a:pt x="15928" y="53933"/>
                    <a:pt x="53933" y="15928"/>
                    <a:pt x="101299" y="14077"/>
                  </a:cubicBezTo>
                  <a:lnTo>
                    <a:pt x="101299" y="20958"/>
                  </a:lnTo>
                  <a:lnTo>
                    <a:pt x="108286" y="20958"/>
                  </a:lnTo>
                  <a:lnTo>
                    <a:pt x="108286" y="14077"/>
                  </a:lnTo>
                  <a:close/>
                  <a:moveTo>
                    <a:pt x="117717" y="101299"/>
                  </a:moveTo>
                  <a:cubicBezTo>
                    <a:pt x="124074" y="101299"/>
                    <a:pt x="129244" y="106469"/>
                    <a:pt x="129244" y="112827"/>
                  </a:cubicBezTo>
                  <a:lnTo>
                    <a:pt x="129244" y="136230"/>
                  </a:lnTo>
                  <a:lnTo>
                    <a:pt x="80341" y="136230"/>
                  </a:lnTo>
                  <a:lnTo>
                    <a:pt x="80341" y="112827"/>
                  </a:lnTo>
                  <a:cubicBezTo>
                    <a:pt x="80341" y="106469"/>
                    <a:pt x="85511" y="101299"/>
                    <a:pt x="91868" y="101299"/>
                  </a:cubicBezTo>
                  <a:lnTo>
                    <a:pt x="99623" y="101299"/>
                  </a:lnTo>
                  <a:lnTo>
                    <a:pt x="94558" y="113979"/>
                  </a:lnTo>
                  <a:cubicBezTo>
                    <a:pt x="94034" y="115272"/>
                    <a:pt x="94348" y="116739"/>
                    <a:pt x="95326" y="117752"/>
                  </a:cubicBezTo>
                  <a:lnTo>
                    <a:pt x="102312" y="124738"/>
                  </a:lnTo>
                  <a:cubicBezTo>
                    <a:pt x="102994" y="125419"/>
                    <a:pt x="103893" y="125760"/>
                    <a:pt x="104792" y="125760"/>
                  </a:cubicBezTo>
                  <a:cubicBezTo>
                    <a:pt x="105692" y="125760"/>
                    <a:pt x="106591" y="125419"/>
                    <a:pt x="107273" y="124738"/>
                  </a:cubicBezTo>
                  <a:lnTo>
                    <a:pt x="114259" y="117752"/>
                  </a:lnTo>
                  <a:cubicBezTo>
                    <a:pt x="115237" y="116739"/>
                    <a:pt x="115551" y="115272"/>
                    <a:pt x="115027" y="113979"/>
                  </a:cubicBezTo>
                  <a:lnTo>
                    <a:pt x="109962" y="101299"/>
                  </a:lnTo>
                  <a:close/>
                  <a:moveTo>
                    <a:pt x="48903" y="128161"/>
                  </a:moveTo>
                  <a:lnTo>
                    <a:pt x="51802" y="135392"/>
                  </a:lnTo>
                  <a:lnTo>
                    <a:pt x="48903" y="138291"/>
                  </a:lnTo>
                  <a:lnTo>
                    <a:pt x="46004" y="135392"/>
                  </a:lnTo>
                  <a:lnTo>
                    <a:pt x="48903" y="128161"/>
                  </a:lnTo>
                  <a:close/>
                  <a:moveTo>
                    <a:pt x="160682" y="128161"/>
                  </a:moveTo>
                  <a:lnTo>
                    <a:pt x="163581" y="135392"/>
                  </a:lnTo>
                  <a:lnTo>
                    <a:pt x="160682" y="138291"/>
                  </a:lnTo>
                  <a:lnTo>
                    <a:pt x="157783" y="135392"/>
                  </a:lnTo>
                  <a:lnTo>
                    <a:pt x="160682" y="128161"/>
                  </a:lnTo>
                  <a:close/>
                  <a:moveTo>
                    <a:pt x="61828" y="122258"/>
                  </a:moveTo>
                  <a:cubicBezTo>
                    <a:pt x="68185" y="122258"/>
                    <a:pt x="73355" y="127428"/>
                    <a:pt x="73355" y="133785"/>
                  </a:cubicBezTo>
                  <a:lnTo>
                    <a:pt x="73355" y="157189"/>
                  </a:lnTo>
                  <a:lnTo>
                    <a:pt x="30669" y="157189"/>
                  </a:lnTo>
                  <a:cubicBezTo>
                    <a:pt x="28399" y="153940"/>
                    <a:pt x="26303" y="150552"/>
                    <a:pt x="24452" y="147059"/>
                  </a:cubicBezTo>
                  <a:lnTo>
                    <a:pt x="24452" y="133785"/>
                  </a:lnTo>
                  <a:cubicBezTo>
                    <a:pt x="24452" y="127428"/>
                    <a:pt x="29621" y="122258"/>
                    <a:pt x="35979" y="122258"/>
                  </a:cubicBezTo>
                  <a:lnTo>
                    <a:pt x="43733" y="122258"/>
                  </a:lnTo>
                  <a:lnTo>
                    <a:pt x="38668" y="134938"/>
                  </a:lnTo>
                  <a:cubicBezTo>
                    <a:pt x="38144" y="136230"/>
                    <a:pt x="38459" y="137697"/>
                    <a:pt x="39437" y="138710"/>
                  </a:cubicBezTo>
                  <a:lnTo>
                    <a:pt x="46423" y="145696"/>
                  </a:lnTo>
                  <a:cubicBezTo>
                    <a:pt x="47104" y="146378"/>
                    <a:pt x="48004" y="146718"/>
                    <a:pt x="48903" y="146718"/>
                  </a:cubicBezTo>
                  <a:cubicBezTo>
                    <a:pt x="49803" y="146718"/>
                    <a:pt x="50702" y="146378"/>
                    <a:pt x="51383" y="145696"/>
                  </a:cubicBezTo>
                  <a:lnTo>
                    <a:pt x="58369" y="138710"/>
                  </a:lnTo>
                  <a:cubicBezTo>
                    <a:pt x="59347" y="137697"/>
                    <a:pt x="59662" y="136230"/>
                    <a:pt x="59138" y="134938"/>
                  </a:cubicBezTo>
                  <a:lnTo>
                    <a:pt x="54073" y="122258"/>
                  </a:lnTo>
                  <a:close/>
                  <a:moveTo>
                    <a:pt x="173606" y="122258"/>
                  </a:moveTo>
                  <a:cubicBezTo>
                    <a:pt x="179964" y="122258"/>
                    <a:pt x="185133" y="127428"/>
                    <a:pt x="185133" y="133785"/>
                  </a:cubicBezTo>
                  <a:lnTo>
                    <a:pt x="185133" y="147059"/>
                  </a:lnTo>
                  <a:cubicBezTo>
                    <a:pt x="183282" y="150552"/>
                    <a:pt x="181186" y="153940"/>
                    <a:pt x="178916" y="157189"/>
                  </a:cubicBezTo>
                  <a:lnTo>
                    <a:pt x="136230" y="157189"/>
                  </a:lnTo>
                  <a:lnTo>
                    <a:pt x="136230" y="133785"/>
                  </a:lnTo>
                  <a:cubicBezTo>
                    <a:pt x="136230" y="127428"/>
                    <a:pt x="141400" y="122258"/>
                    <a:pt x="147757" y="122258"/>
                  </a:cubicBezTo>
                  <a:lnTo>
                    <a:pt x="155512" y="122258"/>
                  </a:lnTo>
                  <a:lnTo>
                    <a:pt x="150447" y="134938"/>
                  </a:lnTo>
                  <a:cubicBezTo>
                    <a:pt x="149923" y="136230"/>
                    <a:pt x="150237" y="137697"/>
                    <a:pt x="151216" y="138710"/>
                  </a:cubicBezTo>
                  <a:lnTo>
                    <a:pt x="158202" y="145696"/>
                  </a:lnTo>
                  <a:cubicBezTo>
                    <a:pt x="158883" y="146378"/>
                    <a:pt x="159782" y="146718"/>
                    <a:pt x="160682" y="146718"/>
                  </a:cubicBezTo>
                  <a:cubicBezTo>
                    <a:pt x="161581" y="146718"/>
                    <a:pt x="162481" y="146378"/>
                    <a:pt x="163162" y="145696"/>
                  </a:cubicBezTo>
                  <a:lnTo>
                    <a:pt x="170148" y="138710"/>
                  </a:lnTo>
                  <a:cubicBezTo>
                    <a:pt x="171126" y="137697"/>
                    <a:pt x="171440" y="136230"/>
                    <a:pt x="170917" y="134938"/>
                  </a:cubicBezTo>
                  <a:lnTo>
                    <a:pt x="165852" y="122258"/>
                  </a:lnTo>
                  <a:close/>
                  <a:moveTo>
                    <a:pt x="129244" y="143216"/>
                  </a:moveTo>
                  <a:lnTo>
                    <a:pt x="129244" y="160682"/>
                  </a:lnTo>
                  <a:cubicBezTo>
                    <a:pt x="129244" y="162603"/>
                    <a:pt x="130816" y="164175"/>
                    <a:pt x="132737" y="164175"/>
                  </a:cubicBezTo>
                  <a:lnTo>
                    <a:pt x="173432" y="164175"/>
                  </a:lnTo>
                  <a:cubicBezTo>
                    <a:pt x="157014" y="183212"/>
                    <a:pt x="133401" y="194565"/>
                    <a:pt x="108286" y="195543"/>
                  </a:cubicBezTo>
                  <a:lnTo>
                    <a:pt x="108286" y="188626"/>
                  </a:lnTo>
                  <a:lnTo>
                    <a:pt x="101299" y="188626"/>
                  </a:lnTo>
                  <a:lnTo>
                    <a:pt x="101299" y="195543"/>
                  </a:lnTo>
                  <a:cubicBezTo>
                    <a:pt x="76184" y="194565"/>
                    <a:pt x="52571" y="183212"/>
                    <a:pt x="36153" y="164175"/>
                  </a:cubicBezTo>
                  <a:lnTo>
                    <a:pt x="76848" y="164175"/>
                  </a:lnTo>
                  <a:cubicBezTo>
                    <a:pt x="78769" y="164175"/>
                    <a:pt x="80341" y="162603"/>
                    <a:pt x="80341" y="160682"/>
                  </a:cubicBezTo>
                  <a:lnTo>
                    <a:pt x="80341" y="143216"/>
                  </a:lnTo>
                  <a:close/>
                  <a:moveTo>
                    <a:pt x="101299" y="0"/>
                  </a:moveTo>
                  <a:lnTo>
                    <a:pt x="101299" y="7091"/>
                  </a:lnTo>
                  <a:cubicBezTo>
                    <a:pt x="50056" y="8977"/>
                    <a:pt x="8977" y="50056"/>
                    <a:pt x="7091" y="101299"/>
                  </a:cubicBezTo>
                  <a:lnTo>
                    <a:pt x="0" y="101299"/>
                  </a:lnTo>
                  <a:lnTo>
                    <a:pt x="0" y="108286"/>
                  </a:lnTo>
                  <a:lnTo>
                    <a:pt x="7091" y="108286"/>
                  </a:lnTo>
                  <a:cubicBezTo>
                    <a:pt x="8977" y="159529"/>
                    <a:pt x="50056" y="200608"/>
                    <a:pt x="101299" y="202529"/>
                  </a:cubicBezTo>
                  <a:lnTo>
                    <a:pt x="101299" y="209585"/>
                  </a:lnTo>
                  <a:lnTo>
                    <a:pt x="108286" y="209585"/>
                  </a:lnTo>
                  <a:lnTo>
                    <a:pt x="108286" y="202529"/>
                  </a:lnTo>
                  <a:cubicBezTo>
                    <a:pt x="159529" y="200608"/>
                    <a:pt x="200608" y="159529"/>
                    <a:pt x="202529" y="108286"/>
                  </a:cubicBezTo>
                  <a:lnTo>
                    <a:pt x="209585" y="108286"/>
                  </a:lnTo>
                  <a:lnTo>
                    <a:pt x="209585" y="101299"/>
                  </a:lnTo>
                  <a:lnTo>
                    <a:pt x="202529" y="101299"/>
                  </a:lnTo>
                  <a:cubicBezTo>
                    <a:pt x="200608" y="50056"/>
                    <a:pt x="159529" y="8977"/>
                    <a:pt x="108286" y="7091"/>
                  </a:cubicBezTo>
                  <a:lnTo>
                    <a:pt x="108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32"/>
          <p:cNvGrpSpPr/>
          <p:nvPr/>
        </p:nvGrpSpPr>
        <p:grpSpPr>
          <a:xfrm>
            <a:off x="4267797" y="4106240"/>
            <a:ext cx="322747" cy="299464"/>
            <a:chOff x="1190625" y="426500"/>
            <a:chExt cx="5222450" cy="4845700"/>
          </a:xfrm>
        </p:grpSpPr>
        <p:sp>
          <p:nvSpPr>
            <p:cNvPr id="1241" name="Google Shape;1241;p32"/>
            <p:cNvSpPr/>
            <p:nvPr/>
          </p:nvSpPr>
          <p:spPr>
            <a:xfrm>
              <a:off x="2997750" y="426500"/>
              <a:ext cx="1392075" cy="1202875"/>
            </a:xfrm>
            <a:custGeom>
              <a:avLst/>
              <a:gdLst/>
              <a:ahLst/>
              <a:cxnLst/>
              <a:rect l="l" t="t" r="r" b="b"/>
              <a:pathLst>
                <a:path w="55683" h="48115" extrusionOk="0">
                  <a:moveTo>
                    <a:pt x="16963" y="8155"/>
                  </a:moveTo>
                  <a:cubicBezTo>
                    <a:pt x="17615" y="8155"/>
                    <a:pt x="18268" y="8253"/>
                    <a:pt x="18920" y="8416"/>
                  </a:cubicBezTo>
                  <a:cubicBezTo>
                    <a:pt x="20453" y="8775"/>
                    <a:pt x="21204" y="9525"/>
                    <a:pt x="23422" y="11874"/>
                  </a:cubicBezTo>
                  <a:cubicBezTo>
                    <a:pt x="23878" y="12363"/>
                    <a:pt x="24400" y="12885"/>
                    <a:pt x="24922" y="13440"/>
                  </a:cubicBezTo>
                  <a:cubicBezTo>
                    <a:pt x="25705" y="14255"/>
                    <a:pt x="26749" y="14679"/>
                    <a:pt x="27858" y="14679"/>
                  </a:cubicBezTo>
                  <a:cubicBezTo>
                    <a:pt x="28967" y="14679"/>
                    <a:pt x="30011" y="14255"/>
                    <a:pt x="30794" y="13440"/>
                  </a:cubicBezTo>
                  <a:cubicBezTo>
                    <a:pt x="31316" y="12885"/>
                    <a:pt x="31805" y="12363"/>
                    <a:pt x="32294" y="11874"/>
                  </a:cubicBezTo>
                  <a:cubicBezTo>
                    <a:pt x="34480" y="9525"/>
                    <a:pt x="35263" y="8775"/>
                    <a:pt x="36796" y="8416"/>
                  </a:cubicBezTo>
                  <a:cubicBezTo>
                    <a:pt x="37468" y="8256"/>
                    <a:pt x="38125" y="8175"/>
                    <a:pt x="38763" y="8175"/>
                  </a:cubicBezTo>
                  <a:cubicBezTo>
                    <a:pt x="40198" y="8175"/>
                    <a:pt x="41536" y="8582"/>
                    <a:pt x="42733" y="9395"/>
                  </a:cubicBezTo>
                  <a:cubicBezTo>
                    <a:pt x="44690" y="10732"/>
                    <a:pt x="46092" y="12983"/>
                    <a:pt x="46680" y="15723"/>
                  </a:cubicBezTo>
                  <a:cubicBezTo>
                    <a:pt x="47332" y="18724"/>
                    <a:pt x="46908" y="21921"/>
                    <a:pt x="45473" y="24759"/>
                  </a:cubicBezTo>
                  <a:cubicBezTo>
                    <a:pt x="43222" y="29260"/>
                    <a:pt x="32620" y="36404"/>
                    <a:pt x="27858" y="39307"/>
                  </a:cubicBezTo>
                  <a:cubicBezTo>
                    <a:pt x="23095" y="36404"/>
                    <a:pt x="12494" y="29260"/>
                    <a:pt x="10211" y="24759"/>
                  </a:cubicBezTo>
                  <a:cubicBezTo>
                    <a:pt x="8808" y="21921"/>
                    <a:pt x="8384" y="18724"/>
                    <a:pt x="9004" y="15723"/>
                  </a:cubicBezTo>
                  <a:cubicBezTo>
                    <a:pt x="9623" y="12983"/>
                    <a:pt x="11026" y="10732"/>
                    <a:pt x="12983" y="9395"/>
                  </a:cubicBezTo>
                  <a:cubicBezTo>
                    <a:pt x="14190" y="8579"/>
                    <a:pt x="15528" y="8155"/>
                    <a:pt x="16963" y="8155"/>
                  </a:cubicBezTo>
                  <a:close/>
                  <a:moveTo>
                    <a:pt x="16944" y="1"/>
                  </a:moveTo>
                  <a:cubicBezTo>
                    <a:pt x="13887" y="1"/>
                    <a:pt x="10972" y="896"/>
                    <a:pt x="8384" y="2675"/>
                  </a:cubicBezTo>
                  <a:cubicBezTo>
                    <a:pt x="4698" y="5187"/>
                    <a:pt x="2088" y="9232"/>
                    <a:pt x="1044" y="14027"/>
                  </a:cubicBezTo>
                  <a:cubicBezTo>
                    <a:pt x="1" y="18789"/>
                    <a:pt x="686" y="23911"/>
                    <a:pt x="2936" y="28379"/>
                  </a:cubicBezTo>
                  <a:cubicBezTo>
                    <a:pt x="4763" y="32066"/>
                    <a:pt x="9102" y="36306"/>
                    <a:pt x="16147" y="41330"/>
                  </a:cubicBezTo>
                  <a:cubicBezTo>
                    <a:pt x="18790" y="43222"/>
                    <a:pt x="21236" y="44787"/>
                    <a:pt x="22835" y="45798"/>
                  </a:cubicBezTo>
                  <a:cubicBezTo>
                    <a:pt x="26129" y="47854"/>
                    <a:pt x="26618" y="48114"/>
                    <a:pt x="27858" y="48114"/>
                  </a:cubicBezTo>
                  <a:cubicBezTo>
                    <a:pt x="29098" y="48114"/>
                    <a:pt x="29587" y="47854"/>
                    <a:pt x="32881" y="45798"/>
                  </a:cubicBezTo>
                  <a:cubicBezTo>
                    <a:pt x="34480" y="44787"/>
                    <a:pt x="36926" y="43222"/>
                    <a:pt x="39536" y="41330"/>
                  </a:cubicBezTo>
                  <a:cubicBezTo>
                    <a:pt x="46614" y="36306"/>
                    <a:pt x="50953" y="32066"/>
                    <a:pt x="52780" y="28379"/>
                  </a:cubicBezTo>
                  <a:cubicBezTo>
                    <a:pt x="55030" y="23911"/>
                    <a:pt x="55683" y="18789"/>
                    <a:pt x="54672" y="14027"/>
                  </a:cubicBezTo>
                  <a:cubicBezTo>
                    <a:pt x="53628" y="9232"/>
                    <a:pt x="51018" y="5187"/>
                    <a:pt x="47332" y="2675"/>
                  </a:cubicBezTo>
                  <a:cubicBezTo>
                    <a:pt x="44744" y="896"/>
                    <a:pt x="41829" y="1"/>
                    <a:pt x="38761" y="1"/>
                  </a:cubicBezTo>
                  <a:cubicBezTo>
                    <a:pt x="37497" y="1"/>
                    <a:pt x="36207" y="152"/>
                    <a:pt x="34904" y="457"/>
                  </a:cubicBezTo>
                  <a:cubicBezTo>
                    <a:pt x="31772" y="1207"/>
                    <a:pt x="29783" y="2773"/>
                    <a:pt x="27858" y="4697"/>
                  </a:cubicBezTo>
                  <a:cubicBezTo>
                    <a:pt x="25933" y="2773"/>
                    <a:pt x="23944" y="1207"/>
                    <a:pt x="20779" y="457"/>
                  </a:cubicBezTo>
                  <a:cubicBezTo>
                    <a:pt x="19485" y="152"/>
                    <a:pt x="18203" y="1"/>
                    <a:pt x="169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2777575" y="3494175"/>
              <a:ext cx="203900" cy="204125"/>
            </a:xfrm>
            <a:custGeom>
              <a:avLst/>
              <a:gdLst/>
              <a:ahLst/>
              <a:cxnLst/>
              <a:rect l="l" t="t" r="r" b="b"/>
              <a:pathLst>
                <a:path w="8156" h="8165" extrusionOk="0">
                  <a:moveTo>
                    <a:pt x="4094" y="1"/>
                  </a:moveTo>
                  <a:cubicBezTo>
                    <a:pt x="3825" y="1"/>
                    <a:pt x="3556" y="25"/>
                    <a:pt x="3295" y="74"/>
                  </a:cubicBezTo>
                  <a:cubicBezTo>
                    <a:pt x="3034" y="140"/>
                    <a:pt x="2773" y="205"/>
                    <a:pt x="2512" y="303"/>
                  </a:cubicBezTo>
                  <a:cubicBezTo>
                    <a:pt x="2284" y="401"/>
                    <a:pt x="2055" y="531"/>
                    <a:pt x="1827" y="694"/>
                  </a:cubicBezTo>
                  <a:cubicBezTo>
                    <a:pt x="1599" y="857"/>
                    <a:pt x="1403" y="1020"/>
                    <a:pt x="1207" y="1183"/>
                  </a:cubicBezTo>
                  <a:cubicBezTo>
                    <a:pt x="457" y="1966"/>
                    <a:pt x="0" y="3010"/>
                    <a:pt x="0" y="4087"/>
                  </a:cubicBezTo>
                  <a:cubicBezTo>
                    <a:pt x="0" y="4348"/>
                    <a:pt x="33" y="4609"/>
                    <a:pt x="98" y="4869"/>
                  </a:cubicBezTo>
                  <a:cubicBezTo>
                    <a:pt x="131" y="5130"/>
                    <a:pt x="229" y="5391"/>
                    <a:pt x="326" y="5652"/>
                  </a:cubicBezTo>
                  <a:cubicBezTo>
                    <a:pt x="424" y="5881"/>
                    <a:pt x="555" y="6109"/>
                    <a:pt x="685" y="6337"/>
                  </a:cubicBezTo>
                  <a:cubicBezTo>
                    <a:pt x="848" y="6566"/>
                    <a:pt x="1011" y="6761"/>
                    <a:pt x="1207" y="6957"/>
                  </a:cubicBezTo>
                  <a:cubicBezTo>
                    <a:pt x="1403" y="7153"/>
                    <a:pt x="1599" y="7316"/>
                    <a:pt x="1827" y="7479"/>
                  </a:cubicBezTo>
                  <a:cubicBezTo>
                    <a:pt x="2055" y="7610"/>
                    <a:pt x="2284" y="7740"/>
                    <a:pt x="2512" y="7838"/>
                  </a:cubicBezTo>
                  <a:cubicBezTo>
                    <a:pt x="2773" y="7936"/>
                    <a:pt x="3034" y="8034"/>
                    <a:pt x="3295" y="8066"/>
                  </a:cubicBezTo>
                  <a:cubicBezTo>
                    <a:pt x="3556" y="8131"/>
                    <a:pt x="3817" y="8164"/>
                    <a:pt x="4078" y="8164"/>
                  </a:cubicBezTo>
                  <a:cubicBezTo>
                    <a:pt x="4339" y="8164"/>
                    <a:pt x="4632" y="8131"/>
                    <a:pt x="4893" y="8066"/>
                  </a:cubicBezTo>
                  <a:cubicBezTo>
                    <a:pt x="5154" y="8034"/>
                    <a:pt x="5415" y="7936"/>
                    <a:pt x="5643" y="7838"/>
                  </a:cubicBezTo>
                  <a:cubicBezTo>
                    <a:pt x="5904" y="7740"/>
                    <a:pt x="6133" y="7610"/>
                    <a:pt x="6361" y="7479"/>
                  </a:cubicBezTo>
                  <a:cubicBezTo>
                    <a:pt x="6589" y="7316"/>
                    <a:pt x="6785" y="7153"/>
                    <a:pt x="6981" y="6957"/>
                  </a:cubicBezTo>
                  <a:cubicBezTo>
                    <a:pt x="7144" y="6761"/>
                    <a:pt x="7340" y="6566"/>
                    <a:pt x="7470" y="6337"/>
                  </a:cubicBezTo>
                  <a:cubicBezTo>
                    <a:pt x="7633" y="6109"/>
                    <a:pt x="7764" y="5881"/>
                    <a:pt x="7862" y="5652"/>
                  </a:cubicBezTo>
                  <a:cubicBezTo>
                    <a:pt x="7960" y="5391"/>
                    <a:pt x="8025" y="5130"/>
                    <a:pt x="8090" y="4869"/>
                  </a:cubicBezTo>
                  <a:cubicBezTo>
                    <a:pt x="8155" y="4609"/>
                    <a:pt x="8155" y="4348"/>
                    <a:pt x="8155" y="4087"/>
                  </a:cubicBezTo>
                  <a:cubicBezTo>
                    <a:pt x="8155" y="3010"/>
                    <a:pt x="7731" y="1966"/>
                    <a:pt x="6981" y="1183"/>
                  </a:cubicBezTo>
                  <a:cubicBezTo>
                    <a:pt x="6785" y="1020"/>
                    <a:pt x="6589" y="857"/>
                    <a:pt x="6361" y="694"/>
                  </a:cubicBezTo>
                  <a:cubicBezTo>
                    <a:pt x="6133" y="531"/>
                    <a:pt x="5904" y="401"/>
                    <a:pt x="5643" y="303"/>
                  </a:cubicBezTo>
                  <a:cubicBezTo>
                    <a:pt x="5415" y="205"/>
                    <a:pt x="5154" y="140"/>
                    <a:pt x="4893" y="74"/>
                  </a:cubicBezTo>
                  <a:cubicBezTo>
                    <a:pt x="4632" y="25"/>
                    <a:pt x="4363" y="1"/>
                    <a:pt x="409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1190625" y="1530675"/>
              <a:ext cx="5222450" cy="3741525"/>
            </a:xfrm>
            <a:custGeom>
              <a:avLst/>
              <a:gdLst/>
              <a:ahLst/>
              <a:cxnLst/>
              <a:rect l="l" t="t" r="r" b="b"/>
              <a:pathLst>
                <a:path w="208898" h="149661" extrusionOk="0">
                  <a:moveTo>
                    <a:pt x="103764" y="16539"/>
                  </a:moveTo>
                  <a:lnTo>
                    <a:pt x="103764" y="24792"/>
                  </a:lnTo>
                  <a:lnTo>
                    <a:pt x="96490" y="30141"/>
                  </a:lnTo>
                  <a:lnTo>
                    <a:pt x="96490" y="16539"/>
                  </a:lnTo>
                  <a:close/>
                  <a:moveTo>
                    <a:pt x="138863" y="9134"/>
                  </a:moveTo>
                  <a:lnTo>
                    <a:pt x="189424" y="46255"/>
                  </a:lnTo>
                  <a:lnTo>
                    <a:pt x="189424" y="56498"/>
                  </a:lnTo>
                  <a:lnTo>
                    <a:pt x="141277" y="21138"/>
                  </a:lnTo>
                  <a:cubicBezTo>
                    <a:pt x="140559" y="20616"/>
                    <a:pt x="139711" y="20355"/>
                    <a:pt x="138863" y="20355"/>
                  </a:cubicBezTo>
                  <a:cubicBezTo>
                    <a:pt x="138015" y="20355"/>
                    <a:pt x="137167" y="20616"/>
                    <a:pt x="136449" y="21138"/>
                  </a:cubicBezTo>
                  <a:lnTo>
                    <a:pt x="88302" y="56400"/>
                  </a:lnTo>
                  <a:lnTo>
                    <a:pt x="88302" y="46255"/>
                  </a:lnTo>
                  <a:lnTo>
                    <a:pt x="138863" y="9134"/>
                  </a:lnTo>
                  <a:close/>
                  <a:moveTo>
                    <a:pt x="27303" y="47821"/>
                  </a:moveTo>
                  <a:lnTo>
                    <a:pt x="27303" y="104710"/>
                  </a:lnTo>
                  <a:lnTo>
                    <a:pt x="8155" y="104710"/>
                  </a:lnTo>
                  <a:lnTo>
                    <a:pt x="8155" y="47821"/>
                  </a:lnTo>
                  <a:close/>
                  <a:moveTo>
                    <a:pt x="150182" y="78256"/>
                  </a:moveTo>
                  <a:lnTo>
                    <a:pt x="150182" y="115083"/>
                  </a:lnTo>
                  <a:lnTo>
                    <a:pt x="149693" y="115083"/>
                  </a:lnTo>
                  <a:cubicBezTo>
                    <a:pt x="148877" y="111430"/>
                    <a:pt x="146855" y="108005"/>
                    <a:pt x="143723" y="105493"/>
                  </a:cubicBezTo>
                  <a:lnTo>
                    <a:pt x="127544" y="91369"/>
                  </a:lnTo>
                  <a:lnTo>
                    <a:pt x="127544" y="78256"/>
                  </a:lnTo>
                  <a:close/>
                  <a:moveTo>
                    <a:pt x="138863" y="29489"/>
                  </a:moveTo>
                  <a:lnTo>
                    <a:pt x="181856" y="61065"/>
                  </a:lnTo>
                  <a:lnTo>
                    <a:pt x="181856" y="115083"/>
                  </a:lnTo>
                  <a:lnTo>
                    <a:pt x="158337" y="115083"/>
                  </a:lnTo>
                  <a:lnTo>
                    <a:pt x="158337" y="74145"/>
                  </a:lnTo>
                  <a:cubicBezTo>
                    <a:pt x="158337" y="71895"/>
                    <a:pt x="156510" y="70068"/>
                    <a:pt x="154259" y="70068"/>
                  </a:cubicBezTo>
                  <a:lnTo>
                    <a:pt x="123466" y="70068"/>
                  </a:lnTo>
                  <a:cubicBezTo>
                    <a:pt x="121215" y="70068"/>
                    <a:pt x="119389" y="71895"/>
                    <a:pt x="119389" y="74145"/>
                  </a:cubicBezTo>
                  <a:lnTo>
                    <a:pt x="119389" y="84258"/>
                  </a:lnTo>
                  <a:lnTo>
                    <a:pt x="94141" y="62239"/>
                  </a:lnTo>
                  <a:lnTo>
                    <a:pt x="138863" y="29489"/>
                  </a:lnTo>
                  <a:close/>
                  <a:moveTo>
                    <a:pt x="49282" y="55187"/>
                  </a:moveTo>
                  <a:cubicBezTo>
                    <a:pt x="61352" y="55187"/>
                    <a:pt x="75688" y="56695"/>
                    <a:pt x="82659" y="63055"/>
                  </a:cubicBezTo>
                  <a:cubicBezTo>
                    <a:pt x="82691" y="63087"/>
                    <a:pt x="82724" y="63120"/>
                    <a:pt x="82757" y="63120"/>
                  </a:cubicBezTo>
                  <a:lnTo>
                    <a:pt x="138439" y="111691"/>
                  </a:lnTo>
                  <a:cubicBezTo>
                    <a:pt x="138471" y="111724"/>
                    <a:pt x="138504" y="111756"/>
                    <a:pt x="138569" y="111789"/>
                  </a:cubicBezTo>
                  <a:cubicBezTo>
                    <a:pt x="142484" y="114920"/>
                    <a:pt x="143136" y="120694"/>
                    <a:pt x="139972" y="124608"/>
                  </a:cubicBezTo>
                  <a:cubicBezTo>
                    <a:pt x="138471" y="126533"/>
                    <a:pt x="136286" y="127707"/>
                    <a:pt x="133872" y="128001"/>
                  </a:cubicBezTo>
                  <a:cubicBezTo>
                    <a:pt x="133532" y="128037"/>
                    <a:pt x="133193" y="128055"/>
                    <a:pt x="132857" y="128055"/>
                  </a:cubicBezTo>
                  <a:cubicBezTo>
                    <a:pt x="130774" y="128055"/>
                    <a:pt x="128786" y="127364"/>
                    <a:pt x="127185" y="126044"/>
                  </a:cubicBezTo>
                  <a:lnTo>
                    <a:pt x="80571" y="88270"/>
                  </a:lnTo>
                  <a:cubicBezTo>
                    <a:pt x="79823" y="87663"/>
                    <a:pt x="78917" y="87368"/>
                    <a:pt x="78015" y="87368"/>
                  </a:cubicBezTo>
                  <a:cubicBezTo>
                    <a:pt x="76832" y="87368"/>
                    <a:pt x="75658" y="87876"/>
                    <a:pt x="74863" y="88857"/>
                  </a:cubicBezTo>
                  <a:cubicBezTo>
                    <a:pt x="73427" y="90618"/>
                    <a:pt x="73688" y="93195"/>
                    <a:pt x="75450" y="94598"/>
                  </a:cubicBezTo>
                  <a:lnTo>
                    <a:pt x="122064" y="132405"/>
                  </a:lnTo>
                  <a:cubicBezTo>
                    <a:pt x="125162" y="134884"/>
                    <a:pt x="128914" y="136188"/>
                    <a:pt x="132828" y="136188"/>
                  </a:cubicBezTo>
                  <a:cubicBezTo>
                    <a:pt x="133480" y="136188"/>
                    <a:pt x="134100" y="136156"/>
                    <a:pt x="134753" y="136091"/>
                  </a:cubicBezTo>
                  <a:cubicBezTo>
                    <a:pt x="139352" y="135601"/>
                    <a:pt x="143462" y="133318"/>
                    <a:pt x="146365" y="129730"/>
                  </a:cubicBezTo>
                  <a:cubicBezTo>
                    <a:pt x="147931" y="127740"/>
                    <a:pt x="149008" y="125554"/>
                    <a:pt x="149595" y="123238"/>
                  </a:cubicBezTo>
                  <a:lnTo>
                    <a:pt x="191218" y="123238"/>
                  </a:lnTo>
                  <a:cubicBezTo>
                    <a:pt x="196274" y="123238"/>
                    <a:pt x="200482" y="127218"/>
                    <a:pt x="200612" y="132111"/>
                  </a:cubicBezTo>
                  <a:cubicBezTo>
                    <a:pt x="200677" y="134623"/>
                    <a:pt x="199764" y="136971"/>
                    <a:pt x="198035" y="138733"/>
                  </a:cubicBezTo>
                  <a:cubicBezTo>
                    <a:pt x="196306" y="140527"/>
                    <a:pt x="193958" y="141505"/>
                    <a:pt x="191479" y="141505"/>
                  </a:cubicBezTo>
                  <a:lnTo>
                    <a:pt x="85431" y="141473"/>
                  </a:lnTo>
                  <a:cubicBezTo>
                    <a:pt x="62630" y="141473"/>
                    <a:pt x="55030" y="125065"/>
                    <a:pt x="52648" y="111299"/>
                  </a:cubicBezTo>
                  <a:cubicBezTo>
                    <a:pt x="51702" y="105689"/>
                    <a:pt x="50724" y="101285"/>
                    <a:pt x="49745" y="98154"/>
                  </a:cubicBezTo>
                  <a:cubicBezTo>
                    <a:pt x="48962" y="95577"/>
                    <a:pt x="47495" y="90782"/>
                    <a:pt x="43352" y="90782"/>
                  </a:cubicBezTo>
                  <a:lnTo>
                    <a:pt x="35458" y="90782"/>
                  </a:lnTo>
                  <a:lnTo>
                    <a:pt x="35458" y="55780"/>
                  </a:lnTo>
                  <a:cubicBezTo>
                    <a:pt x="39073" y="55481"/>
                    <a:pt x="43957" y="55187"/>
                    <a:pt x="49282" y="55187"/>
                  </a:cubicBezTo>
                  <a:close/>
                  <a:moveTo>
                    <a:pt x="138863" y="0"/>
                  </a:moveTo>
                  <a:cubicBezTo>
                    <a:pt x="138015" y="0"/>
                    <a:pt x="137167" y="261"/>
                    <a:pt x="136449" y="783"/>
                  </a:cubicBezTo>
                  <a:lnTo>
                    <a:pt x="111919" y="18790"/>
                  </a:lnTo>
                  <a:lnTo>
                    <a:pt x="111919" y="12461"/>
                  </a:lnTo>
                  <a:cubicBezTo>
                    <a:pt x="111919" y="10211"/>
                    <a:pt x="110092" y="8384"/>
                    <a:pt x="107841" y="8384"/>
                  </a:cubicBezTo>
                  <a:lnTo>
                    <a:pt x="92412" y="8384"/>
                  </a:lnTo>
                  <a:cubicBezTo>
                    <a:pt x="90161" y="8384"/>
                    <a:pt x="88335" y="10211"/>
                    <a:pt x="88335" y="12461"/>
                  </a:cubicBezTo>
                  <a:lnTo>
                    <a:pt x="88335" y="36111"/>
                  </a:lnTo>
                  <a:lnTo>
                    <a:pt x="81811" y="40906"/>
                  </a:lnTo>
                  <a:cubicBezTo>
                    <a:pt x="80767" y="41689"/>
                    <a:pt x="80147" y="42896"/>
                    <a:pt x="80147" y="44200"/>
                  </a:cubicBezTo>
                  <a:lnTo>
                    <a:pt x="80147" y="52029"/>
                  </a:lnTo>
                  <a:cubicBezTo>
                    <a:pt x="71152" y="48114"/>
                    <a:pt x="59340" y="47032"/>
                    <a:pt x="48989" y="47032"/>
                  </a:cubicBezTo>
                  <a:cubicBezTo>
                    <a:pt x="43987" y="47032"/>
                    <a:pt x="39327" y="47285"/>
                    <a:pt x="35490" y="47593"/>
                  </a:cubicBezTo>
                  <a:lnTo>
                    <a:pt x="35490" y="43744"/>
                  </a:lnTo>
                  <a:cubicBezTo>
                    <a:pt x="35490" y="41493"/>
                    <a:pt x="33664" y="39666"/>
                    <a:pt x="31413" y="39666"/>
                  </a:cubicBezTo>
                  <a:lnTo>
                    <a:pt x="4077" y="39666"/>
                  </a:lnTo>
                  <a:cubicBezTo>
                    <a:pt x="1827" y="39666"/>
                    <a:pt x="0" y="41493"/>
                    <a:pt x="0" y="43744"/>
                  </a:cubicBezTo>
                  <a:lnTo>
                    <a:pt x="0" y="108788"/>
                  </a:lnTo>
                  <a:cubicBezTo>
                    <a:pt x="0" y="111039"/>
                    <a:pt x="1827" y="112865"/>
                    <a:pt x="4077" y="112865"/>
                  </a:cubicBezTo>
                  <a:lnTo>
                    <a:pt x="31413" y="112865"/>
                  </a:lnTo>
                  <a:cubicBezTo>
                    <a:pt x="33664" y="112865"/>
                    <a:pt x="35490" y="111039"/>
                    <a:pt x="35490" y="108788"/>
                  </a:cubicBezTo>
                  <a:lnTo>
                    <a:pt x="35490" y="98937"/>
                  </a:lnTo>
                  <a:lnTo>
                    <a:pt x="41395" y="98937"/>
                  </a:lnTo>
                  <a:cubicBezTo>
                    <a:pt x="42014" y="100502"/>
                    <a:pt x="43189" y="104286"/>
                    <a:pt x="44624" y="112669"/>
                  </a:cubicBezTo>
                  <a:cubicBezTo>
                    <a:pt x="48734" y="136515"/>
                    <a:pt x="63217" y="149628"/>
                    <a:pt x="85431" y="149628"/>
                  </a:cubicBezTo>
                  <a:lnTo>
                    <a:pt x="191479" y="149660"/>
                  </a:lnTo>
                  <a:cubicBezTo>
                    <a:pt x="196176" y="149660"/>
                    <a:pt x="200580" y="147801"/>
                    <a:pt x="203874" y="144441"/>
                  </a:cubicBezTo>
                  <a:cubicBezTo>
                    <a:pt x="207169" y="141049"/>
                    <a:pt x="208898" y="136612"/>
                    <a:pt x="208767" y="131883"/>
                  </a:cubicBezTo>
                  <a:cubicBezTo>
                    <a:pt x="208506" y="122619"/>
                    <a:pt x="200645" y="115083"/>
                    <a:pt x="191218" y="115083"/>
                  </a:cubicBezTo>
                  <a:lnTo>
                    <a:pt x="190011" y="115083"/>
                  </a:lnTo>
                  <a:lnTo>
                    <a:pt x="190011" y="67067"/>
                  </a:lnTo>
                  <a:lnTo>
                    <a:pt x="191087" y="67850"/>
                  </a:lnTo>
                  <a:cubicBezTo>
                    <a:pt x="191805" y="68372"/>
                    <a:pt x="192653" y="68633"/>
                    <a:pt x="193501" y="68633"/>
                  </a:cubicBezTo>
                  <a:cubicBezTo>
                    <a:pt x="194121" y="68633"/>
                    <a:pt x="194773" y="68502"/>
                    <a:pt x="195360" y="68209"/>
                  </a:cubicBezTo>
                  <a:cubicBezTo>
                    <a:pt x="196730" y="67491"/>
                    <a:pt x="197579" y="66088"/>
                    <a:pt x="197579" y="64555"/>
                  </a:cubicBezTo>
                  <a:lnTo>
                    <a:pt x="197579" y="44200"/>
                  </a:lnTo>
                  <a:cubicBezTo>
                    <a:pt x="197579" y="42896"/>
                    <a:pt x="196959" y="41689"/>
                    <a:pt x="195915" y="40906"/>
                  </a:cubicBezTo>
                  <a:lnTo>
                    <a:pt x="141277" y="783"/>
                  </a:lnTo>
                  <a:cubicBezTo>
                    <a:pt x="140559" y="261"/>
                    <a:pt x="139711" y="0"/>
                    <a:pt x="1388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32"/>
          <p:cNvGrpSpPr/>
          <p:nvPr/>
        </p:nvGrpSpPr>
        <p:grpSpPr>
          <a:xfrm>
            <a:off x="5457820" y="3703388"/>
            <a:ext cx="300631" cy="300631"/>
            <a:chOff x="1190625" y="238125"/>
            <a:chExt cx="5183300" cy="5183300"/>
          </a:xfrm>
        </p:grpSpPr>
        <p:sp>
          <p:nvSpPr>
            <p:cNvPr id="1245" name="Google Shape;1245;p32"/>
            <p:cNvSpPr/>
            <p:nvPr/>
          </p:nvSpPr>
          <p:spPr>
            <a:xfrm>
              <a:off x="5503350" y="238125"/>
              <a:ext cx="870575" cy="870550"/>
            </a:xfrm>
            <a:custGeom>
              <a:avLst/>
              <a:gdLst/>
              <a:ahLst/>
              <a:cxnLst/>
              <a:rect l="l" t="t" r="r" b="b"/>
              <a:pathLst>
                <a:path w="34823" h="34822" extrusionOk="0">
                  <a:moveTo>
                    <a:pt x="17386" y="8925"/>
                  </a:moveTo>
                  <a:cubicBezTo>
                    <a:pt x="22081" y="8925"/>
                    <a:pt x="25846" y="12742"/>
                    <a:pt x="25846" y="17385"/>
                  </a:cubicBezTo>
                  <a:cubicBezTo>
                    <a:pt x="25846" y="22080"/>
                    <a:pt x="22081" y="25846"/>
                    <a:pt x="17386" y="25846"/>
                  </a:cubicBezTo>
                  <a:cubicBezTo>
                    <a:pt x="12743" y="25846"/>
                    <a:pt x="8926" y="22080"/>
                    <a:pt x="8926" y="17385"/>
                  </a:cubicBezTo>
                  <a:cubicBezTo>
                    <a:pt x="8926" y="12742"/>
                    <a:pt x="12743" y="8925"/>
                    <a:pt x="17386" y="8925"/>
                  </a:cubicBezTo>
                  <a:close/>
                  <a:moveTo>
                    <a:pt x="17386" y="0"/>
                  </a:moveTo>
                  <a:cubicBezTo>
                    <a:pt x="7791" y="0"/>
                    <a:pt x="1" y="7790"/>
                    <a:pt x="1" y="17385"/>
                  </a:cubicBezTo>
                  <a:cubicBezTo>
                    <a:pt x="1" y="27032"/>
                    <a:pt x="7791" y="34822"/>
                    <a:pt x="17386" y="34822"/>
                  </a:cubicBezTo>
                  <a:cubicBezTo>
                    <a:pt x="27033" y="34822"/>
                    <a:pt x="34823" y="27032"/>
                    <a:pt x="34823" y="17385"/>
                  </a:cubicBezTo>
                  <a:cubicBezTo>
                    <a:pt x="34823" y="7790"/>
                    <a:pt x="27033" y="0"/>
                    <a:pt x="173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1190625" y="2718200"/>
              <a:ext cx="870550" cy="869275"/>
            </a:xfrm>
            <a:custGeom>
              <a:avLst/>
              <a:gdLst/>
              <a:ahLst/>
              <a:cxnLst/>
              <a:rect l="l" t="t" r="r" b="b"/>
              <a:pathLst>
                <a:path w="34822" h="34771" extrusionOk="0">
                  <a:moveTo>
                    <a:pt x="17385" y="8925"/>
                  </a:moveTo>
                  <a:cubicBezTo>
                    <a:pt x="22080" y="8925"/>
                    <a:pt x="25846" y="12691"/>
                    <a:pt x="25846" y="17386"/>
                  </a:cubicBezTo>
                  <a:cubicBezTo>
                    <a:pt x="25846" y="22080"/>
                    <a:pt x="22080" y="25846"/>
                    <a:pt x="17385" y="25846"/>
                  </a:cubicBezTo>
                  <a:cubicBezTo>
                    <a:pt x="12742" y="25846"/>
                    <a:pt x="8925" y="22080"/>
                    <a:pt x="8925" y="17386"/>
                  </a:cubicBezTo>
                  <a:cubicBezTo>
                    <a:pt x="8925" y="12691"/>
                    <a:pt x="12742" y="8925"/>
                    <a:pt x="17385" y="8925"/>
                  </a:cubicBezTo>
                  <a:close/>
                  <a:moveTo>
                    <a:pt x="17385" y="1"/>
                  </a:moveTo>
                  <a:cubicBezTo>
                    <a:pt x="7790" y="1"/>
                    <a:pt x="0" y="7739"/>
                    <a:pt x="0" y="17386"/>
                  </a:cubicBezTo>
                  <a:cubicBezTo>
                    <a:pt x="0" y="27033"/>
                    <a:pt x="7790" y="34771"/>
                    <a:pt x="17385" y="34771"/>
                  </a:cubicBezTo>
                  <a:cubicBezTo>
                    <a:pt x="27032" y="34771"/>
                    <a:pt x="34822" y="27033"/>
                    <a:pt x="34822" y="17386"/>
                  </a:cubicBezTo>
                  <a:cubicBezTo>
                    <a:pt x="34822" y="7739"/>
                    <a:pt x="27032" y="1"/>
                    <a:pt x="173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2484175" y="1424625"/>
              <a:ext cx="869275" cy="870575"/>
            </a:xfrm>
            <a:custGeom>
              <a:avLst/>
              <a:gdLst/>
              <a:ahLst/>
              <a:cxnLst/>
              <a:rect l="l" t="t" r="r" b="b"/>
              <a:pathLst>
                <a:path w="34771" h="34823" extrusionOk="0">
                  <a:moveTo>
                    <a:pt x="17386" y="8926"/>
                  </a:moveTo>
                  <a:cubicBezTo>
                    <a:pt x="22080" y="8926"/>
                    <a:pt x="25846" y="12743"/>
                    <a:pt x="25846" y="17386"/>
                  </a:cubicBezTo>
                  <a:cubicBezTo>
                    <a:pt x="25846" y="22080"/>
                    <a:pt x="22080" y="25846"/>
                    <a:pt x="17386" y="25846"/>
                  </a:cubicBezTo>
                  <a:cubicBezTo>
                    <a:pt x="12691" y="25846"/>
                    <a:pt x="8925" y="22080"/>
                    <a:pt x="8925" y="17386"/>
                  </a:cubicBezTo>
                  <a:cubicBezTo>
                    <a:pt x="8925" y="12743"/>
                    <a:pt x="12691" y="8926"/>
                    <a:pt x="17386" y="8926"/>
                  </a:cubicBezTo>
                  <a:close/>
                  <a:moveTo>
                    <a:pt x="17386" y="1"/>
                  </a:moveTo>
                  <a:cubicBezTo>
                    <a:pt x="7739" y="1"/>
                    <a:pt x="1" y="7791"/>
                    <a:pt x="1" y="17386"/>
                  </a:cubicBezTo>
                  <a:cubicBezTo>
                    <a:pt x="1" y="27033"/>
                    <a:pt x="7739" y="34823"/>
                    <a:pt x="17386" y="34823"/>
                  </a:cubicBezTo>
                  <a:cubicBezTo>
                    <a:pt x="27033" y="34823"/>
                    <a:pt x="34771" y="27033"/>
                    <a:pt x="34771" y="17386"/>
                  </a:cubicBezTo>
                  <a:cubicBezTo>
                    <a:pt x="34771" y="7791"/>
                    <a:pt x="27033" y="1"/>
                    <a:pt x="173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3399875" y="2341600"/>
              <a:ext cx="870550" cy="869300"/>
            </a:xfrm>
            <a:custGeom>
              <a:avLst/>
              <a:gdLst/>
              <a:ahLst/>
              <a:cxnLst/>
              <a:rect l="l" t="t" r="r" b="b"/>
              <a:pathLst>
                <a:path w="34822" h="34772" extrusionOk="0">
                  <a:moveTo>
                    <a:pt x="17437" y="8926"/>
                  </a:moveTo>
                  <a:cubicBezTo>
                    <a:pt x="22080" y="8926"/>
                    <a:pt x="25897" y="12691"/>
                    <a:pt x="25897" y="17386"/>
                  </a:cubicBezTo>
                  <a:cubicBezTo>
                    <a:pt x="25897" y="22080"/>
                    <a:pt x="22080" y="25846"/>
                    <a:pt x="17437" y="25846"/>
                  </a:cubicBezTo>
                  <a:cubicBezTo>
                    <a:pt x="12742" y="25846"/>
                    <a:pt x="8976" y="22080"/>
                    <a:pt x="8976" y="17386"/>
                  </a:cubicBezTo>
                  <a:cubicBezTo>
                    <a:pt x="8976" y="12691"/>
                    <a:pt x="12742" y="8926"/>
                    <a:pt x="17437" y="8926"/>
                  </a:cubicBezTo>
                  <a:close/>
                  <a:moveTo>
                    <a:pt x="17437" y="1"/>
                  </a:moveTo>
                  <a:cubicBezTo>
                    <a:pt x="7790" y="1"/>
                    <a:pt x="0" y="7739"/>
                    <a:pt x="0" y="17386"/>
                  </a:cubicBezTo>
                  <a:cubicBezTo>
                    <a:pt x="0" y="27033"/>
                    <a:pt x="7790" y="34771"/>
                    <a:pt x="17437" y="34771"/>
                  </a:cubicBezTo>
                  <a:cubicBezTo>
                    <a:pt x="27032" y="34771"/>
                    <a:pt x="34822" y="27033"/>
                    <a:pt x="34822" y="17386"/>
                  </a:cubicBezTo>
                  <a:cubicBezTo>
                    <a:pt x="34822" y="7739"/>
                    <a:pt x="27032" y="1"/>
                    <a:pt x="174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3985375" y="821050"/>
              <a:ext cx="1801750" cy="1804325"/>
            </a:xfrm>
            <a:custGeom>
              <a:avLst/>
              <a:gdLst/>
              <a:ahLst/>
              <a:cxnLst/>
              <a:rect l="l" t="t" r="r" b="b"/>
              <a:pathLst>
                <a:path w="72070" h="72173" extrusionOk="0">
                  <a:moveTo>
                    <a:pt x="65724" y="1"/>
                  </a:moveTo>
                  <a:lnTo>
                    <a:pt x="1" y="65878"/>
                  </a:lnTo>
                  <a:lnTo>
                    <a:pt x="6346" y="72172"/>
                  </a:lnTo>
                  <a:lnTo>
                    <a:pt x="72069" y="6294"/>
                  </a:lnTo>
                  <a:lnTo>
                    <a:pt x="657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3069700" y="2008875"/>
              <a:ext cx="617800" cy="616500"/>
            </a:xfrm>
            <a:custGeom>
              <a:avLst/>
              <a:gdLst/>
              <a:ahLst/>
              <a:cxnLst/>
              <a:rect l="l" t="t" r="r" b="b"/>
              <a:pathLst>
                <a:path w="24712" h="24660" extrusionOk="0">
                  <a:moveTo>
                    <a:pt x="6294" y="0"/>
                  </a:moveTo>
                  <a:lnTo>
                    <a:pt x="1" y="6345"/>
                  </a:lnTo>
                  <a:lnTo>
                    <a:pt x="18417" y="24659"/>
                  </a:lnTo>
                  <a:lnTo>
                    <a:pt x="24711" y="18365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1776125" y="2008875"/>
              <a:ext cx="993100" cy="993075"/>
            </a:xfrm>
            <a:custGeom>
              <a:avLst/>
              <a:gdLst/>
              <a:ahLst/>
              <a:cxnLst/>
              <a:rect l="l" t="t" r="r" b="b"/>
              <a:pathLst>
                <a:path w="39724" h="39723" extrusionOk="0">
                  <a:moveTo>
                    <a:pt x="33430" y="0"/>
                  </a:moveTo>
                  <a:lnTo>
                    <a:pt x="1" y="33429"/>
                  </a:lnTo>
                  <a:lnTo>
                    <a:pt x="6346" y="39723"/>
                  </a:lnTo>
                  <a:lnTo>
                    <a:pt x="39724" y="6345"/>
                  </a:lnTo>
                  <a:lnTo>
                    <a:pt x="334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1194475" y="5197000"/>
              <a:ext cx="5175575" cy="224425"/>
            </a:xfrm>
            <a:custGeom>
              <a:avLst/>
              <a:gdLst/>
              <a:ahLst/>
              <a:cxnLst/>
              <a:rect l="l" t="t" r="r" b="b"/>
              <a:pathLst>
                <a:path w="207023" h="8977" extrusionOk="0">
                  <a:moveTo>
                    <a:pt x="1" y="0"/>
                  </a:moveTo>
                  <a:lnTo>
                    <a:pt x="1" y="8977"/>
                  </a:lnTo>
                  <a:lnTo>
                    <a:pt x="207023" y="8977"/>
                  </a:lnTo>
                  <a:lnTo>
                    <a:pt x="20702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5827075" y="2074650"/>
              <a:ext cx="223150" cy="3234575"/>
            </a:xfrm>
            <a:custGeom>
              <a:avLst/>
              <a:gdLst/>
              <a:ahLst/>
              <a:cxnLst/>
              <a:rect l="l" t="t" r="r" b="b"/>
              <a:pathLst>
                <a:path w="8926" h="129383" extrusionOk="0">
                  <a:moveTo>
                    <a:pt x="0" y="0"/>
                  </a:moveTo>
                  <a:lnTo>
                    <a:pt x="0" y="129383"/>
                  </a:lnTo>
                  <a:lnTo>
                    <a:pt x="8925" y="129383"/>
                  </a:lnTo>
                  <a:lnTo>
                    <a:pt x="89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3779025" y="3693200"/>
              <a:ext cx="223150" cy="1616025"/>
            </a:xfrm>
            <a:custGeom>
              <a:avLst/>
              <a:gdLst/>
              <a:ahLst/>
              <a:cxnLst/>
              <a:rect l="l" t="t" r="r" b="b"/>
              <a:pathLst>
                <a:path w="8926" h="64641" extrusionOk="0">
                  <a:moveTo>
                    <a:pt x="1" y="1"/>
                  </a:moveTo>
                  <a:lnTo>
                    <a:pt x="1" y="64641"/>
                  </a:lnTo>
                  <a:lnTo>
                    <a:pt x="8926" y="64641"/>
                  </a:lnTo>
                  <a:lnTo>
                    <a:pt x="89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1514325" y="4015625"/>
              <a:ext cx="223150" cy="1293600"/>
            </a:xfrm>
            <a:custGeom>
              <a:avLst/>
              <a:gdLst/>
              <a:ahLst/>
              <a:cxnLst/>
              <a:rect l="l" t="t" r="r" b="b"/>
              <a:pathLst>
                <a:path w="8926" h="51744" extrusionOk="0">
                  <a:moveTo>
                    <a:pt x="1" y="1"/>
                  </a:moveTo>
                  <a:lnTo>
                    <a:pt x="1" y="51744"/>
                  </a:lnTo>
                  <a:lnTo>
                    <a:pt x="8925" y="51744"/>
                  </a:lnTo>
                  <a:lnTo>
                    <a:pt x="892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2806600" y="3044500"/>
              <a:ext cx="224425" cy="2264725"/>
            </a:xfrm>
            <a:custGeom>
              <a:avLst/>
              <a:gdLst/>
              <a:ahLst/>
              <a:cxnLst/>
              <a:rect l="l" t="t" r="r" b="b"/>
              <a:pathLst>
                <a:path w="8977" h="90589" extrusionOk="0">
                  <a:moveTo>
                    <a:pt x="1" y="0"/>
                  </a:moveTo>
                  <a:lnTo>
                    <a:pt x="1" y="90589"/>
                  </a:lnTo>
                  <a:lnTo>
                    <a:pt x="8977" y="90589"/>
                  </a:lnTo>
                  <a:lnTo>
                    <a:pt x="89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7" name="Google Shape;1257;p32"/>
          <p:cNvSpPr/>
          <p:nvPr/>
        </p:nvSpPr>
        <p:spPr>
          <a:xfrm>
            <a:off x="4629454" y="1741947"/>
            <a:ext cx="14898" cy="13072"/>
          </a:xfrm>
          <a:custGeom>
            <a:avLst/>
            <a:gdLst/>
            <a:ahLst/>
            <a:cxnLst/>
            <a:rect l="l" t="t" r="r" b="b"/>
            <a:pathLst>
              <a:path w="9297" h="8157" extrusionOk="0">
                <a:moveTo>
                  <a:pt x="4644" y="0"/>
                </a:moveTo>
                <a:cubicBezTo>
                  <a:pt x="3953" y="0"/>
                  <a:pt x="3253" y="175"/>
                  <a:pt x="2610" y="539"/>
                </a:cubicBezTo>
                <a:cubicBezTo>
                  <a:pt x="653" y="1681"/>
                  <a:pt x="0" y="4160"/>
                  <a:pt x="1109" y="6117"/>
                </a:cubicBezTo>
                <a:cubicBezTo>
                  <a:pt x="1875" y="7431"/>
                  <a:pt x="3244" y="8157"/>
                  <a:pt x="4653" y="8157"/>
                </a:cubicBezTo>
                <a:cubicBezTo>
                  <a:pt x="5344" y="8157"/>
                  <a:pt x="6044" y="7983"/>
                  <a:pt x="6687" y="7618"/>
                </a:cubicBezTo>
                <a:cubicBezTo>
                  <a:pt x="8644" y="6476"/>
                  <a:pt x="9297" y="3997"/>
                  <a:pt x="8188" y="2040"/>
                </a:cubicBezTo>
                <a:cubicBezTo>
                  <a:pt x="7421" y="726"/>
                  <a:pt x="6053" y="0"/>
                  <a:pt x="464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32"/>
          <p:cNvSpPr/>
          <p:nvPr/>
        </p:nvSpPr>
        <p:spPr>
          <a:xfrm>
            <a:off x="4544143" y="1567329"/>
            <a:ext cx="287086" cy="301998"/>
          </a:xfrm>
          <a:custGeom>
            <a:avLst/>
            <a:gdLst/>
            <a:ahLst/>
            <a:cxnLst/>
            <a:rect l="l" t="t" r="r" b="b"/>
            <a:pathLst>
              <a:path w="179149" h="188454" extrusionOk="0">
                <a:moveTo>
                  <a:pt x="155858" y="39536"/>
                </a:moveTo>
                <a:lnTo>
                  <a:pt x="161469" y="49289"/>
                </a:lnTo>
                <a:lnTo>
                  <a:pt x="156445" y="56922"/>
                </a:lnTo>
                <a:lnTo>
                  <a:pt x="146757" y="40090"/>
                </a:lnTo>
                <a:lnTo>
                  <a:pt x="155858" y="39536"/>
                </a:lnTo>
                <a:close/>
                <a:moveTo>
                  <a:pt x="116584" y="8155"/>
                </a:moveTo>
                <a:cubicBezTo>
                  <a:pt x="117302" y="8188"/>
                  <a:pt x="119030" y="8384"/>
                  <a:pt x="120074" y="10210"/>
                </a:cubicBezTo>
                <a:lnTo>
                  <a:pt x="167504" y="92347"/>
                </a:lnTo>
                <a:cubicBezTo>
                  <a:pt x="169037" y="95022"/>
                  <a:pt x="167177" y="98382"/>
                  <a:pt x="164078" y="98480"/>
                </a:cubicBezTo>
                <a:cubicBezTo>
                  <a:pt x="163524" y="98480"/>
                  <a:pt x="163263" y="98578"/>
                  <a:pt x="161828" y="98839"/>
                </a:cubicBezTo>
                <a:lnTo>
                  <a:pt x="111658" y="11939"/>
                </a:lnTo>
                <a:cubicBezTo>
                  <a:pt x="112735" y="10602"/>
                  <a:pt x="112865" y="10471"/>
                  <a:pt x="113061" y="10113"/>
                </a:cubicBezTo>
                <a:cubicBezTo>
                  <a:pt x="114170" y="8351"/>
                  <a:pt x="115899" y="8155"/>
                  <a:pt x="116584" y="8155"/>
                </a:cubicBezTo>
                <a:close/>
                <a:moveTo>
                  <a:pt x="106243" y="18855"/>
                </a:moveTo>
                <a:lnTo>
                  <a:pt x="153379" y="100502"/>
                </a:lnTo>
                <a:lnTo>
                  <a:pt x="82235" y="114464"/>
                </a:lnTo>
                <a:lnTo>
                  <a:pt x="60608" y="76983"/>
                </a:lnTo>
                <a:lnTo>
                  <a:pt x="106243" y="18855"/>
                </a:lnTo>
                <a:close/>
                <a:moveTo>
                  <a:pt x="78680" y="124576"/>
                </a:moveTo>
                <a:lnTo>
                  <a:pt x="82757" y="131654"/>
                </a:lnTo>
                <a:lnTo>
                  <a:pt x="75679" y="135732"/>
                </a:lnTo>
                <a:lnTo>
                  <a:pt x="71601" y="128653"/>
                </a:lnTo>
                <a:lnTo>
                  <a:pt x="78680" y="124576"/>
                </a:lnTo>
                <a:close/>
                <a:moveTo>
                  <a:pt x="54215" y="82202"/>
                </a:moveTo>
                <a:lnTo>
                  <a:pt x="74602" y="117530"/>
                </a:lnTo>
                <a:lnTo>
                  <a:pt x="42830" y="135862"/>
                </a:lnTo>
                <a:cubicBezTo>
                  <a:pt x="39618" y="137721"/>
                  <a:pt x="36109" y="138603"/>
                  <a:pt x="32647" y="138603"/>
                </a:cubicBezTo>
                <a:cubicBezTo>
                  <a:pt x="25595" y="138603"/>
                  <a:pt x="18736" y="134944"/>
                  <a:pt x="14973" y="128425"/>
                </a:cubicBezTo>
                <a:cubicBezTo>
                  <a:pt x="13179" y="125326"/>
                  <a:pt x="12233" y="121803"/>
                  <a:pt x="12233" y="118247"/>
                </a:cubicBezTo>
                <a:cubicBezTo>
                  <a:pt x="12233" y="110973"/>
                  <a:pt x="16147" y="104188"/>
                  <a:pt x="22443" y="100567"/>
                </a:cubicBezTo>
                <a:lnTo>
                  <a:pt x="54215" y="82202"/>
                </a:lnTo>
                <a:close/>
                <a:moveTo>
                  <a:pt x="64555" y="132731"/>
                </a:moveTo>
                <a:cubicBezTo>
                  <a:pt x="83644" y="165813"/>
                  <a:pt x="84932" y="168058"/>
                  <a:pt x="84937" y="168058"/>
                </a:cubicBezTo>
                <a:cubicBezTo>
                  <a:pt x="84938" y="168058"/>
                  <a:pt x="84907" y="168003"/>
                  <a:pt x="84908" y="168003"/>
                </a:cubicBezTo>
                <a:lnTo>
                  <a:pt x="84908" y="168003"/>
                </a:lnTo>
                <a:cubicBezTo>
                  <a:pt x="84909" y="168003"/>
                  <a:pt x="84918" y="168017"/>
                  <a:pt x="84943" y="168058"/>
                </a:cubicBezTo>
                <a:cubicBezTo>
                  <a:pt x="87193" y="171972"/>
                  <a:pt x="85856" y="176931"/>
                  <a:pt x="81942" y="179214"/>
                </a:cubicBezTo>
                <a:cubicBezTo>
                  <a:pt x="80667" y="179947"/>
                  <a:pt x="79279" y="180292"/>
                  <a:pt x="77909" y="180292"/>
                </a:cubicBezTo>
                <a:cubicBezTo>
                  <a:pt x="75072" y="180292"/>
                  <a:pt x="72314" y="178809"/>
                  <a:pt x="70818" y="176213"/>
                </a:cubicBezTo>
                <a:lnTo>
                  <a:pt x="50431" y="140886"/>
                </a:lnTo>
                <a:lnTo>
                  <a:pt x="64555" y="132731"/>
                </a:lnTo>
                <a:close/>
                <a:moveTo>
                  <a:pt x="116551" y="0"/>
                </a:moveTo>
                <a:cubicBezTo>
                  <a:pt x="112343" y="0"/>
                  <a:pt x="108494" y="2121"/>
                  <a:pt x="106243" y="5644"/>
                </a:cubicBezTo>
                <a:lnTo>
                  <a:pt x="52975" y="73526"/>
                </a:lnTo>
                <a:lnTo>
                  <a:pt x="18366" y="93489"/>
                </a:lnTo>
                <a:cubicBezTo>
                  <a:pt x="4730" y="101350"/>
                  <a:pt x="1" y="118835"/>
                  <a:pt x="7895" y="132502"/>
                </a:cubicBezTo>
                <a:cubicBezTo>
                  <a:pt x="13197" y="141667"/>
                  <a:pt x="22822" y="146756"/>
                  <a:pt x="32683" y="146756"/>
                </a:cubicBezTo>
                <a:cubicBezTo>
                  <a:pt x="36229" y="146756"/>
                  <a:pt x="39805" y="146098"/>
                  <a:pt x="43222" y="144735"/>
                </a:cubicBezTo>
                <a:lnTo>
                  <a:pt x="63740" y="180290"/>
                </a:lnTo>
                <a:cubicBezTo>
                  <a:pt x="66727" y="185474"/>
                  <a:pt x="72227" y="188453"/>
                  <a:pt x="77902" y="188453"/>
                </a:cubicBezTo>
                <a:cubicBezTo>
                  <a:pt x="80656" y="188453"/>
                  <a:pt x="83451" y="187752"/>
                  <a:pt x="86019" y="186260"/>
                </a:cubicBezTo>
                <a:cubicBezTo>
                  <a:pt x="93815" y="181758"/>
                  <a:pt x="96523" y="171777"/>
                  <a:pt x="91989" y="163980"/>
                </a:cubicBezTo>
                <a:lnTo>
                  <a:pt x="79756" y="142778"/>
                </a:lnTo>
                <a:lnTo>
                  <a:pt x="90358" y="136678"/>
                </a:lnTo>
                <a:cubicBezTo>
                  <a:pt x="92315" y="135536"/>
                  <a:pt x="92967" y="133057"/>
                  <a:pt x="91858" y="131100"/>
                </a:cubicBezTo>
                <a:lnTo>
                  <a:pt x="86541" y="121933"/>
                </a:lnTo>
                <a:cubicBezTo>
                  <a:pt x="87193" y="121803"/>
                  <a:pt x="91336" y="120987"/>
                  <a:pt x="164666" y="106602"/>
                </a:cubicBezTo>
                <a:cubicBezTo>
                  <a:pt x="173701" y="106113"/>
                  <a:pt x="179149" y="96196"/>
                  <a:pt x="174549" y="88270"/>
                </a:cubicBezTo>
                <a:lnTo>
                  <a:pt x="161012" y="64816"/>
                </a:lnTo>
                <a:lnTo>
                  <a:pt x="169689" y="51703"/>
                </a:lnTo>
                <a:cubicBezTo>
                  <a:pt x="170537" y="50398"/>
                  <a:pt x="170570" y="48734"/>
                  <a:pt x="169787" y="47397"/>
                </a:cubicBezTo>
                <a:lnTo>
                  <a:pt x="161632" y="33273"/>
                </a:lnTo>
                <a:cubicBezTo>
                  <a:pt x="160924" y="32010"/>
                  <a:pt x="159576" y="31242"/>
                  <a:pt x="158138" y="31242"/>
                </a:cubicBezTo>
                <a:cubicBezTo>
                  <a:pt x="158053" y="31242"/>
                  <a:pt x="157967" y="31245"/>
                  <a:pt x="157881" y="31250"/>
                </a:cubicBezTo>
                <a:lnTo>
                  <a:pt x="142191" y="32196"/>
                </a:lnTo>
                <a:lnTo>
                  <a:pt x="127153" y="6133"/>
                </a:lnTo>
                <a:cubicBezTo>
                  <a:pt x="124967" y="2349"/>
                  <a:pt x="121053" y="66"/>
                  <a:pt x="11671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32"/>
          <p:cNvSpPr/>
          <p:nvPr/>
        </p:nvSpPr>
        <p:spPr>
          <a:xfrm>
            <a:off x="4577650" y="1755016"/>
            <a:ext cx="44069" cy="21371"/>
          </a:xfrm>
          <a:custGeom>
            <a:avLst/>
            <a:gdLst/>
            <a:ahLst/>
            <a:cxnLst/>
            <a:rect l="l" t="t" r="r" b="b"/>
            <a:pathLst>
              <a:path w="27500" h="13336" extrusionOk="0">
                <a:moveTo>
                  <a:pt x="22846" y="0"/>
                </a:moveTo>
                <a:cubicBezTo>
                  <a:pt x="22156" y="0"/>
                  <a:pt x="21456" y="175"/>
                  <a:pt x="20812" y="539"/>
                </a:cubicBezTo>
                <a:lnTo>
                  <a:pt x="13766" y="4617"/>
                </a:lnTo>
                <a:cubicBezTo>
                  <a:pt x="13121" y="4994"/>
                  <a:pt x="12414" y="5171"/>
                  <a:pt x="11718" y="5171"/>
                </a:cubicBezTo>
                <a:cubicBezTo>
                  <a:pt x="10304" y="5171"/>
                  <a:pt x="8932" y="4438"/>
                  <a:pt x="8188" y="3149"/>
                </a:cubicBezTo>
                <a:cubicBezTo>
                  <a:pt x="7422" y="1835"/>
                  <a:pt x="6054" y="1095"/>
                  <a:pt x="4645" y="1095"/>
                </a:cubicBezTo>
                <a:cubicBezTo>
                  <a:pt x="3954" y="1095"/>
                  <a:pt x="3254" y="1273"/>
                  <a:pt x="2610" y="1648"/>
                </a:cubicBezTo>
                <a:cubicBezTo>
                  <a:pt x="653" y="2757"/>
                  <a:pt x="1" y="5269"/>
                  <a:pt x="1110" y="7226"/>
                </a:cubicBezTo>
                <a:cubicBezTo>
                  <a:pt x="3367" y="11127"/>
                  <a:pt x="7495" y="13335"/>
                  <a:pt x="11741" y="13335"/>
                </a:cubicBezTo>
                <a:cubicBezTo>
                  <a:pt x="13815" y="13335"/>
                  <a:pt x="15917" y="12808"/>
                  <a:pt x="17844" y="11695"/>
                </a:cubicBezTo>
                <a:lnTo>
                  <a:pt x="24890" y="7618"/>
                </a:lnTo>
                <a:cubicBezTo>
                  <a:pt x="26847" y="6476"/>
                  <a:pt x="27499" y="3997"/>
                  <a:pt x="26390" y="2040"/>
                </a:cubicBezTo>
                <a:cubicBezTo>
                  <a:pt x="25624" y="726"/>
                  <a:pt x="24255" y="0"/>
                  <a:pt x="22846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32"/>
          <p:cNvSpPr/>
          <p:nvPr/>
        </p:nvSpPr>
        <p:spPr>
          <a:xfrm>
            <a:off x="4834835" y="1580500"/>
            <a:ext cx="51334" cy="33353"/>
          </a:xfrm>
          <a:custGeom>
            <a:avLst/>
            <a:gdLst/>
            <a:ahLst/>
            <a:cxnLst/>
            <a:rect l="l" t="t" r="r" b="b"/>
            <a:pathLst>
              <a:path w="32034" h="20813" extrusionOk="0">
                <a:moveTo>
                  <a:pt x="27378" y="1"/>
                </a:moveTo>
                <a:cubicBezTo>
                  <a:pt x="26703" y="1"/>
                  <a:pt x="26016" y="169"/>
                  <a:pt x="25379" y="524"/>
                </a:cubicBezTo>
                <a:lnTo>
                  <a:pt x="2675" y="13147"/>
                </a:lnTo>
                <a:cubicBezTo>
                  <a:pt x="686" y="14257"/>
                  <a:pt x="1" y="16736"/>
                  <a:pt x="1077" y="18693"/>
                </a:cubicBezTo>
                <a:cubicBezTo>
                  <a:pt x="1832" y="20048"/>
                  <a:pt x="3223" y="20813"/>
                  <a:pt x="4651" y="20813"/>
                </a:cubicBezTo>
                <a:cubicBezTo>
                  <a:pt x="5321" y="20813"/>
                  <a:pt x="5998" y="20645"/>
                  <a:pt x="6622" y="20291"/>
                </a:cubicBezTo>
                <a:lnTo>
                  <a:pt x="29358" y="7635"/>
                </a:lnTo>
                <a:cubicBezTo>
                  <a:pt x="31316" y="6558"/>
                  <a:pt x="32033" y="4079"/>
                  <a:pt x="30924" y="2089"/>
                </a:cubicBezTo>
                <a:cubicBezTo>
                  <a:pt x="30192" y="758"/>
                  <a:pt x="28812" y="1"/>
                  <a:pt x="2737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32"/>
          <p:cNvSpPr/>
          <p:nvPr/>
        </p:nvSpPr>
        <p:spPr>
          <a:xfrm>
            <a:off x="4837501" y="1642011"/>
            <a:ext cx="39729" cy="19847"/>
          </a:xfrm>
          <a:custGeom>
            <a:avLst/>
            <a:gdLst/>
            <a:ahLst/>
            <a:cxnLst/>
            <a:rect l="l" t="t" r="r" b="b"/>
            <a:pathLst>
              <a:path w="24792" h="12385" extrusionOk="0">
                <a:moveTo>
                  <a:pt x="4529" y="1"/>
                </a:moveTo>
                <a:cubicBezTo>
                  <a:pt x="2738" y="1"/>
                  <a:pt x="1079" y="1209"/>
                  <a:pt x="587" y="3012"/>
                </a:cubicBezTo>
                <a:cubicBezTo>
                  <a:pt x="0" y="5198"/>
                  <a:pt x="1305" y="7449"/>
                  <a:pt x="3491" y="8036"/>
                </a:cubicBezTo>
                <a:lnTo>
                  <a:pt x="19246" y="12244"/>
                </a:lnTo>
                <a:cubicBezTo>
                  <a:pt x="19601" y="12339"/>
                  <a:pt x="19957" y="12384"/>
                  <a:pt x="20307" y="12384"/>
                </a:cubicBezTo>
                <a:cubicBezTo>
                  <a:pt x="22109" y="12384"/>
                  <a:pt x="23745" y="11176"/>
                  <a:pt x="24237" y="9373"/>
                </a:cubicBezTo>
                <a:cubicBezTo>
                  <a:pt x="24791" y="7188"/>
                  <a:pt x="23519" y="4937"/>
                  <a:pt x="21334" y="4350"/>
                </a:cubicBezTo>
                <a:lnTo>
                  <a:pt x="5578" y="142"/>
                </a:lnTo>
                <a:cubicBezTo>
                  <a:pt x="5228" y="46"/>
                  <a:pt x="4876" y="1"/>
                  <a:pt x="452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2"/>
          <p:cNvSpPr/>
          <p:nvPr/>
        </p:nvSpPr>
        <p:spPr>
          <a:xfrm>
            <a:off x="4800543" y="1552729"/>
            <a:ext cx="21278" cy="38351"/>
          </a:xfrm>
          <a:custGeom>
            <a:avLst/>
            <a:gdLst/>
            <a:ahLst/>
            <a:cxnLst/>
            <a:rect l="l" t="t" r="r" b="b"/>
            <a:pathLst>
              <a:path w="13278" h="23932" extrusionOk="0">
                <a:moveTo>
                  <a:pt x="8758" y="0"/>
                </a:moveTo>
                <a:cubicBezTo>
                  <a:pt x="6948" y="0"/>
                  <a:pt x="5288" y="1213"/>
                  <a:pt x="4796" y="3044"/>
                </a:cubicBezTo>
                <a:lnTo>
                  <a:pt x="588" y="18800"/>
                </a:lnTo>
                <a:cubicBezTo>
                  <a:pt x="1" y="20952"/>
                  <a:pt x="1306" y="23203"/>
                  <a:pt x="3459" y="23790"/>
                </a:cubicBezTo>
                <a:cubicBezTo>
                  <a:pt x="3813" y="23886"/>
                  <a:pt x="4169" y="23931"/>
                  <a:pt x="4520" y="23931"/>
                </a:cubicBezTo>
                <a:cubicBezTo>
                  <a:pt x="6330" y="23931"/>
                  <a:pt x="7985" y="22718"/>
                  <a:pt x="8449" y="20887"/>
                </a:cubicBezTo>
                <a:lnTo>
                  <a:pt x="12690" y="5132"/>
                </a:lnTo>
                <a:cubicBezTo>
                  <a:pt x="13277" y="2979"/>
                  <a:pt x="11972" y="728"/>
                  <a:pt x="9820" y="141"/>
                </a:cubicBezTo>
                <a:cubicBezTo>
                  <a:pt x="9465" y="46"/>
                  <a:pt x="9109" y="0"/>
                  <a:pt x="875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32"/>
          <p:cNvSpPr/>
          <p:nvPr/>
        </p:nvSpPr>
        <p:spPr>
          <a:xfrm>
            <a:off x="4992425" y="2672150"/>
            <a:ext cx="39600" cy="306000"/>
          </a:xfrm>
          <a:prstGeom prst="rect">
            <a:avLst/>
          </a:pr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oogle Shape;1066;p27"/>
          <p:cNvGrpSpPr/>
          <p:nvPr/>
        </p:nvGrpSpPr>
        <p:grpSpPr>
          <a:xfrm>
            <a:off x="1528940" y="1327518"/>
            <a:ext cx="6086115" cy="3815992"/>
            <a:chOff x="238325" y="236325"/>
            <a:chExt cx="7138300" cy="5238150"/>
          </a:xfrm>
        </p:grpSpPr>
        <p:sp>
          <p:nvSpPr>
            <p:cNvPr id="1067" name="Google Shape;1067;p27"/>
            <p:cNvSpPr/>
            <p:nvPr/>
          </p:nvSpPr>
          <p:spPr>
            <a:xfrm>
              <a:off x="3577325" y="852800"/>
              <a:ext cx="2123225" cy="816050"/>
            </a:xfrm>
            <a:custGeom>
              <a:avLst/>
              <a:gdLst/>
              <a:ahLst/>
              <a:cxnLst/>
              <a:rect l="l" t="t" r="r" b="b"/>
              <a:pathLst>
                <a:path w="84929" h="32642" extrusionOk="0">
                  <a:moveTo>
                    <a:pt x="1108" y="32637"/>
                  </a:moveTo>
                  <a:lnTo>
                    <a:pt x="8835" y="32637"/>
                  </a:lnTo>
                  <a:lnTo>
                    <a:pt x="42465" y="7260"/>
                  </a:lnTo>
                  <a:lnTo>
                    <a:pt x="76095" y="32641"/>
                  </a:lnTo>
                  <a:lnTo>
                    <a:pt x="83822" y="32641"/>
                  </a:lnTo>
                  <a:cubicBezTo>
                    <a:pt x="84573" y="32641"/>
                    <a:pt x="84928" y="31873"/>
                    <a:pt x="84373" y="31451"/>
                  </a:cubicBezTo>
                  <a:lnTo>
                    <a:pt x="43016" y="239"/>
                  </a:lnTo>
                  <a:cubicBezTo>
                    <a:pt x="42686" y="1"/>
                    <a:pt x="42243" y="1"/>
                    <a:pt x="41918" y="239"/>
                  </a:cubicBezTo>
                  <a:lnTo>
                    <a:pt x="556" y="31451"/>
                  </a:lnTo>
                  <a:cubicBezTo>
                    <a:pt x="1" y="31869"/>
                    <a:pt x="360" y="32637"/>
                    <a:pt x="1108" y="32637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3798275" y="1034275"/>
              <a:ext cx="1681425" cy="4440100"/>
            </a:xfrm>
            <a:custGeom>
              <a:avLst/>
              <a:gdLst/>
              <a:ahLst/>
              <a:cxnLst/>
              <a:rect l="l" t="t" r="r" b="b"/>
              <a:pathLst>
                <a:path w="67257" h="177604" extrusionOk="0">
                  <a:moveTo>
                    <a:pt x="67257" y="25378"/>
                  </a:moveTo>
                  <a:lnTo>
                    <a:pt x="67257" y="177604"/>
                  </a:lnTo>
                  <a:lnTo>
                    <a:pt x="1" y="177604"/>
                  </a:lnTo>
                  <a:lnTo>
                    <a:pt x="1" y="25378"/>
                  </a:lnTo>
                  <a:lnTo>
                    <a:pt x="33627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3960450" y="1221175"/>
              <a:ext cx="1357100" cy="4128000"/>
            </a:xfrm>
            <a:custGeom>
              <a:avLst/>
              <a:gdLst/>
              <a:ahLst/>
              <a:cxnLst/>
              <a:rect l="l" t="t" r="r" b="b"/>
              <a:pathLst>
                <a:path w="54284" h="165120" extrusionOk="0">
                  <a:moveTo>
                    <a:pt x="54284" y="20487"/>
                  </a:moveTo>
                  <a:lnTo>
                    <a:pt x="54284" y="165120"/>
                  </a:lnTo>
                  <a:lnTo>
                    <a:pt x="0" y="165120"/>
                  </a:lnTo>
                  <a:lnTo>
                    <a:pt x="0" y="20487"/>
                  </a:lnTo>
                  <a:lnTo>
                    <a:pt x="27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263950" y="236325"/>
              <a:ext cx="2112675" cy="815000"/>
            </a:xfrm>
            <a:custGeom>
              <a:avLst/>
              <a:gdLst/>
              <a:ahLst/>
              <a:cxnLst/>
              <a:rect l="l" t="t" r="r" b="b"/>
              <a:pathLst>
                <a:path w="84507" h="32600" extrusionOk="0">
                  <a:moveTo>
                    <a:pt x="1333" y="32600"/>
                  </a:moveTo>
                  <a:lnTo>
                    <a:pt x="8622" y="32600"/>
                  </a:lnTo>
                  <a:cubicBezTo>
                    <a:pt x="21377" y="22972"/>
                    <a:pt x="29267" y="17021"/>
                    <a:pt x="42252" y="7218"/>
                  </a:cubicBezTo>
                  <a:lnTo>
                    <a:pt x="75882" y="32600"/>
                  </a:lnTo>
                  <a:lnTo>
                    <a:pt x="83170" y="32600"/>
                  </a:lnTo>
                  <a:cubicBezTo>
                    <a:pt x="84076" y="32600"/>
                    <a:pt x="84507" y="31672"/>
                    <a:pt x="83834" y="31163"/>
                  </a:cubicBezTo>
                  <a:lnTo>
                    <a:pt x="42920" y="285"/>
                  </a:lnTo>
                  <a:cubicBezTo>
                    <a:pt x="42519" y="1"/>
                    <a:pt x="41984" y="1"/>
                    <a:pt x="41588" y="285"/>
                  </a:cubicBezTo>
                  <a:lnTo>
                    <a:pt x="669" y="31163"/>
                  </a:lnTo>
                  <a:cubicBezTo>
                    <a:pt x="1" y="31672"/>
                    <a:pt x="431" y="32600"/>
                    <a:pt x="1333" y="32600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479475" y="416775"/>
              <a:ext cx="1681525" cy="5057600"/>
            </a:xfrm>
            <a:custGeom>
              <a:avLst/>
              <a:gdLst/>
              <a:ahLst/>
              <a:cxnLst/>
              <a:rect l="l" t="t" r="r" b="b"/>
              <a:pathLst>
                <a:path w="67261" h="202304" extrusionOk="0">
                  <a:moveTo>
                    <a:pt x="67261" y="25382"/>
                  </a:moveTo>
                  <a:lnTo>
                    <a:pt x="67261" y="202304"/>
                  </a:lnTo>
                  <a:lnTo>
                    <a:pt x="1" y="202304"/>
                  </a:lnTo>
                  <a:lnTo>
                    <a:pt x="1" y="25382"/>
                  </a:lnTo>
                  <a:cubicBezTo>
                    <a:pt x="12752" y="15754"/>
                    <a:pt x="20646" y="9803"/>
                    <a:pt x="3363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50817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		</a:t>
              </a: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641725" y="603775"/>
              <a:ext cx="1357025" cy="4745400"/>
            </a:xfrm>
            <a:custGeom>
              <a:avLst/>
              <a:gdLst/>
              <a:ahLst/>
              <a:cxnLst/>
              <a:rect l="l" t="t" r="r" b="b"/>
              <a:pathLst>
                <a:path w="54281" h="189816" extrusionOk="0">
                  <a:moveTo>
                    <a:pt x="54280" y="20483"/>
                  </a:moveTo>
                  <a:lnTo>
                    <a:pt x="54280" y="189816"/>
                  </a:lnTo>
                  <a:lnTo>
                    <a:pt x="1" y="189816"/>
                  </a:lnTo>
                  <a:lnTo>
                    <a:pt x="1" y="20483"/>
                  </a:lnTo>
                  <a:lnTo>
                    <a:pt x="27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1909725" y="1369250"/>
              <a:ext cx="2094600" cy="813425"/>
            </a:xfrm>
            <a:custGeom>
              <a:avLst/>
              <a:gdLst/>
              <a:ahLst/>
              <a:cxnLst/>
              <a:rect l="l" t="t" r="r" b="b"/>
              <a:pathLst>
                <a:path w="83784" h="32537" extrusionOk="0">
                  <a:moveTo>
                    <a:pt x="1725" y="32536"/>
                  </a:moveTo>
                  <a:lnTo>
                    <a:pt x="8262" y="32536"/>
                  </a:lnTo>
                  <a:lnTo>
                    <a:pt x="41892" y="7155"/>
                  </a:lnTo>
                  <a:lnTo>
                    <a:pt x="75522" y="32536"/>
                  </a:lnTo>
                  <a:lnTo>
                    <a:pt x="82058" y="32536"/>
                  </a:lnTo>
                  <a:cubicBezTo>
                    <a:pt x="83228" y="32536"/>
                    <a:pt x="83783" y="31334"/>
                    <a:pt x="82919" y="30682"/>
                  </a:cubicBezTo>
                  <a:lnTo>
                    <a:pt x="42752" y="368"/>
                  </a:lnTo>
                  <a:cubicBezTo>
                    <a:pt x="42263" y="0"/>
                    <a:pt x="41520" y="0"/>
                    <a:pt x="41031" y="368"/>
                  </a:cubicBezTo>
                  <a:lnTo>
                    <a:pt x="865" y="30682"/>
                  </a:lnTo>
                  <a:cubicBezTo>
                    <a:pt x="0" y="31338"/>
                    <a:pt x="556" y="32536"/>
                    <a:pt x="1725" y="32536"/>
                  </a:cubicBez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2116250" y="1548125"/>
              <a:ext cx="1681525" cy="3926250"/>
            </a:xfrm>
            <a:custGeom>
              <a:avLst/>
              <a:gdLst/>
              <a:ahLst/>
              <a:cxnLst/>
              <a:rect l="l" t="t" r="r" b="b"/>
              <a:pathLst>
                <a:path w="67261" h="157050" extrusionOk="0">
                  <a:moveTo>
                    <a:pt x="67261" y="25381"/>
                  </a:moveTo>
                  <a:lnTo>
                    <a:pt x="67261" y="157050"/>
                  </a:lnTo>
                  <a:lnTo>
                    <a:pt x="1" y="157050"/>
                  </a:lnTo>
                  <a:lnTo>
                    <a:pt x="1" y="25381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2278500" y="1735125"/>
              <a:ext cx="1357025" cy="3614050"/>
            </a:xfrm>
            <a:custGeom>
              <a:avLst/>
              <a:gdLst/>
              <a:ahLst/>
              <a:cxnLst/>
              <a:rect l="l" t="t" r="r" b="b"/>
              <a:pathLst>
                <a:path w="54281" h="144562" extrusionOk="0">
                  <a:moveTo>
                    <a:pt x="54280" y="20483"/>
                  </a:moveTo>
                  <a:lnTo>
                    <a:pt x="54280" y="144562"/>
                  </a:lnTo>
                  <a:lnTo>
                    <a:pt x="1" y="144562"/>
                  </a:lnTo>
                  <a:lnTo>
                    <a:pt x="1" y="20483"/>
                  </a:lnTo>
                  <a:lnTo>
                    <a:pt x="27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238325" y="1990100"/>
              <a:ext cx="2085425" cy="812600"/>
            </a:xfrm>
            <a:custGeom>
              <a:avLst/>
              <a:gdLst/>
              <a:ahLst/>
              <a:cxnLst/>
              <a:rect l="l" t="t" r="r" b="b"/>
              <a:pathLst>
                <a:path w="83417" h="32504" extrusionOk="0">
                  <a:moveTo>
                    <a:pt x="1926" y="32503"/>
                  </a:moveTo>
                  <a:lnTo>
                    <a:pt x="8079" y="32503"/>
                  </a:lnTo>
                  <a:lnTo>
                    <a:pt x="41709" y="7126"/>
                  </a:lnTo>
                  <a:lnTo>
                    <a:pt x="75339" y="32503"/>
                  </a:lnTo>
                  <a:lnTo>
                    <a:pt x="81491" y="32503"/>
                  </a:lnTo>
                  <a:cubicBezTo>
                    <a:pt x="82798" y="32503"/>
                    <a:pt x="83416" y="31167"/>
                    <a:pt x="82452" y="30436"/>
                  </a:cubicBezTo>
                  <a:lnTo>
                    <a:pt x="42669" y="410"/>
                  </a:lnTo>
                  <a:cubicBezTo>
                    <a:pt x="42122" y="1"/>
                    <a:pt x="41295" y="1"/>
                    <a:pt x="40752" y="410"/>
                  </a:cubicBezTo>
                  <a:lnTo>
                    <a:pt x="970" y="30436"/>
                  </a:lnTo>
                  <a:cubicBezTo>
                    <a:pt x="1" y="31167"/>
                    <a:pt x="623" y="32503"/>
                    <a:pt x="1926" y="32503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440275" y="2168250"/>
              <a:ext cx="1681525" cy="3306225"/>
            </a:xfrm>
            <a:custGeom>
              <a:avLst/>
              <a:gdLst/>
              <a:ahLst/>
              <a:cxnLst/>
              <a:rect l="l" t="t" r="r" b="b"/>
              <a:pathLst>
                <a:path w="67261" h="132249" extrusionOk="0">
                  <a:moveTo>
                    <a:pt x="67261" y="25377"/>
                  </a:moveTo>
                  <a:lnTo>
                    <a:pt x="67261" y="132249"/>
                  </a:lnTo>
                  <a:lnTo>
                    <a:pt x="1" y="132249"/>
                  </a:lnTo>
                  <a:lnTo>
                    <a:pt x="1" y="25377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602550" y="2355150"/>
              <a:ext cx="1357100" cy="2994025"/>
            </a:xfrm>
            <a:custGeom>
              <a:avLst/>
              <a:gdLst/>
              <a:ahLst/>
              <a:cxnLst/>
              <a:rect l="l" t="t" r="r" b="b"/>
              <a:pathLst>
                <a:path w="54284" h="119761" extrusionOk="0">
                  <a:moveTo>
                    <a:pt x="54284" y="20482"/>
                  </a:moveTo>
                  <a:lnTo>
                    <a:pt x="54284" y="119761"/>
                  </a:lnTo>
                  <a:lnTo>
                    <a:pt x="0" y="119761"/>
                  </a:lnTo>
                  <a:lnTo>
                    <a:pt x="0" y="20482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9" name="Google Shape;1079;p2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TRAINING, TESTING AND FINE TUNNING</a:t>
            </a:r>
            <a:endParaRPr dirty="0"/>
          </a:p>
        </p:txBody>
      </p:sp>
      <p:sp>
        <p:nvSpPr>
          <p:cNvPr id="1080" name="Google Shape;1080;p27"/>
          <p:cNvSpPr txBox="1"/>
          <p:nvPr/>
        </p:nvSpPr>
        <p:spPr>
          <a:xfrm>
            <a:off x="6253975" y="3130100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BACK TESTING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xxxxx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1" name="Google Shape;1081;p27"/>
          <p:cNvSpPr txBox="1"/>
          <p:nvPr/>
        </p:nvSpPr>
        <p:spPr>
          <a:xfrm>
            <a:off x="4815375" y="3368225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FINE TUNNING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xxxx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2" name="Google Shape;1082;p27"/>
          <p:cNvSpPr txBox="1"/>
          <p:nvPr/>
        </p:nvSpPr>
        <p:spPr>
          <a:xfrm>
            <a:off x="3376774" y="3596825"/>
            <a:ext cx="998997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EVALUATING RMSE</a:t>
            </a:r>
            <a:endParaRPr sz="11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xxxxx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3" name="Google Shape;1083;p27"/>
          <p:cNvSpPr txBox="1"/>
          <p:nvPr/>
        </p:nvSpPr>
        <p:spPr>
          <a:xfrm>
            <a:off x="1938175" y="3834950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XGBOOST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X</a:t>
            </a: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xx regression analysis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4" name="Google Shape;1084;p27"/>
          <p:cNvSpPr txBox="1"/>
          <p:nvPr/>
        </p:nvSpPr>
        <p:spPr>
          <a:xfrm>
            <a:off x="2135875" y="3253525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5" name="Google Shape;1085;p27"/>
          <p:cNvSpPr txBox="1"/>
          <p:nvPr/>
        </p:nvSpPr>
        <p:spPr>
          <a:xfrm>
            <a:off x="3574475" y="3022963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6" name="Google Shape;1086;p27"/>
          <p:cNvSpPr txBox="1"/>
          <p:nvPr/>
        </p:nvSpPr>
        <p:spPr>
          <a:xfrm>
            <a:off x="5013075" y="2790313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7" name="Google Shape;1087;p27"/>
          <p:cNvSpPr txBox="1"/>
          <p:nvPr/>
        </p:nvSpPr>
        <p:spPr>
          <a:xfrm>
            <a:off x="6451675" y="2556238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88" name="Google Shape;1088;p27"/>
          <p:cNvGrpSpPr/>
          <p:nvPr/>
        </p:nvGrpSpPr>
        <p:grpSpPr>
          <a:xfrm>
            <a:off x="7963332" y="2686952"/>
            <a:ext cx="1912547" cy="2469997"/>
            <a:chOff x="5605876" y="3606838"/>
            <a:chExt cx="1403087" cy="1812044"/>
          </a:xfrm>
        </p:grpSpPr>
        <p:sp>
          <p:nvSpPr>
            <p:cNvPr id="1089" name="Google Shape;1089;p27"/>
            <p:cNvSpPr/>
            <p:nvPr/>
          </p:nvSpPr>
          <p:spPr>
            <a:xfrm>
              <a:off x="5605876" y="3606838"/>
              <a:ext cx="1403087" cy="1442450"/>
            </a:xfrm>
            <a:custGeom>
              <a:avLst/>
              <a:gdLst/>
              <a:ahLst/>
              <a:cxnLst/>
              <a:rect l="l" t="t" r="r" b="b"/>
              <a:pathLst>
                <a:path w="59277" h="60940" extrusionOk="0">
                  <a:moveTo>
                    <a:pt x="29640" y="1"/>
                  </a:moveTo>
                  <a:cubicBezTo>
                    <a:pt x="29123" y="1"/>
                    <a:pt x="28607" y="58"/>
                    <a:pt x="28101" y="173"/>
                  </a:cubicBezTo>
                  <a:cubicBezTo>
                    <a:pt x="23244" y="1174"/>
                    <a:pt x="21952" y="8220"/>
                    <a:pt x="21608" y="11889"/>
                  </a:cubicBezTo>
                  <a:cubicBezTo>
                    <a:pt x="21535" y="12662"/>
                    <a:pt x="20893" y="13258"/>
                    <a:pt x="20125" y="13258"/>
                  </a:cubicBezTo>
                  <a:cubicBezTo>
                    <a:pt x="20097" y="13258"/>
                    <a:pt x="20069" y="13257"/>
                    <a:pt x="20041" y="13256"/>
                  </a:cubicBezTo>
                  <a:cubicBezTo>
                    <a:pt x="19950" y="13250"/>
                    <a:pt x="19855" y="13248"/>
                    <a:pt x="19758" y="13248"/>
                  </a:cubicBezTo>
                  <a:cubicBezTo>
                    <a:pt x="17978" y="13248"/>
                    <a:pt x="15247" y="14083"/>
                    <a:pt x="13675" y="15654"/>
                  </a:cubicBezTo>
                  <a:cubicBezTo>
                    <a:pt x="11377" y="17952"/>
                    <a:pt x="11613" y="24475"/>
                    <a:pt x="11900" y="27762"/>
                  </a:cubicBezTo>
                  <a:cubicBezTo>
                    <a:pt x="11978" y="28661"/>
                    <a:pt x="11253" y="29389"/>
                    <a:pt x="10353" y="29389"/>
                  </a:cubicBezTo>
                  <a:cubicBezTo>
                    <a:pt x="10348" y="29389"/>
                    <a:pt x="10342" y="29389"/>
                    <a:pt x="10337" y="29389"/>
                  </a:cubicBezTo>
                  <a:cubicBezTo>
                    <a:pt x="10321" y="29389"/>
                    <a:pt x="10305" y="29389"/>
                    <a:pt x="10290" y="29389"/>
                  </a:cubicBezTo>
                  <a:cubicBezTo>
                    <a:pt x="7014" y="29389"/>
                    <a:pt x="5867" y="32831"/>
                    <a:pt x="5867" y="32831"/>
                  </a:cubicBezTo>
                  <a:cubicBezTo>
                    <a:pt x="0" y="46025"/>
                    <a:pt x="25796" y="59222"/>
                    <a:pt x="28975" y="60786"/>
                  </a:cubicBezTo>
                  <a:cubicBezTo>
                    <a:pt x="29180" y="60888"/>
                    <a:pt x="29407" y="60940"/>
                    <a:pt x="29640" y="60940"/>
                  </a:cubicBezTo>
                  <a:cubicBezTo>
                    <a:pt x="29870" y="60940"/>
                    <a:pt x="30099" y="60888"/>
                    <a:pt x="30305" y="60786"/>
                  </a:cubicBezTo>
                  <a:cubicBezTo>
                    <a:pt x="33480" y="59222"/>
                    <a:pt x="59276" y="46025"/>
                    <a:pt x="53412" y="32831"/>
                  </a:cubicBezTo>
                  <a:cubicBezTo>
                    <a:pt x="53412" y="32831"/>
                    <a:pt x="52264" y="29389"/>
                    <a:pt x="48986" y="29389"/>
                  </a:cubicBezTo>
                  <a:cubicBezTo>
                    <a:pt x="48972" y="29389"/>
                    <a:pt x="48957" y="29389"/>
                    <a:pt x="48943" y="29389"/>
                  </a:cubicBezTo>
                  <a:cubicBezTo>
                    <a:pt x="48937" y="29389"/>
                    <a:pt x="48932" y="29389"/>
                    <a:pt x="48926" y="29389"/>
                  </a:cubicBezTo>
                  <a:cubicBezTo>
                    <a:pt x="48027" y="29389"/>
                    <a:pt x="47301" y="28661"/>
                    <a:pt x="47379" y="27762"/>
                  </a:cubicBezTo>
                  <a:cubicBezTo>
                    <a:pt x="47664" y="24475"/>
                    <a:pt x="47903" y="17952"/>
                    <a:pt x="45604" y="15654"/>
                  </a:cubicBezTo>
                  <a:cubicBezTo>
                    <a:pt x="44033" y="14083"/>
                    <a:pt x="41301" y="13248"/>
                    <a:pt x="39519" y="13248"/>
                  </a:cubicBezTo>
                  <a:cubicBezTo>
                    <a:pt x="39422" y="13248"/>
                    <a:pt x="39327" y="13250"/>
                    <a:pt x="39235" y="13256"/>
                  </a:cubicBezTo>
                  <a:cubicBezTo>
                    <a:pt x="39207" y="13257"/>
                    <a:pt x="39179" y="13258"/>
                    <a:pt x="39152" y="13258"/>
                  </a:cubicBezTo>
                  <a:cubicBezTo>
                    <a:pt x="38387" y="13258"/>
                    <a:pt x="37745" y="12662"/>
                    <a:pt x="37672" y="11889"/>
                  </a:cubicBezTo>
                  <a:cubicBezTo>
                    <a:pt x="37327" y="8223"/>
                    <a:pt x="36036" y="1174"/>
                    <a:pt x="31179" y="173"/>
                  </a:cubicBezTo>
                  <a:cubicBezTo>
                    <a:pt x="30673" y="58"/>
                    <a:pt x="30156" y="1"/>
                    <a:pt x="29640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6112475" y="4051230"/>
              <a:ext cx="410248" cy="1367653"/>
            </a:xfrm>
            <a:custGeom>
              <a:avLst/>
              <a:gdLst/>
              <a:ahLst/>
              <a:cxnLst/>
              <a:rect l="l" t="t" r="r" b="b"/>
              <a:pathLst>
                <a:path w="17332" h="57780" extrusionOk="0">
                  <a:moveTo>
                    <a:pt x="8670" y="1"/>
                  </a:moveTo>
                  <a:cubicBezTo>
                    <a:pt x="8241" y="1"/>
                    <a:pt x="7896" y="351"/>
                    <a:pt x="7908" y="781"/>
                  </a:cubicBezTo>
                  <a:lnTo>
                    <a:pt x="7908" y="23658"/>
                  </a:lnTo>
                  <a:lnTo>
                    <a:pt x="1449" y="15907"/>
                  </a:lnTo>
                  <a:cubicBezTo>
                    <a:pt x="1297" y="15722"/>
                    <a:pt x="1077" y="15626"/>
                    <a:pt x="855" y="15626"/>
                  </a:cubicBezTo>
                  <a:cubicBezTo>
                    <a:pt x="682" y="15626"/>
                    <a:pt x="509" y="15684"/>
                    <a:pt x="366" y="15802"/>
                  </a:cubicBezTo>
                  <a:cubicBezTo>
                    <a:pt x="39" y="16074"/>
                    <a:pt x="0" y="16561"/>
                    <a:pt x="275" y="16884"/>
                  </a:cubicBezTo>
                  <a:lnTo>
                    <a:pt x="7908" y="26041"/>
                  </a:lnTo>
                  <a:lnTo>
                    <a:pt x="7908" y="56999"/>
                  </a:lnTo>
                  <a:cubicBezTo>
                    <a:pt x="7896" y="57426"/>
                    <a:pt x="8241" y="57779"/>
                    <a:pt x="8670" y="57779"/>
                  </a:cubicBezTo>
                  <a:cubicBezTo>
                    <a:pt x="9097" y="57779"/>
                    <a:pt x="9441" y="57426"/>
                    <a:pt x="9432" y="56999"/>
                  </a:cubicBezTo>
                  <a:lnTo>
                    <a:pt x="9432" y="19440"/>
                  </a:lnTo>
                  <a:lnTo>
                    <a:pt x="17053" y="10651"/>
                  </a:lnTo>
                  <a:cubicBezTo>
                    <a:pt x="17331" y="10334"/>
                    <a:pt x="17295" y="9853"/>
                    <a:pt x="16978" y="9575"/>
                  </a:cubicBezTo>
                  <a:cubicBezTo>
                    <a:pt x="16833" y="9450"/>
                    <a:pt x="16655" y="9389"/>
                    <a:pt x="16477" y="9389"/>
                  </a:cubicBezTo>
                  <a:cubicBezTo>
                    <a:pt x="16264" y="9389"/>
                    <a:pt x="16051" y="9477"/>
                    <a:pt x="15901" y="9651"/>
                  </a:cubicBezTo>
                  <a:lnTo>
                    <a:pt x="9432" y="17111"/>
                  </a:lnTo>
                  <a:lnTo>
                    <a:pt x="9432" y="781"/>
                  </a:lnTo>
                  <a:cubicBezTo>
                    <a:pt x="9441" y="351"/>
                    <a:pt x="9097" y="1"/>
                    <a:pt x="86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27"/>
          <p:cNvGrpSpPr/>
          <p:nvPr/>
        </p:nvGrpSpPr>
        <p:grpSpPr>
          <a:xfrm>
            <a:off x="7692585" y="3377738"/>
            <a:ext cx="1081101" cy="1858934"/>
            <a:chOff x="3399597" y="3607763"/>
            <a:chExt cx="1081101" cy="1858934"/>
          </a:xfrm>
        </p:grpSpPr>
        <p:sp>
          <p:nvSpPr>
            <p:cNvPr id="1092" name="Google Shape;1092;p27"/>
            <p:cNvSpPr/>
            <p:nvPr/>
          </p:nvSpPr>
          <p:spPr>
            <a:xfrm>
              <a:off x="3399597" y="3607763"/>
              <a:ext cx="1081101" cy="1399756"/>
            </a:xfrm>
            <a:custGeom>
              <a:avLst/>
              <a:gdLst/>
              <a:ahLst/>
              <a:cxnLst/>
              <a:rect l="l" t="t" r="r" b="b"/>
              <a:pathLst>
                <a:path w="50643" h="65570" extrusionOk="0">
                  <a:moveTo>
                    <a:pt x="25739" y="0"/>
                  </a:moveTo>
                  <a:cubicBezTo>
                    <a:pt x="25667" y="0"/>
                    <a:pt x="25596" y="1"/>
                    <a:pt x="25524" y="2"/>
                  </a:cubicBezTo>
                  <a:cubicBezTo>
                    <a:pt x="16739" y="108"/>
                    <a:pt x="9629" y="6736"/>
                    <a:pt x="9590" y="14932"/>
                  </a:cubicBezTo>
                  <a:cubicBezTo>
                    <a:pt x="9587" y="15255"/>
                    <a:pt x="9596" y="15576"/>
                    <a:pt x="9617" y="15893"/>
                  </a:cubicBezTo>
                  <a:cubicBezTo>
                    <a:pt x="9901" y="20378"/>
                    <a:pt x="8519" y="24796"/>
                    <a:pt x="5613" y="28386"/>
                  </a:cubicBezTo>
                  <a:cubicBezTo>
                    <a:pt x="1930" y="32928"/>
                    <a:pt x="0" y="38765"/>
                    <a:pt x="759" y="45037"/>
                  </a:cubicBezTo>
                  <a:cubicBezTo>
                    <a:pt x="2044" y="55682"/>
                    <a:pt x="11153" y="64170"/>
                    <a:pt x="22612" y="65407"/>
                  </a:cubicBezTo>
                  <a:cubicBezTo>
                    <a:pt x="23621" y="65516"/>
                    <a:pt x="24620" y="65569"/>
                    <a:pt x="25606" y="65569"/>
                  </a:cubicBezTo>
                  <a:cubicBezTo>
                    <a:pt x="39363" y="65569"/>
                    <a:pt x="50550" y="55243"/>
                    <a:pt x="50615" y="42451"/>
                  </a:cubicBezTo>
                  <a:cubicBezTo>
                    <a:pt x="50642" y="36969"/>
                    <a:pt x="48622" y="31921"/>
                    <a:pt x="45220" y="27935"/>
                  </a:cubicBezTo>
                  <a:cubicBezTo>
                    <a:pt x="42550" y="24799"/>
                    <a:pt x="41240" y="20838"/>
                    <a:pt x="41772" y="16870"/>
                  </a:cubicBezTo>
                  <a:cubicBezTo>
                    <a:pt x="41872" y="16132"/>
                    <a:pt x="41912" y="15388"/>
                    <a:pt x="41893" y="14644"/>
                  </a:cubicBezTo>
                  <a:cubicBezTo>
                    <a:pt x="41689" y="6537"/>
                    <a:pt x="34447" y="0"/>
                    <a:pt x="25739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3727738" y="4146141"/>
              <a:ext cx="433141" cy="1320556"/>
            </a:xfrm>
            <a:custGeom>
              <a:avLst/>
              <a:gdLst/>
              <a:ahLst/>
              <a:cxnLst/>
              <a:rect l="l" t="t" r="r" b="b"/>
              <a:pathLst>
                <a:path w="20290" h="61860" extrusionOk="0">
                  <a:moveTo>
                    <a:pt x="10419" y="1"/>
                  </a:moveTo>
                  <a:cubicBezTo>
                    <a:pt x="9684" y="1"/>
                    <a:pt x="9082" y="595"/>
                    <a:pt x="9079" y="1334"/>
                  </a:cubicBezTo>
                  <a:lnTo>
                    <a:pt x="8973" y="23985"/>
                  </a:lnTo>
                  <a:lnTo>
                    <a:pt x="2520" y="16237"/>
                  </a:lnTo>
                  <a:cubicBezTo>
                    <a:pt x="2255" y="15928"/>
                    <a:pt x="1879" y="15770"/>
                    <a:pt x="1502" y="15770"/>
                  </a:cubicBezTo>
                  <a:cubicBezTo>
                    <a:pt x="1199" y="15770"/>
                    <a:pt x="895" y="15872"/>
                    <a:pt x="645" y="16080"/>
                  </a:cubicBezTo>
                  <a:cubicBezTo>
                    <a:pt x="82" y="16549"/>
                    <a:pt x="1" y="17380"/>
                    <a:pt x="460" y="17952"/>
                  </a:cubicBezTo>
                  <a:lnTo>
                    <a:pt x="8952" y="28149"/>
                  </a:lnTo>
                  <a:lnTo>
                    <a:pt x="8801" y="60513"/>
                  </a:lnTo>
                  <a:cubicBezTo>
                    <a:pt x="8798" y="61254"/>
                    <a:pt x="9397" y="61856"/>
                    <a:pt x="10135" y="61859"/>
                  </a:cubicBezTo>
                  <a:cubicBezTo>
                    <a:pt x="10138" y="61859"/>
                    <a:pt x="10142" y="61859"/>
                    <a:pt x="10146" y="61859"/>
                  </a:cubicBezTo>
                  <a:cubicBezTo>
                    <a:pt x="10882" y="61859"/>
                    <a:pt x="11477" y="61263"/>
                    <a:pt x="11480" y="60529"/>
                  </a:cubicBezTo>
                  <a:lnTo>
                    <a:pt x="11683" y="17846"/>
                  </a:lnTo>
                  <a:cubicBezTo>
                    <a:pt x="11864" y="17752"/>
                    <a:pt x="12025" y="17616"/>
                    <a:pt x="12146" y="17453"/>
                  </a:cubicBezTo>
                  <a:lnTo>
                    <a:pt x="19854" y="6959"/>
                  </a:lnTo>
                  <a:cubicBezTo>
                    <a:pt x="20290" y="6364"/>
                    <a:pt x="20163" y="5526"/>
                    <a:pt x="19567" y="5087"/>
                  </a:cubicBezTo>
                  <a:cubicBezTo>
                    <a:pt x="19328" y="4912"/>
                    <a:pt x="19050" y="4827"/>
                    <a:pt x="18774" y="4827"/>
                  </a:cubicBezTo>
                  <a:cubicBezTo>
                    <a:pt x="18362" y="4827"/>
                    <a:pt x="17956" y="5016"/>
                    <a:pt x="17695" y="5375"/>
                  </a:cubicBezTo>
                  <a:lnTo>
                    <a:pt x="11701" y="13531"/>
                  </a:lnTo>
                  <a:lnTo>
                    <a:pt x="11759" y="1347"/>
                  </a:lnTo>
                  <a:cubicBezTo>
                    <a:pt x="11762" y="609"/>
                    <a:pt x="11166" y="4"/>
                    <a:pt x="10425" y="1"/>
                  </a:cubicBezTo>
                  <a:cubicBezTo>
                    <a:pt x="10423" y="1"/>
                    <a:pt x="10421" y="1"/>
                    <a:pt x="1041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27"/>
          <p:cNvSpPr/>
          <p:nvPr/>
        </p:nvSpPr>
        <p:spPr>
          <a:xfrm>
            <a:off x="411535" y="1818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27"/>
          <p:cNvSpPr/>
          <p:nvPr/>
        </p:nvSpPr>
        <p:spPr>
          <a:xfrm>
            <a:off x="763685" y="2050771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CD9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3"/>
          <p:cNvSpPr/>
          <p:nvPr/>
        </p:nvSpPr>
        <p:spPr>
          <a:xfrm>
            <a:off x="1650647" y="1445413"/>
            <a:ext cx="657300" cy="6573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3"/>
          <p:cNvSpPr/>
          <p:nvPr/>
        </p:nvSpPr>
        <p:spPr>
          <a:xfrm>
            <a:off x="1650647" y="2395288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3"/>
          <p:cNvSpPr/>
          <p:nvPr/>
        </p:nvSpPr>
        <p:spPr>
          <a:xfrm>
            <a:off x="1650647" y="35407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3"/>
          <p:cNvSpPr txBox="1"/>
          <p:nvPr/>
        </p:nvSpPr>
        <p:spPr>
          <a:xfrm>
            <a:off x="1277435" y="2514025"/>
            <a:ext cx="14037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SATURN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It’s a gas giant, composed mostly of hydrogen and helium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41" name="Google Shape;741;p23"/>
          <p:cNvSpPr txBox="1"/>
          <p:nvPr/>
        </p:nvSpPr>
        <p:spPr>
          <a:xfrm>
            <a:off x="1277435" y="3636250"/>
            <a:ext cx="14037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VENUS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Venus has a beautiful name, but it’s terribly hot, even hotter than Mercury</a:t>
            </a:r>
            <a:endParaRPr sz="1000">
              <a:solidFill>
                <a:srgbClr val="43434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742" name="Google Shape;742;p23"/>
          <p:cNvSpPr txBox="1"/>
          <p:nvPr/>
        </p:nvSpPr>
        <p:spPr>
          <a:xfrm>
            <a:off x="1277435" y="1553950"/>
            <a:ext cx="14037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MARS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Despite being red, Mars is a cold place, not hot. It’s full of iron oxide dust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43" name="Google Shape;743;p23"/>
          <p:cNvSpPr txBox="1"/>
          <p:nvPr/>
        </p:nvSpPr>
        <p:spPr>
          <a:xfrm>
            <a:off x="3843816" y="4191656"/>
            <a:ext cx="4037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If you want to modify this graph, click on it, follow the link, change the data and replace it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44" name="Google Shape;744;p23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ACHIEVING PROJECT GOAL, RESULTS &amp; CONCLUSIONS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45" name="Google Shape;745;p2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r="12816"/>
          <a:stretch/>
        </p:blipFill>
        <p:spPr>
          <a:xfrm>
            <a:off x="3576085" y="1541634"/>
            <a:ext cx="4305010" cy="26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NEXT?</a:t>
            </a:r>
            <a:endParaRPr dirty="0"/>
          </a:p>
        </p:txBody>
      </p:sp>
      <p:sp>
        <p:nvSpPr>
          <p:cNvPr id="354" name="Google Shape;354;p20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NEIGHBORHOOD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ADAPTED TO YOUR NEEDS</a:t>
            </a:r>
            <a:endParaRPr/>
          </a:p>
        </p:txBody>
      </p:sp>
      <p:sp>
        <p:nvSpPr>
          <p:cNvPr id="355" name="Google Shape;355;p20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also the smallest one in our Solar System</a:t>
            </a:r>
            <a:endParaRPr/>
          </a:p>
        </p:txBody>
      </p:sp>
      <p:sp>
        <p:nvSpPr>
          <p:cNvPr id="356" name="Google Shape;356;p20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</a:t>
            </a:r>
            <a:endParaRPr/>
          </a:p>
        </p:txBody>
      </p:sp>
      <p:sp>
        <p:nvSpPr>
          <p:cNvPr id="357" name="Google Shape;357;p20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OUTSKIRTS OR DOWNTOWN</a:t>
            </a:r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 and the fourth-largest in our Solar System.</a:t>
            </a: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POSSIBILITY OF SKYSCRAPERS OR HOUSES</a:t>
            </a:r>
            <a:endParaRPr/>
          </a:p>
        </p:txBody>
      </p:sp>
      <p:grpSp>
        <p:nvGrpSpPr>
          <p:cNvPr id="360" name="Google Shape;360;p20"/>
          <p:cNvGrpSpPr/>
          <p:nvPr/>
        </p:nvGrpSpPr>
        <p:grpSpPr>
          <a:xfrm>
            <a:off x="2249581" y="2988863"/>
            <a:ext cx="4644639" cy="2379548"/>
            <a:chOff x="2249581" y="2988863"/>
            <a:chExt cx="4644639" cy="2379548"/>
          </a:xfrm>
        </p:grpSpPr>
        <p:sp>
          <p:nvSpPr>
            <p:cNvPr id="361" name="Google Shape;361;p20"/>
            <p:cNvSpPr/>
            <p:nvPr/>
          </p:nvSpPr>
          <p:spPr>
            <a:xfrm>
              <a:off x="2637549" y="3398959"/>
              <a:ext cx="4010159" cy="1595803"/>
            </a:xfrm>
            <a:custGeom>
              <a:avLst/>
              <a:gdLst/>
              <a:ahLst/>
              <a:cxnLst/>
              <a:rect l="l" t="t" r="r" b="b"/>
              <a:pathLst>
                <a:path w="247007" h="98294" extrusionOk="0">
                  <a:moveTo>
                    <a:pt x="168103" y="1"/>
                  </a:moveTo>
                  <a:cubicBezTo>
                    <a:pt x="166328" y="1"/>
                    <a:pt x="164550" y="734"/>
                    <a:pt x="163185" y="2207"/>
                  </a:cubicBezTo>
                  <a:lnTo>
                    <a:pt x="141106" y="26046"/>
                  </a:lnTo>
                  <a:cubicBezTo>
                    <a:pt x="140840" y="26332"/>
                    <a:pt x="140493" y="26477"/>
                    <a:pt x="140144" y="26477"/>
                  </a:cubicBezTo>
                  <a:cubicBezTo>
                    <a:pt x="139834" y="26477"/>
                    <a:pt x="139522" y="26363"/>
                    <a:pt x="139267" y="26131"/>
                  </a:cubicBezTo>
                  <a:lnTo>
                    <a:pt x="122255" y="9365"/>
                  </a:lnTo>
                  <a:cubicBezTo>
                    <a:pt x="121015" y="8143"/>
                    <a:pt x="119386" y="7519"/>
                    <a:pt x="117748" y="7519"/>
                  </a:cubicBezTo>
                  <a:cubicBezTo>
                    <a:pt x="116411" y="7519"/>
                    <a:pt x="115068" y="7935"/>
                    <a:pt x="113926" y="8782"/>
                  </a:cubicBezTo>
                  <a:lnTo>
                    <a:pt x="100257" y="18925"/>
                  </a:lnTo>
                  <a:cubicBezTo>
                    <a:pt x="100061" y="19170"/>
                    <a:pt x="99786" y="19339"/>
                    <a:pt x="99480" y="19403"/>
                  </a:cubicBezTo>
                  <a:lnTo>
                    <a:pt x="83820" y="2496"/>
                  </a:lnTo>
                  <a:cubicBezTo>
                    <a:pt x="82457" y="1024"/>
                    <a:pt x="80678" y="290"/>
                    <a:pt x="78903" y="290"/>
                  </a:cubicBezTo>
                  <a:cubicBezTo>
                    <a:pt x="77078" y="290"/>
                    <a:pt x="75255" y="1065"/>
                    <a:pt x="73888" y="2611"/>
                  </a:cubicBezTo>
                  <a:lnTo>
                    <a:pt x="62720" y="15241"/>
                  </a:lnTo>
                  <a:cubicBezTo>
                    <a:pt x="61788" y="16295"/>
                    <a:pt x="60242" y="16628"/>
                    <a:pt x="58659" y="16628"/>
                  </a:cubicBezTo>
                  <a:cubicBezTo>
                    <a:pt x="58501" y="16628"/>
                    <a:pt x="58343" y="16624"/>
                    <a:pt x="58185" y="16618"/>
                  </a:cubicBezTo>
                  <a:cubicBezTo>
                    <a:pt x="58041" y="16612"/>
                    <a:pt x="57898" y="16610"/>
                    <a:pt x="57755" y="16610"/>
                  </a:cubicBezTo>
                  <a:cubicBezTo>
                    <a:pt x="54347" y="16610"/>
                    <a:pt x="51136" y="18214"/>
                    <a:pt x="49238" y="21065"/>
                  </a:cubicBezTo>
                  <a:cubicBezTo>
                    <a:pt x="37037" y="39400"/>
                    <a:pt x="1" y="97831"/>
                    <a:pt x="977" y="97831"/>
                  </a:cubicBezTo>
                  <a:lnTo>
                    <a:pt x="8559" y="97846"/>
                  </a:lnTo>
                  <a:cubicBezTo>
                    <a:pt x="8501" y="97940"/>
                    <a:pt x="8471" y="98005"/>
                    <a:pt x="8499" y="98005"/>
                  </a:cubicBezTo>
                  <a:lnTo>
                    <a:pt x="49285" y="97926"/>
                  </a:lnTo>
                  <a:lnTo>
                    <a:pt x="238508" y="98294"/>
                  </a:lnTo>
                  <a:cubicBezTo>
                    <a:pt x="238577" y="98294"/>
                    <a:pt x="238168" y="98035"/>
                    <a:pt x="237351" y="97558"/>
                  </a:cubicBezTo>
                  <a:lnTo>
                    <a:pt x="246031" y="97540"/>
                  </a:lnTo>
                  <a:cubicBezTo>
                    <a:pt x="247006" y="97540"/>
                    <a:pt x="209968" y="39111"/>
                    <a:pt x="197768" y="20776"/>
                  </a:cubicBezTo>
                  <a:cubicBezTo>
                    <a:pt x="195870" y="17923"/>
                    <a:pt x="192661" y="16321"/>
                    <a:pt x="189251" y="16321"/>
                  </a:cubicBezTo>
                  <a:cubicBezTo>
                    <a:pt x="189108" y="16321"/>
                    <a:pt x="188965" y="16324"/>
                    <a:pt x="188821" y="16329"/>
                  </a:cubicBezTo>
                  <a:cubicBezTo>
                    <a:pt x="188663" y="16335"/>
                    <a:pt x="188505" y="16339"/>
                    <a:pt x="188347" y="16339"/>
                  </a:cubicBezTo>
                  <a:cubicBezTo>
                    <a:pt x="186763" y="16339"/>
                    <a:pt x="185218" y="16006"/>
                    <a:pt x="184287" y="14952"/>
                  </a:cubicBezTo>
                  <a:lnTo>
                    <a:pt x="173117" y="2322"/>
                  </a:lnTo>
                  <a:cubicBezTo>
                    <a:pt x="171750" y="776"/>
                    <a:pt x="169928" y="1"/>
                    <a:pt x="168103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5093353" y="3398553"/>
              <a:ext cx="525397" cy="309163"/>
            </a:xfrm>
            <a:custGeom>
              <a:avLst/>
              <a:gdLst/>
              <a:ahLst/>
              <a:cxnLst/>
              <a:rect l="l" t="t" r="r" b="b"/>
              <a:pathLst>
                <a:path w="32362" h="19043" extrusionOk="0">
                  <a:moveTo>
                    <a:pt x="17214" y="1"/>
                  </a:moveTo>
                  <a:cubicBezTo>
                    <a:pt x="15031" y="1"/>
                    <a:pt x="12837" y="1278"/>
                    <a:pt x="10822" y="3581"/>
                  </a:cubicBezTo>
                  <a:lnTo>
                    <a:pt x="652" y="14237"/>
                  </a:lnTo>
                  <a:cubicBezTo>
                    <a:pt x="0" y="14981"/>
                    <a:pt x="578" y="16076"/>
                    <a:pt x="1471" y="16076"/>
                  </a:cubicBezTo>
                  <a:cubicBezTo>
                    <a:pt x="1573" y="16076"/>
                    <a:pt x="1680" y="16061"/>
                    <a:pt x="1790" y="16030"/>
                  </a:cubicBezTo>
                  <a:lnTo>
                    <a:pt x="9601" y="13799"/>
                  </a:lnTo>
                  <a:cubicBezTo>
                    <a:pt x="9702" y="13770"/>
                    <a:pt x="9805" y="13756"/>
                    <a:pt x="9906" y="13756"/>
                  </a:cubicBezTo>
                  <a:cubicBezTo>
                    <a:pt x="10195" y="13756"/>
                    <a:pt x="10477" y="13869"/>
                    <a:pt x="10688" y="14079"/>
                  </a:cubicBezTo>
                  <a:lnTo>
                    <a:pt x="15326" y="18718"/>
                  </a:lnTo>
                  <a:cubicBezTo>
                    <a:pt x="15544" y="18936"/>
                    <a:pt x="15827" y="19042"/>
                    <a:pt x="16108" y="19042"/>
                  </a:cubicBezTo>
                  <a:cubicBezTo>
                    <a:pt x="16450" y="19042"/>
                    <a:pt x="16791" y="18884"/>
                    <a:pt x="17009" y="18579"/>
                  </a:cubicBezTo>
                  <a:lnTo>
                    <a:pt x="20139" y="14197"/>
                  </a:lnTo>
                  <a:cubicBezTo>
                    <a:pt x="20349" y="13903"/>
                    <a:pt x="20685" y="13734"/>
                    <a:pt x="21038" y="13734"/>
                  </a:cubicBezTo>
                  <a:cubicBezTo>
                    <a:pt x="21109" y="13734"/>
                    <a:pt x="21180" y="13741"/>
                    <a:pt x="21251" y="13755"/>
                  </a:cubicBezTo>
                  <a:lnTo>
                    <a:pt x="30673" y="15577"/>
                  </a:lnTo>
                  <a:cubicBezTo>
                    <a:pt x="30750" y="15592"/>
                    <a:pt x="30824" y="15599"/>
                    <a:pt x="30897" y="15599"/>
                  </a:cubicBezTo>
                  <a:cubicBezTo>
                    <a:pt x="31808" y="15599"/>
                    <a:pt x="32362" y="14487"/>
                    <a:pt x="31709" y="13755"/>
                  </a:cubicBezTo>
                  <a:lnTo>
                    <a:pt x="22503" y="2766"/>
                  </a:lnTo>
                  <a:cubicBezTo>
                    <a:pt x="20819" y="875"/>
                    <a:pt x="19020" y="1"/>
                    <a:pt x="17214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3" name="Google Shape;363;p20"/>
            <p:cNvGrpSpPr/>
            <p:nvPr/>
          </p:nvGrpSpPr>
          <p:grpSpPr>
            <a:xfrm>
              <a:off x="5315156" y="3054155"/>
              <a:ext cx="411814" cy="1659568"/>
              <a:chOff x="8552424" y="3039756"/>
              <a:chExt cx="479746" cy="1933327"/>
            </a:xfrm>
          </p:grpSpPr>
          <p:sp>
            <p:nvSpPr>
              <p:cNvPr id="364" name="Google Shape;364;p20"/>
              <p:cNvSpPr/>
              <p:nvPr/>
            </p:nvSpPr>
            <p:spPr>
              <a:xfrm>
                <a:off x="8655204" y="3191816"/>
                <a:ext cx="273834" cy="376614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9637" extrusionOk="0">
                    <a:moveTo>
                      <a:pt x="874" y="0"/>
                    </a:moveTo>
                    <a:cubicBezTo>
                      <a:pt x="395" y="0"/>
                      <a:pt x="0" y="395"/>
                      <a:pt x="0" y="874"/>
                    </a:cubicBezTo>
                    <a:lnTo>
                      <a:pt x="0" y="8763"/>
                    </a:lnTo>
                    <a:cubicBezTo>
                      <a:pt x="0" y="9251"/>
                      <a:pt x="395" y="9636"/>
                      <a:pt x="874" y="9636"/>
                    </a:cubicBezTo>
                    <a:lnTo>
                      <a:pt x="6133" y="9636"/>
                    </a:lnTo>
                    <a:cubicBezTo>
                      <a:pt x="6622" y="9636"/>
                      <a:pt x="7007" y="9251"/>
                      <a:pt x="7007" y="8763"/>
                    </a:cubicBezTo>
                    <a:lnTo>
                      <a:pt x="7007" y="874"/>
                    </a:lnTo>
                    <a:cubicBezTo>
                      <a:pt x="7007" y="395"/>
                      <a:pt x="6622" y="0"/>
                      <a:pt x="6133" y="0"/>
                    </a:cubicBezTo>
                    <a:close/>
                  </a:path>
                </a:pathLst>
              </a:custGeom>
              <a:solidFill>
                <a:srgbClr val="F9BF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0"/>
              <p:cNvSpPr/>
              <p:nvPr/>
            </p:nvSpPr>
            <p:spPr>
              <a:xfrm>
                <a:off x="8620696" y="3534274"/>
                <a:ext cx="342849" cy="548019"/>
              </a:xfrm>
              <a:custGeom>
                <a:avLst/>
                <a:gdLst/>
                <a:ahLst/>
                <a:cxnLst/>
                <a:rect l="l" t="t" r="r" b="b"/>
                <a:pathLst>
                  <a:path w="8773" h="14023" extrusionOk="0">
                    <a:moveTo>
                      <a:pt x="883" y="0"/>
                    </a:moveTo>
                    <a:cubicBezTo>
                      <a:pt x="395" y="0"/>
                      <a:pt x="0" y="395"/>
                      <a:pt x="10" y="873"/>
                    </a:cubicBezTo>
                    <a:lnTo>
                      <a:pt x="10" y="13149"/>
                    </a:lnTo>
                    <a:cubicBezTo>
                      <a:pt x="10" y="13628"/>
                      <a:pt x="395" y="14022"/>
                      <a:pt x="883" y="14022"/>
                    </a:cubicBezTo>
                    <a:lnTo>
                      <a:pt x="7890" y="14022"/>
                    </a:lnTo>
                    <a:cubicBezTo>
                      <a:pt x="8378" y="14022"/>
                      <a:pt x="8773" y="13628"/>
                      <a:pt x="8773" y="13149"/>
                    </a:cubicBezTo>
                    <a:lnTo>
                      <a:pt x="8773" y="873"/>
                    </a:lnTo>
                    <a:cubicBezTo>
                      <a:pt x="8773" y="395"/>
                      <a:pt x="8378" y="0"/>
                      <a:pt x="7890" y="0"/>
                    </a:cubicBez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0"/>
              <p:cNvSpPr/>
              <p:nvPr/>
            </p:nvSpPr>
            <p:spPr>
              <a:xfrm>
                <a:off x="8552424" y="4013981"/>
                <a:ext cx="479746" cy="959101"/>
              </a:xfrm>
              <a:custGeom>
                <a:avLst/>
                <a:gdLst/>
                <a:ahLst/>
                <a:cxnLst/>
                <a:rect l="l" t="t" r="r" b="b"/>
                <a:pathLst>
                  <a:path w="12276" h="24542" extrusionOk="0">
                    <a:moveTo>
                      <a:pt x="874" y="0"/>
                    </a:moveTo>
                    <a:cubicBezTo>
                      <a:pt x="395" y="0"/>
                      <a:pt x="1" y="385"/>
                      <a:pt x="1" y="874"/>
                    </a:cubicBezTo>
                    <a:lnTo>
                      <a:pt x="1" y="23658"/>
                    </a:lnTo>
                    <a:cubicBezTo>
                      <a:pt x="1" y="24147"/>
                      <a:pt x="395" y="24541"/>
                      <a:pt x="874" y="24541"/>
                    </a:cubicBezTo>
                    <a:lnTo>
                      <a:pt x="12276" y="24541"/>
                    </a:lnTo>
                    <a:lnTo>
                      <a:pt x="12276" y="874"/>
                    </a:lnTo>
                    <a:cubicBezTo>
                      <a:pt x="12276" y="385"/>
                      <a:pt x="11881" y="0"/>
                      <a:pt x="11393" y="0"/>
                    </a:cubicBezTo>
                    <a:close/>
                  </a:path>
                </a:pathLst>
              </a:custGeom>
              <a:solidFill>
                <a:srgbClr val="F9BF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0"/>
              <p:cNvSpPr/>
              <p:nvPr/>
            </p:nvSpPr>
            <p:spPr>
              <a:xfrm>
                <a:off x="8635742" y="3039756"/>
                <a:ext cx="314203" cy="186216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4765" extrusionOk="0">
                    <a:moveTo>
                      <a:pt x="4125" y="1"/>
                    </a:moveTo>
                    <a:cubicBezTo>
                      <a:pt x="3882" y="1"/>
                      <a:pt x="3641" y="102"/>
                      <a:pt x="3466" y="304"/>
                    </a:cubicBezTo>
                    <a:lnTo>
                      <a:pt x="245" y="4042"/>
                    </a:lnTo>
                    <a:cubicBezTo>
                      <a:pt x="0" y="4323"/>
                      <a:pt x="198" y="4765"/>
                      <a:pt x="573" y="4765"/>
                    </a:cubicBezTo>
                    <a:lnTo>
                      <a:pt x="7467" y="4765"/>
                    </a:lnTo>
                    <a:cubicBezTo>
                      <a:pt x="7833" y="4765"/>
                      <a:pt x="8040" y="4342"/>
                      <a:pt x="7815" y="4051"/>
                    </a:cubicBezTo>
                    <a:lnTo>
                      <a:pt x="4809" y="332"/>
                    </a:lnTo>
                    <a:cubicBezTo>
                      <a:pt x="4632" y="111"/>
                      <a:pt x="4378" y="1"/>
                      <a:pt x="4125" y="1"/>
                    </a:cubicBezTo>
                    <a:close/>
                  </a:path>
                </a:pathLst>
              </a:custGeom>
              <a:solidFill>
                <a:srgbClr val="74C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0"/>
              <p:cNvSpPr/>
              <p:nvPr/>
            </p:nvSpPr>
            <p:spPr>
              <a:xfrm>
                <a:off x="8654461" y="4115277"/>
                <a:ext cx="69758" cy="138421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3542" extrusionOk="0">
                    <a:moveTo>
                      <a:pt x="893" y="0"/>
                    </a:moveTo>
                    <a:cubicBezTo>
                      <a:pt x="395" y="0"/>
                      <a:pt x="0" y="414"/>
                      <a:pt x="19" y="911"/>
                    </a:cubicBezTo>
                    <a:lnTo>
                      <a:pt x="19" y="2668"/>
                    </a:lnTo>
                    <a:cubicBezTo>
                      <a:pt x="19" y="3147"/>
                      <a:pt x="414" y="3541"/>
                      <a:pt x="893" y="3541"/>
                    </a:cubicBezTo>
                    <a:cubicBezTo>
                      <a:pt x="1381" y="3541"/>
                      <a:pt x="1776" y="3147"/>
                      <a:pt x="1766" y="2668"/>
                    </a:cubicBezTo>
                    <a:lnTo>
                      <a:pt x="1766" y="911"/>
                    </a:lnTo>
                    <a:cubicBezTo>
                      <a:pt x="1785" y="414"/>
                      <a:pt x="1390" y="0"/>
                      <a:pt x="89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0"/>
              <p:cNvSpPr/>
              <p:nvPr/>
            </p:nvSpPr>
            <p:spPr>
              <a:xfrm>
                <a:off x="8757984" y="3773913"/>
                <a:ext cx="68664" cy="137327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3514" extrusionOk="0">
                    <a:moveTo>
                      <a:pt x="873" y="1"/>
                    </a:moveTo>
                    <a:cubicBezTo>
                      <a:pt x="394" y="1"/>
                      <a:pt x="0" y="395"/>
                      <a:pt x="0" y="884"/>
                    </a:cubicBezTo>
                    <a:lnTo>
                      <a:pt x="0" y="2631"/>
                    </a:lnTo>
                    <a:cubicBezTo>
                      <a:pt x="0" y="3119"/>
                      <a:pt x="394" y="3513"/>
                      <a:pt x="873" y="3513"/>
                    </a:cubicBezTo>
                    <a:cubicBezTo>
                      <a:pt x="1362" y="3513"/>
                      <a:pt x="1756" y="3119"/>
                      <a:pt x="1756" y="2631"/>
                    </a:cubicBezTo>
                    <a:lnTo>
                      <a:pt x="1756" y="884"/>
                    </a:lnTo>
                    <a:cubicBezTo>
                      <a:pt x="1747" y="395"/>
                      <a:pt x="1362" y="1"/>
                      <a:pt x="87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0"/>
              <p:cNvSpPr/>
              <p:nvPr/>
            </p:nvSpPr>
            <p:spPr>
              <a:xfrm>
                <a:off x="8757984" y="3294597"/>
                <a:ext cx="68664" cy="136936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3504" extrusionOk="0">
                    <a:moveTo>
                      <a:pt x="873" y="0"/>
                    </a:moveTo>
                    <a:cubicBezTo>
                      <a:pt x="394" y="0"/>
                      <a:pt x="0" y="395"/>
                      <a:pt x="0" y="874"/>
                    </a:cubicBezTo>
                    <a:lnTo>
                      <a:pt x="0" y="2630"/>
                    </a:lnTo>
                    <a:cubicBezTo>
                      <a:pt x="0" y="3109"/>
                      <a:pt x="394" y="3503"/>
                      <a:pt x="873" y="3503"/>
                    </a:cubicBezTo>
                    <a:cubicBezTo>
                      <a:pt x="1362" y="3503"/>
                      <a:pt x="1747" y="3109"/>
                      <a:pt x="1756" y="2630"/>
                    </a:cubicBezTo>
                    <a:lnTo>
                      <a:pt x="1756" y="874"/>
                    </a:lnTo>
                    <a:cubicBezTo>
                      <a:pt x="1756" y="395"/>
                      <a:pt x="1362" y="0"/>
                      <a:pt x="87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0"/>
              <p:cNvSpPr/>
              <p:nvPr/>
            </p:nvSpPr>
            <p:spPr>
              <a:xfrm>
                <a:off x="8859983" y="4115277"/>
                <a:ext cx="69797" cy="138421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542" extrusionOk="0">
                    <a:moveTo>
                      <a:pt x="893" y="0"/>
                    </a:moveTo>
                    <a:cubicBezTo>
                      <a:pt x="395" y="0"/>
                      <a:pt x="1" y="414"/>
                      <a:pt x="20" y="911"/>
                    </a:cubicBezTo>
                    <a:lnTo>
                      <a:pt x="20" y="2668"/>
                    </a:lnTo>
                    <a:cubicBezTo>
                      <a:pt x="20" y="3147"/>
                      <a:pt x="414" y="3541"/>
                      <a:pt x="893" y="3541"/>
                    </a:cubicBezTo>
                    <a:cubicBezTo>
                      <a:pt x="1382" y="3541"/>
                      <a:pt x="1767" y="3147"/>
                      <a:pt x="1767" y="2668"/>
                    </a:cubicBezTo>
                    <a:lnTo>
                      <a:pt x="1767" y="911"/>
                    </a:lnTo>
                    <a:cubicBezTo>
                      <a:pt x="1785" y="414"/>
                      <a:pt x="1391" y="0"/>
                      <a:pt x="89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0"/>
              <p:cNvSpPr/>
              <p:nvPr/>
            </p:nvSpPr>
            <p:spPr>
              <a:xfrm>
                <a:off x="8655204" y="4323378"/>
                <a:ext cx="68312" cy="135842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476" extrusionOk="0">
                    <a:moveTo>
                      <a:pt x="874" y="1"/>
                    </a:moveTo>
                    <a:cubicBezTo>
                      <a:pt x="404" y="1"/>
                      <a:pt x="19" y="376"/>
                      <a:pt x="0" y="846"/>
                    </a:cubicBezTo>
                    <a:lnTo>
                      <a:pt x="0" y="2593"/>
                    </a:lnTo>
                    <a:cubicBezTo>
                      <a:pt x="0" y="3081"/>
                      <a:pt x="395" y="3466"/>
                      <a:pt x="874" y="3476"/>
                    </a:cubicBezTo>
                    <a:cubicBezTo>
                      <a:pt x="1362" y="3476"/>
                      <a:pt x="1747" y="3081"/>
                      <a:pt x="1747" y="2593"/>
                    </a:cubicBezTo>
                    <a:lnTo>
                      <a:pt x="1747" y="846"/>
                    </a:lnTo>
                    <a:cubicBezTo>
                      <a:pt x="1738" y="376"/>
                      <a:pt x="1343" y="1"/>
                      <a:pt x="87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0"/>
              <p:cNvSpPr/>
              <p:nvPr/>
            </p:nvSpPr>
            <p:spPr>
              <a:xfrm>
                <a:off x="8860726" y="4323378"/>
                <a:ext cx="68312" cy="135842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476" extrusionOk="0">
                    <a:moveTo>
                      <a:pt x="874" y="1"/>
                    </a:moveTo>
                    <a:cubicBezTo>
                      <a:pt x="405" y="1"/>
                      <a:pt x="20" y="376"/>
                      <a:pt x="1" y="846"/>
                    </a:cubicBezTo>
                    <a:lnTo>
                      <a:pt x="1" y="2593"/>
                    </a:lnTo>
                    <a:cubicBezTo>
                      <a:pt x="1" y="3081"/>
                      <a:pt x="395" y="3476"/>
                      <a:pt x="874" y="3476"/>
                    </a:cubicBezTo>
                    <a:cubicBezTo>
                      <a:pt x="1363" y="3466"/>
                      <a:pt x="1748" y="3081"/>
                      <a:pt x="1748" y="2593"/>
                    </a:cubicBezTo>
                    <a:lnTo>
                      <a:pt x="1748" y="846"/>
                    </a:lnTo>
                    <a:cubicBezTo>
                      <a:pt x="1738" y="376"/>
                      <a:pt x="1344" y="1"/>
                      <a:pt x="87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0"/>
              <p:cNvSpPr/>
              <p:nvPr/>
            </p:nvSpPr>
            <p:spPr>
              <a:xfrm>
                <a:off x="8655204" y="4528939"/>
                <a:ext cx="68664" cy="135803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3475" extrusionOk="0">
                    <a:moveTo>
                      <a:pt x="874" y="0"/>
                    </a:moveTo>
                    <a:cubicBezTo>
                      <a:pt x="404" y="0"/>
                      <a:pt x="19" y="366"/>
                      <a:pt x="0" y="845"/>
                    </a:cubicBezTo>
                    <a:lnTo>
                      <a:pt x="0" y="2592"/>
                    </a:lnTo>
                    <a:cubicBezTo>
                      <a:pt x="0" y="3081"/>
                      <a:pt x="395" y="3475"/>
                      <a:pt x="874" y="3475"/>
                    </a:cubicBezTo>
                    <a:cubicBezTo>
                      <a:pt x="1362" y="3475"/>
                      <a:pt x="1757" y="3081"/>
                      <a:pt x="1747" y="2592"/>
                    </a:cubicBezTo>
                    <a:lnTo>
                      <a:pt x="1747" y="845"/>
                    </a:lnTo>
                    <a:cubicBezTo>
                      <a:pt x="1738" y="366"/>
                      <a:pt x="1343" y="0"/>
                      <a:pt x="87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0"/>
              <p:cNvSpPr/>
              <p:nvPr/>
            </p:nvSpPr>
            <p:spPr>
              <a:xfrm>
                <a:off x="8860726" y="4528939"/>
                <a:ext cx="68312" cy="135803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475" extrusionOk="0">
                    <a:moveTo>
                      <a:pt x="874" y="0"/>
                    </a:moveTo>
                    <a:cubicBezTo>
                      <a:pt x="405" y="0"/>
                      <a:pt x="20" y="366"/>
                      <a:pt x="1" y="845"/>
                    </a:cubicBezTo>
                    <a:lnTo>
                      <a:pt x="1" y="2592"/>
                    </a:lnTo>
                    <a:cubicBezTo>
                      <a:pt x="1" y="3081"/>
                      <a:pt x="395" y="3475"/>
                      <a:pt x="874" y="3475"/>
                    </a:cubicBezTo>
                    <a:cubicBezTo>
                      <a:pt x="1363" y="3475"/>
                      <a:pt x="1748" y="3081"/>
                      <a:pt x="1748" y="2592"/>
                    </a:cubicBezTo>
                    <a:lnTo>
                      <a:pt x="1748" y="845"/>
                    </a:lnTo>
                    <a:cubicBezTo>
                      <a:pt x="1738" y="366"/>
                      <a:pt x="1344" y="0"/>
                      <a:pt x="87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8723828" y="4767483"/>
                <a:ext cx="136936" cy="205600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5261" extrusionOk="0">
                    <a:moveTo>
                      <a:pt x="874" y="1"/>
                    </a:moveTo>
                    <a:cubicBezTo>
                      <a:pt x="386" y="1"/>
                      <a:pt x="1" y="386"/>
                      <a:pt x="1" y="874"/>
                    </a:cubicBezTo>
                    <a:lnTo>
                      <a:pt x="1" y="5260"/>
                    </a:lnTo>
                    <a:lnTo>
                      <a:pt x="3504" y="5260"/>
                    </a:lnTo>
                    <a:lnTo>
                      <a:pt x="3504" y="874"/>
                    </a:lnTo>
                    <a:cubicBezTo>
                      <a:pt x="3504" y="386"/>
                      <a:pt x="3109" y="1"/>
                      <a:pt x="2630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8746221" y="3637016"/>
                <a:ext cx="80427" cy="68624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1756" extrusionOk="0">
                    <a:moveTo>
                      <a:pt x="1174" y="1"/>
                    </a:moveTo>
                    <a:cubicBezTo>
                      <a:pt x="395" y="1"/>
                      <a:pt x="0" y="949"/>
                      <a:pt x="555" y="1494"/>
                    </a:cubicBezTo>
                    <a:cubicBezTo>
                      <a:pt x="735" y="1674"/>
                      <a:pt x="957" y="1755"/>
                      <a:pt x="1174" y="1755"/>
                    </a:cubicBezTo>
                    <a:cubicBezTo>
                      <a:pt x="1625" y="1755"/>
                      <a:pt x="2057" y="1407"/>
                      <a:pt x="2057" y="874"/>
                    </a:cubicBezTo>
                    <a:cubicBezTo>
                      <a:pt x="2048" y="395"/>
                      <a:pt x="1663" y="1"/>
                      <a:pt x="117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8" name="Google Shape;378;p20"/>
            <p:cNvSpPr/>
            <p:nvPr/>
          </p:nvSpPr>
          <p:spPr>
            <a:xfrm>
              <a:off x="3670160" y="3397562"/>
              <a:ext cx="534570" cy="322086"/>
            </a:xfrm>
            <a:custGeom>
              <a:avLst/>
              <a:gdLst/>
              <a:ahLst/>
              <a:cxnLst/>
              <a:rect l="l" t="t" r="r" b="b"/>
              <a:pathLst>
                <a:path w="32927" h="19839" extrusionOk="0">
                  <a:moveTo>
                    <a:pt x="14907" y="1"/>
                  </a:moveTo>
                  <a:cubicBezTo>
                    <a:pt x="13428" y="1"/>
                    <a:pt x="11934" y="612"/>
                    <a:pt x="10492" y="2013"/>
                  </a:cubicBezTo>
                  <a:lnTo>
                    <a:pt x="726" y="13444"/>
                  </a:lnTo>
                  <a:cubicBezTo>
                    <a:pt x="1" y="14149"/>
                    <a:pt x="522" y="15346"/>
                    <a:pt x="1484" y="15346"/>
                  </a:cubicBezTo>
                  <a:cubicBezTo>
                    <a:pt x="1531" y="15346"/>
                    <a:pt x="1579" y="15343"/>
                    <a:pt x="1628" y="15337"/>
                  </a:cubicBezTo>
                  <a:lnTo>
                    <a:pt x="11158" y="14192"/>
                  </a:lnTo>
                  <a:cubicBezTo>
                    <a:pt x="11202" y="14187"/>
                    <a:pt x="11245" y="14185"/>
                    <a:pt x="11289" y="14185"/>
                  </a:cubicBezTo>
                  <a:cubicBezTo>
                    <a:pt x="11671" y="14185"/>
                    <a:pt x="12032" y="14383"/>
                    <a:pt x="12234" y="14716"/>
                  </a:cubicBezTo>
                  <a:lnTo>
                    <a:pt x="15042" y="19309"/>
                  </a:lnTo>
                  <a:cubicBezTo>
                    <a:pt x="15252" y="19654"/>
                    <a:pt x="15617" y="19838"/>
                    <a:pt x="15987" y="19838"/>
                  </a:cubicBezTo>
                  <a:cubicBezTo>
                    <a:pt x="16242" y="19838"/>
                    <a:pt x="16500" y="19751"/>
                    <a:pt x="16711" y="19568"/>
                  </a:cubicBezTo>
                  <a:lnTo>
                    <a:pt x="21668" y="15274"/>
                  </a:lnTo>
                  <a:cubicBezTo>
                    <a:pt x="21872" y="15097"/>
                    <a:pt x="22130" y="15003"/>
                    <a:pt x="22391" y="15003"/>
                  </a:cubicBezTo>
                  <a:cubicBezTo>
                    <a:pt x="22519" y="15003"/>
                    <a:pt x="22648" y="15026"/>
                    <a:pt x="22772" y="15071"/>
                  </a:cubicBezTo>
                  <a:lnTo>
                    <a:pt x="30404" y="17856"/>
                  </a:lnTo>
                  <a:cubicBezTo>
                    <a:pt x="30501" y="17891"/>
                    <a:pt x="30602" y="17908"/>
                    <a:pt x="30706" y="17908"/>
                  </a:cubicBezTo>
                  <a:cubicBezTo>
                    <a:pt x="31711" y="17908"/>
                    <a:pt x="32927" y="16363"/>
                    <a:pt x="32323" y="15565"/>
                  </a:cubicBezTo>
                  <a:lnTo>
                    <a:pt x="22286" y="4794"/>
                  </a:lnTo>
                  <a:cubicBezTo>
                    <a:pt x="20127" y="1937"/>
                    <a:pt x="17541" y="1"/>
                    <a:pt x="14907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5031108" y="4820560"/>
              <a:ext cx="217906" cy="138890"/>
            </a:xfrm>
            <a:custGeom>
              <a:avLst/>
              <a:gdLst/>
              <a:ahLst/>
              <a:cxnLst/>
              <a:rect l="l" t="t" r="r" b="b"/>
              <a:pathLst>
                <a:path w="13422" h="8555" extrusionOk="0">
                  <a:moveTo>
                    <a:pt x="7831" y="0"/>
                  </a:moveTo>
                  <a:cubicBezTo>
                    <a:pt x="7128" y="602"/>
                    <a:pt x="6306" y="1543"/>
                    <a:pt x="5948" y="1883"/>
                  </a:cubicBezTo>
                  <a:cubicBezTo>
                    <a:pt x="5045" y="2744"/>
                    <a:pt x="4148" y="3618"/>
                    <a:pt x="3312" y="4548"/>
                  </a:cubicBezTo>
                  <a:cubicBezTo>
                    <a:pt x="2144" y="5839"/>
                    <a:pt x="1048" y="7179"/>
                    <a:pt x="0" y="8555"/>
                  </a:cubicBezTo>
                  <a:lnTo>
                    <a:pt x="13421" y="8555"/>
                  </a:lnTo>
                  <a:cubicBezTo>
                    <a:pt x="11327" y="5856"/>
                    <a:pt x="9362" y="3073"/>
                    <a:pt x="7831" y="0"/>
                  </a:cubicBezTo>
                  <a:close/>
                </a:path>
              </a:pathLst>
            </a:custGeom>
            <a:solidFill>
              <a:srgbClr val="90B9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2324733" y="4803968"/>
              <a:ext cx="4356565" cy="351991"/>
            </a:xfrm>
            <a:custGeom>
              <a:avLst/>
              <a:gdLst/>
              <a:ahLst/>
              <a:cxnLst/>
              <a:rect l="l" t="t" r="r" b="b"/>
              <a:pathLst>
                <a:path w="268344" h="21681" extrusionOk="0">
                  <a:moveTo>
                    <a:pt x="15343" y="0"/>
                  </a:moveTo>
                  <a:cubicBezTo>
                    <a:pt x="6870" y="0"/>
                    <a:pt x="1" y="9707"/>
                    <a:pt x="1" y="21680"/>
                  </a:cubicBezTo>
                  <a:lnTo>
                    <a:pt x="268344" y="21680"/>
                  </a:lnTo>
                  <a:cubicBezTo>
                    <a:pt x="268344" y="9707"/>
                    <a:pt x="261473" y="0"/>
                    <a:pt x="253000" y="0"/>
                  </a:cubicBez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3840124" y="3918511"/>
              <a:ext cx="351488" cy="1045550"/>
            </a:xfrm>
            <a:custGeom>
              <a:avLst/>
              <a:gdLst/>
              <a:ahLst/>
              <a:cxnLst/>
              <a:rect l="l" t="t" r="r" b="b"/>
              <a:pathLst>
                <a:path w="21650" h="64401" extrusionOk="0">
                  <a:moveTo>
                    <a:pt x="1145" y="1"/>
                  </a:moveTo>
                  <a:cubicBezTo>
                    <a:pt x="513" y="1"/>
                    <a:pt x="0" y="513"/>
                    <a:pt x="0" y="1146"/>
                  </a:cubicBezTo>
                  <a:lnTo>
                    <a:pt x="0" y="64400"/>
                  </a:lnTo>
                  <a:lnTo>
                    <a:pt x="21648" y="64400"/>
                  </a:lnTo>
                  <a:lnTo>
                    <a:pt x="21650" y="1146"/>
                  </a:lnTo>
                  <a:cubicBezTo>
                    <a:pt x="21650" y="513"/>
                    <a:pt x="21137" y="1"/>
                    <a:pt x="20505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3878552" y="396578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1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1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3171627" y="3714261"/>
              <a:ext cx="55276" cy="220978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3059363" y="3906121"/>
              <a:ext cx="279796" cy="139898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3032926" y="4032331"/>
              <a:ext cx="333238" cy="942414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3116064" y="4116387"/>
              <a:ext cx="55592" cy="10992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5457001" y="4239675"/>
              <a:ext cx="439539" cy="719424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5552576" y="4342425"/>
              <a:ext cx="102819" cy="68351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5552576" y="4479323"/>
              <a:ext cx="102819" cy="68703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5553709" y="4616259"/>
              <a:ext cx="102780" cy="68664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5552576" y="4753508"/>
              <a:ext cx="102819" cy="68351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5725114" y="4342699"/>
              <a:ext cx="70852" cy="68038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5725114" y="4479245"/>
              <a:ext cx="68664" cy="68781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5713351" y="4616298"/>
              <a:ext cx="92072" cy="68624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5712609" y="4753742"/>
              <a:ext cx="93831" cy="68077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5451281" y="4120021"/>
              <a:ext cx="445278" cy="136936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3226874" y="4116387"/>
              <a:ext cx="55561" cy="10992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3115495" y="4280639"/>
              <a:ext cx="56762" cy="112007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3226557" y="4280639"/>
              <a:ext cx="56478" cy="112007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3116064" y="4449035"/>
              <a:ext cx="55592" cy="10992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3227158" y="4449035"/>
              <a:ext cx="55276" cy="10992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3116064" y="4615375"/>
              <a:ext cx="55592" cy="109888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3226874" y="4615375"/>
              <a:ext cx="55561" cy="109888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3115495" y="4779596"/>
              <a:ext cx="56762" cy="112007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3226557" y="4779596"/>
              <a:ext cx="56478" cy="112007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3985947" y="396578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3" y="3683"/>
                    <a:pt x="1843" y="3683"/>
                  </a:cubicBezTo>
                  <a:cubicBezTo>
                    <a:pt x="2863" y="3683"/>
                    <a:pt x="3684" y="2862"/>
                    <a:pt x="3684" y="1842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4093390" y="3965787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2"/>
                    <a:pt x="821" y="3683"/>
                    <a:pt x="1841" y="3683"/>
                  </a:cubicBezTo>
                  <a:lnTo>
                    <a:pt x="1842" y="3683"/>
                  </a:lnTo>
                  <a:cubicBezTo>
                    <a:pt x="2862" y="3683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3878552" y="406405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1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3985947" y="406405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1"/>
                  </a:moveTo>
                  <a:cubicBezTo>
                    <a:pt x="823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4"/>
                    <a:pt x="1843" y="3684"/>
                  </a:cubicBez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4093390" y="4064058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lnTo>
                    <a:pt x="1842" y="3684"/>
                  </a:lnTo>
                  <a:cubicBezTo>
                    <a:pt x="2862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3878552" y="4162312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0"/>
                  </a:moveTo>
                  <a:cubicBezTo>
                    <a:pt x="821" y="0"/>
                    <a:pt x="1" y="823"/>
                    <a:pt x="1" y="1843"/>
                  </a:cubicBezTo>
                  <a:cubicBezTo>
                    <a:pt x="1" y="2863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3"/>
                    <a:pt x="3683" y="1843"/>
                  </a:cubicBezTo>
                  <a:cubicBezTo>
                    <a:pt x="3683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3985947" y="4162312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0"/>
                  </a:moveTo>
                  <a:cubicBezTo>
                    <a:pt x="823" y="0"/>
                    <a:pt x="1" y="823"/>
                    <a:pt x="1" y="1843"/>
                  </a:cubicBezTo>
                  <a:cubicBezTo>
                    <a:pt x="1" y="2863"/>
                    <a:pt x="823" y="3685"/>
                    <a:pt x="1843" y="3685"/>
                  </a:cubicBezTo>
                  <a:cubicBezTo>
                    <a:pt x="2863" y="3685"/>
                    <a:pt x="3684" y="2863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4093390" y="4162312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3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3"/>
                    <a:pt x="3683" y="1843"/>
                  </a:cubicBezTo>
                  <a:cubicBezTo>
                    <a:pt x="3683" y="823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3878552" y="4260583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1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3985947" y="4260583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1"/>
                  </a:moveTo>
                  <a:cubicBezTo>
                    <a:pt x="823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4"/>
                    <a:pt x="1843" y="3684"/>
                  </a:cubicBez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4093390" y="4260583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lnTo>
                    <a:pt x="1842" y="3684"/>
                  </a:lnTo>
                  <a:cubicBezTo>
                    <a:pt x="2862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3878552" y="4358837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1"/>
                  </a:moveTo>
                  <a:cubicBezTo>
                    <a:pt x="821" y="1"/>
                    <a:pt x="1" y="823"/>
                    <a:pt x="1" y="1843"/>
                  </a:cubicBezTo>
                  <a:cubicBezTo>
                    <a:pt x="1" y="2865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5"/>
                    <a:pt x="3683" y="1843"/>
                  </a:cubicBezTo>
                  <a:cubicBezTo>
                    <a:pt x="3683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3985947" y="4358837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3" y="1"/>
                    <a:pt x="1" y="823"/>
                    <a:pt x="1" y="1843"/>
                  </a:cubicBezTo>
                  <a:cubicBezTo>
                    <a:pt x="1" y="2865"/>
                    <a:pt x="823" y="3685"/>
                    <a:pt x="1843" y="3685"/>
                  </a:cubicBezTo>
                  <a:cubicBezTo>
                    <a:pt x="2863" y="3685"/>
                    <a:pt x="3684" y="2865"/>
                    <a:pt x="3684" y="1843"/>
                  </a:cubicBezTo>
                  <a:cubicBezTo>
                    <a:pt x="3684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4093390" y="4358837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1"/>
                  </a:moveTo>
                  <a:cubicBezTo>
                    <a:pt x="821" y="1"/>
                    <a:pt x="0" y="823"/>
                    <a:pt x="0" y="1843"/>
                  </a:cubicBezTo>
                  <a:cubicBezTo>
                    <a:pt x="0" y="2865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5"/>
                    <a:pt x="3683" y="1843"/>
                  </a:cubicBezTo>
                  <a:cubicBezTo>
                    <a:pt x="3683" y="823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3878552" y="4457123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1" y="0"/>
                    <a:pt x="1" y="821"/>
                    <a:pt x="1" y="1843"/>
                  </a:cubicBezTo>
                  <a:cubicBezTo>
                    <a:pt x="1" y="2862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2"/>
                    <a:pt x="3683" y="1843"/>
                  </a:cubicBez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3985947" y="4457123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3" y="0"/>
                  </a:moveTo>
                  <a:cubicBezTo>
                    <a:pt x="823" y="0"/>
                    <a:pt x="1" y="821"/>
                    <a:pt x="1" y="1843"/>
                  </a:cubicBezTo>
                  <a:cubicBezTo>
                    <a:pt x="1" y="2862"/>
                    <a:pt x="823" y="3685"/>
                    <a:pt x="1843" y="3685"/>
                  </a:cubicBezTo>
                  <a:cubicBezTo>
                    <a:pt x="2863" y="3685"/>
                    <a:pt x="3684" y="2862"/>
                    <a:pt x="3684" y="1843"/>
                  </a:cubicBez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4093390" y="4457123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1"/>
                    <a:pt x="0" y="1843"/>
                  </a:cubicBezTo>
                  <a:cubicBezTo>
                    <a:pt x="0" y="2862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2"/>
                    <a:pt x="3683" y="1843"/>
                  </a:cubicBezTo>
                  <a:cubicBezTo>
                    <a:pt x="3683" y="821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3878552" y="4555394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1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3985947" y="4555394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1"/>
                  </a:moveTo>
                  <a:cubicBezTo>
                    <a:pt x="823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4"/>
                    <a:pt x="1843" y="3684"/>
                  </a:cubicBez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4093390" y="4555394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lnTo>
                    <a:pt x="1842" y="3684"/>
                  </a:lnTo>
                  <a:cubicBezTo>
                    <a:pt x="2862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3878552" y="4653648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0"/>
                  </a:moveTo>
                  <a:cubicBezTo>
                    <a:pt x="821" y="0"/>
                    <a:pt x="1" y="823"/>
                    <a:pt x="1" y="1843"/>
                  </a:cubicBezTo>
                  <a:cubicBezTo>
                    <a:pt x="1" y="2864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4"/>
                    <a:pt x="3683" y="1843"/>
                  </a:cubicBezTo>
                  <a:cubicBezTo>
                    <a:pt x="3683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3985947" y="4653648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0"/>
                  </a:moveTo>
                  <a:cubicBezTo>
                    <a:pt x="823" y="0"/>
                    <a:pt x="1" y="823"/>
                    <a:pt x="1" y="1843"/>
                  </a:cubicBezTo>
                  <a:cubicBezTo>
                    <a:pt x="1" y="2864"/>
                    <a:pt x="823" y="3685"/>
                    <a:pt x="1843" y="3685"/>
                  </a:cubicBez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4093390" y="4653648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4"/>
                    <a:pt x="3683" y="1843"/>
                  </a:cubicBezTo>
                  <a:cubicBezTo>
                    <a:pt x="3683" y="823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3878552" y="4751919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1"/>
                  </a:moveTo>
                  <a:cubicBezTo>
                    <a:pt x="821" y="1"/>
                    <a:pt x="1" y="822"/>
                    <a:pt x="1" y="1843"/>
                  </a:cubicBezTo>
                  <a:cubicBezTo>
                    <a:pt x="1" y="2863"/>
                    <a:pt x="821" y="3686"/>
                    <a:pt x="1841" y="3686"/>
                  </a:cubicBezTo>
                  <a:lnTo>
                    <a:pt x="1843" y="3686"/>
                  </a:lnTo>
                  <a:cubicBezTo>
                    <a:pt x="2863" y="3686"/>
                    <a:pt x="3683" y="2863"/>
                    <a:pt x="3683" y="1843"/>
                  </a:cubicBezTo>
                  <a:cubicBezTo>
                    <a:pt x="3683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3985947" y="4751919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3" y="1"/>
                    <a:pt x="1" y="822"/>
                    <a:pt x="1" y="1843"/>
                  </a:cubicBezTo>
                  <a:cubicBezTo>
                    <a:pt x="1" y="2863"/>
                    <a:pt x="823" y="3686"/>
                    <a:pt x="1843" y="3686"/>
                  </a:cubicBezTo>
                  <a:cubicBezTo>
                    <a:pt x="2863" y="3686"/>
                    <a:pt x="3684" y="2863"/>
                    <a:pt x="3684" y="1843"/>
                  </a:cubicBez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4093390" y="4751919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1"/>
                  </a:moveTo>
                  <a:cubicBezTo>
                    <a:pt x="821" y="1"/>
                    <a:pt x="0" y="822"/>
                    <a:pt x="0" y="1843"/>
                  </a:cubicBezTo>
                  <a:cubicBezTo>
                    <a:pt x="0" y="2863"/>
                    <a:pt x="821" y="3686"/>
                    <a:pt x="1841" y="3686"/>
                  </a:cubicBezTo>
                  <a:lnTo>
                    <a:pt x="1842" y="3686"/>
                  </a:lnTo>
                  <a:cubicBezTo>
                    <a:pt x="2862" y="3686"/>
                    <a:pt x="3683" y="2863"/>
                    <a:pt x="3683" y="1843"/>
                  </a:cubicBezTo>
                  <a:cubicBezTo>
                    <a:pt x="3683" y="822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3878552" y="4850205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1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3985947" y="4850205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3"/>
                    <a:pt x="1843" y="3683"/>
                  </a:cubicBez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4093390" y="4850205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lnTo>
                    <a:pt x="1842" y="3683"/>
                  </a:lnTo>
                  <a:cubicBezTo>
                    <a:pt x="2862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3878552" y="464801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" y="0"/>
                  </a:moveTo>
                  <a:lnTo>
                    <a:pt x="1" y="3685"/>
                  </a:lnTo>
                  <a:lnTo>
                    <a:pt x="3683" y="3685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3985947" y="464801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" y="0"/>
                  </a:moveTo>
                  <a:lnTo>
                    <a:pt x="1" y="3685"/>
                  </a:lnTo>
                  <a:lnTo>
                    <a:pt x="3684" y="3685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4093390" y="4648015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0" y="0"/>
                  </a:moveTo>
                  <a:lnTo>
                    <a:pt x="0" y="3685"/>
                  </a:lnTo>
                  <a:lnTo>
                    <a:pt x="3683" y="3685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3878552" y="3859464"/>
              <a:ext cx="274631" cy="59063"/>
            </a:xfrm>
            <a:custGeom>
              <a:avLst/>
              <a:gdLst/>
              <a:ahLst/>
              <a:cxnLst/>
              <a:rect l="l" t="t" r="r" b="b"/>
              <a:pathLst>
                <a:path w="16916" h="3638" extrusionOk="0">
                  <a:moveTo>
                    <a:pt x="3638" y="1"/>
                  </a:moveTo>
                  <a:cubicBezTo>
                    <a:pt x="1628" y="1"/>
                    <a:pt x="1" y="1628"/>
                    <a:pt x="1" y="3638"/>
                  </a:cubicBezTo>
                  <a:lnTo>
                    <a:pt x="16916" y="3638"/>
                  </a:lnTo>
                  <a:cubicBezTo>
                    <a:pt x="16916" y="1628"/>
                    <a:pt x="15288" y="1"/>
                    <a:pt x="13279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4604371" y="3801229"/>
              <a:ext cx="351455" cy="1162832"/>
            </a:xfrm>
            <a:custGeom>
              <a:avLst/>
              <a:gdLst/>
              <a:ahLst/>
              <a:cxnLst/>
              <a:rect l="l" t="t" r="r" b="b"/>
              <a:pathLst>
                <a:path w="21648" h="71625" extrusionOk="0">
                  <a:moveTo>
                    <a:pt x="2448" y="0"/>
                  </a:moveTo>
                  <a:cubicBezTo>
                    <a:pt x="1096" y="0"/>
                    <a:pt x="0" y="1097"/>
                    <a:pt x="0" y="2450"/>
                  </a:cubicBezTo>
                  <a:lnTo>
                    <a:pt x="0" y="71624"/>
                  </a:lnTo>
                  <a:lnTo>
                    <a:pt x="21648" y="71624"/>
                  </a:lnTo>
                  <a:lnTo>
                    <a:pt x="21648" y="2450"/>
                  </a:lnTo>
                  <a:cubicBezTo>
                    <a:pt x="21648" y="1097"/>
                    <a:pt x="20551" y="0"/>
                    <a:pt x="19198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4642766" y="3848490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0"/>
                  </a:moveTo>
                  <a:cubicBezTo>
                    <a:pt x="821" y="0"/>
                    <a:pt x="0" y="821"/>
                    <a:pt x="0" y="1843"/>
                  </a:cubicBezTo>
                  <a:lnTo>
                    <a:pt x="0" y="1845"/>
                  </a:ln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5"/>
                  </a:cubicBezTo>
                  <a:lnTo>
                    <a:pt x="3683" y="1843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4750161" y="3848490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0"/>
                  </a:moveTo>
                  <a:cubicBezTo>
                    <a:pt x="823" y="0"/>
                    <a:pt x="1" y="821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5"/>
                  </a:cubicBezTo>
                  <a:lnTo>
                    <a:pt x="3685" y="1843"/>
                  </a:lnTo>
                  <a:cubicBezTo>
                    <a:pt x="3685" y="821"/>
                    <a:pt x="2865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4857588" y="3848490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0"/>
                  </a:moveTo>
                  <a:cubicBezTo>
                    <a:pt x="822" y="0"/>
                    <a:pt x="1" y="821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5"/>
                  </a:cubicBezTo>
                  <a:lnTo>
                    <a:pt x="3686" y="1843"/>
                  </a:lnTo>
                  <a:cubicBezTo>
                    <a:pt x="3686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4642766" y="394130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5"/>
                    <a:pt x="1843" y="3685"/>
                  </a:cubicBezTo>
                  <a:cubicBezTo>
                    <a:pt x="2863" y="3685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4750161" y="394130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5"/>
                    <a:pt x="1843" y="3685"/>
                  </a:cubicBezTo>
                  <a:cubicBezTo>
                    <a:pt x="2865" y="3685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857588" y="394130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5"/>
                    <a:pt x="1843" y="3685"/>
                  </a:cubicBezTo>
                  <a:cubicBezTo>
                    <a:pt x="2863" y="3685"/>
                    <a:pt x="3686" y="2863"/>
                    <a:pt x="3686" y="1843"/>
                  </a:cubicBezTo>
                  <a:lnTo>
                    <a:pt x="3686" y="1841"/>
                  </a:lnTo>
                  <a:cubicBezTo>
                    <a:pt x="3686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642766" y="4034088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3"/>
                    <a:pt x="0" y="1843"/>
                  </a:cubicBezTo>
                  <a:lnTo>
                    <a:pt x="0" y="1845"/>
                  </a:lnTo>
                  <a:cubicBezTo>
                    <a:pt x="0" y="2865"/>
                    <a:pt x="821" y="3685"/>
                    <a:pt x="1843" y="3685"/>
                  </a:cubicBezTo>
                  <a:cubicBezTo>
                    <a:pt x="2863" y="3685"/>
                    <a:pt x="3683" y="2865"/>
                    <a:pt x="3683" y="1845"/>
                  </a:cubicBezTo>
                  <a:lnTo>
                    <a:pt x="3683" y="1843"/>
                  </a:lnTo>
                  <a:cubicBezTo>
                    <a:pt x="3683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750161" y="4034088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3" y="3685"/>
                    <a:pt x="1843" y="3685"/>
                  </a:cubicBezTo>
                  <a:cubicBezTo>
                    <a:pt x="2865" y="3685"/>
                    <a:pt x="3685" y="2865"/>
                    <a:pt x="3685" y="1845"/>
                  </a:cubicBezTo>
                  <a:lnTo>
                    <a:pt x="3685" y="1843"/>
                  </a:lnTo>
                  <a:cubicBezTo>
                    <a:pt x="3685" y="823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4857588" y="4034088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2" y="3685"/>
                    <a:pt x="1843" y="3685"/>
                  </a:cubicBezTo>
                  <a:cubicBezTo>
                    <a:pt x="2863" y="3685"/>
                    <a:pt x="3686" y="2865"/>
                    <a:pt x="3686" y="1845"/>
                  </a:cubicBezTo>
                  <a:lnTo>
                    <a:pt x="3686" y="1843"/>
                  </a:lnTo>
                  <a:cubicBezTo>
                    <a:pt x="3686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4642766" y="4126904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4"/>
                    <a:pt x="0" y="1843"/>
                  </a:cubicBezTo>
                  <a:lnTo>
                    <a:pt x="0" y="1845"/>
                  </a:lnTo>
                  <a:cubicBezTo>
                    <a:pt x="0" y="2865"/>
                    <a:pt x="821" y="3686"/>
                    <a:pt x="1843" y="3686"/>
                  </a:cubicBezTo>
                  <a:cubicBezTo>
                    <a:pt x="2863" y="3686"/>
                    <a:pt x="3683" y="2865"/>
                    <a:pt x="3683" y="1845"/>
                  </a:cubicBezTo>
                  <a:lnTo>
                    <a:pt x="3683" y="1843"/>
                  </a:lnTo>
                  <a:cubicBezTo>
                    <a:pt x="3683" y="824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4750161" y="412690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4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3" y="3686"/>
                    <a:pt x="1843" y="3686"/>
                  </a:cubicBezTo>
                  <a:cubicBezTo>
                    <a:pt x="2865" y="3686"/>
                    <a:pt x="3685" y="2865"/>
                    <a:pt x="3685" y="1845"/>
                  </a:cubicBezTo>
                  <a:lnTo>
                    <a:pt x="3685" y="1843"/>
                  </a:lnTo>
                  <a:cubicBezTo>
                    <a:pt x="3685" y="824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4857588" y="412690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4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2" y="3686"/>
                    <a:pt x="1843" y="3686"/>
                  </a:cubicBezTo>
                  <a:cubicBezTo>
                    <a:pt x="2863" y="3686"/>
                    <a:pt x="3686" y="2865"/>
                    <a:pt x="3686" y="1845"/>
                  </a:cubicBezTo>
                  <a:lnTo>
                    <a:pt x="3686" y="1843"/>
                  </a:lnTo>
                  <a:cubicBezTo>
                    <a:pt x="3686" y="824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4642766" y="4219735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3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3944815" y="4041228"/>
              <a:ext cx="212267" cy="182057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3823252" y="4162790"/>
              <a:ext cx="576589" cy="849276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916198" y="4496195"/>
              <a:ext cx="148905" cy="60836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3917513" y="4375013"/>
              <a:ext cx="148559" cy="60801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3916198" y="4253763"/>
              <a:ext cx="148905" cy="60524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3916198" y="4617411"/>
              <a:ext cx="148905" cy="60870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3916198" y="4738973"/>
              <a:ext cx="148905" cy="60524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3916198" y="4860189"/>
              <a:ext cx="148905" cy="60836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4116415" y="4253763"/>
              <a:ext cx="70871" cy="60697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4116415" y="4375013"/>
              <a:ext cx="70871" cy="60663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4116415" y="4496229"/>
              <a:ext cx="70871" cy="60836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4116415" y="4617445"/>
              <a:ext cx="70871" cy="61009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4116415" y="4738973"/>
              <a:ext cx="70871" cy="60697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4116415" y="4860224"/>
              <a:ext cx="70871" cy="60663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4750161" y="4219735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2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4857588" y="4219735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2"/>
                  </a:cubicBezTo>
                  <a:lnTo>
                    <a:pt x="3686" y="1841"/>
                  </a:lnTo>
                  <a:cubicBezTo>
                    <a:pt x="3686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4642766" y="4312551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3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2"/>
                    <a:pt x="821" y="3685"/>
                    <a:pt x="1843" y="3685"/>
                  </a:cubicBezTo>
                  <a:cubicBezTo>
                    <a:pt x="2863" y="3685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4750161" y="4312551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3" y="3685"/>
                    <a:pt x="1843" y="3685"/>
                  </a:cubicBezTo>
                  <a:cubicBezTo>
                    <a:pt x="2865" y="3685"/>
                    <a:pt x="3685" y="2862"/>
                    <a:pt x="3685" y="1842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4857588" y="4312551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2" y="3685"/>
                    <a:pt x="1843" y="3685"/>
                  </a:cubicBezTo>
                  <a:cubicBezTo>
                    <a:pt x="2863" y="3685"/>
                    <a:pt x="3686" y="2862"/>
                    <a:pt x="3686" y="1842"/>
                  </a:cubicBezTo>
                  <a:lnTo>
                    <a:pt x="3686" y="1841"/>
                  </a:lnTo>
                  <a:cubicBezTo>
                    <a:pt x="3686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4642766" y="4405334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3"/>
                    <a:pt x="0" y="1843"/>
                  </a:cubicBezTo>
                  <a:lnTo>
                    <a:pt x="0" y="1845"/>
                  </a:ln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5"/>
                  </a:cubicBezTo>
                  <a:lnTo>
                    <a:pt x="3683" y="1843"/>
                  </a:lnTo>
                  <a:cubicBezTo>
                    <a:pt x="3683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4750161" y="440533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5"/>
                  </a:cubicBezTo>
                  <a:lnTo>
                    <a:pt x="3685" y="1843"/>
                  </a:lnTo>
                  <a:cubicBezTo>
                    <a:pt x="3685" y="823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4857588" y="440533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5"/>
                  </a:cubicBezTo>
                  <a:lnTo>
                    <a:pt x="3686" y="1843"/>
                  </a:lnTo>
                  <a:cubicBezTo>
                    <a:pt x="3686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4642766" y="4498149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1"/>
                    <a:pt x="0" y="1843"/>
                  </a:cubicBez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3"/>
                  </a:cubicBez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4750161" y="4498149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1"/>
                    <a:pt x="1" y="1843"/>
                  </a:cubicBez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1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4857588" y="4498149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1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3"/>
                  </a:cubicBezTo>
                  <a:cubicBezTo>
                    <a:pt x="3686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4642766" y="459096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5"/>
                    <a:pt x="1843" y="3685"/>
                  </a:cubicBezTo>
                  <a:cubicBezTo>
                    <a:pt x="2863" y="3685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4750161" y="459096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5"/>
                    <a:pt x="1843" y="3685"/>
                  </a:cubicBezTo>
                  <a:cubicBezTo>
                    <a:pt x="2865" y="3685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2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4857588" y="459096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5"/>
                    <a:pt x="1843" y="3685"/>
                  </a:cubicBezTo>
                  <a:cubicBezTo>
                    <a:pt x="2863" y="3685"/>
                    <a:pt x="3686" y="2863"/>
                    <a:pt x="3686" y="1843"/>
                  </a:cubicBezTo>
                  <a:lnTo>
                    <a:pt x="3686" y="1841"/>
                  </a:lnTo>
                  <a:cubicBezTo>
                    <a:pt x="3686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4642766" y="4628192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0" y="1"/>
                  </a:moveTo>
                  <a:lnTo>
                    <a:pt x="0" y="3686"/>
                  </a:lnTo>
                  <a:lnTo>
                    <a:pt x="3683" y="3686"/>
                  </a:lnTo>
                  <a:lnTo>
                    <a:pt x="36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4750161" y="4628192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" y="1"/>
                  </a:moveTo>
                  <a:lnTo>
                    <a:pt x="1" y="3686"/>
                  </a:lnTo>
                  <a:lnTo>
                    <a:pt x="3685" y="3686"/>
                  </a:lnTo>
                  <a:lnTo>
                    <a:pt x="36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4857588" y="4628192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" y="1"/>
                  </a:moveTo>
                  <a:lnTo>
                    <a:pt x="1" y="3686"/>
                  </a:lnTo>
                  <a:lnTo>
                    <a:pt x="3686" y="3686"/>
                  </a:lnTo>
                  <a:lnTo>
                    <a:pt x="36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4642766" y="4725683"/>
              <a:ext cx="59810" cy="59794"/>
            </a:xfrm>
            <a:custGeom>
              <a:avLst/>
              <a:gdLst/>
              <a:ahLst/>
              <a:cxnLst/>
              <a:rect l="l" t="t" r="r" b="b"/>
              <a:pathLst>
                <a:path w="3684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3683" y="3683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4750161" y="4725683"/>
              <a:ext cx="59842" cy="59794"/>
            </a:xfrm>
            <a:custGeom>
              <a:avLst/>
              <a:gdLst/>
              <a:ahLst/>
              <a:cxnLst/>
              <a:rect l="l" t="t" r="r" b="b"/>
              <a:pathLst>
                <a:path w="3686" h="3683" extrusionOk="0">
                  <a:moveTo>
                    <a:pt x="1" y="0"/>
                  </a:moveTo>
                  <a:lnTo>
                    <a:pt x="1" y="3683"/>
                  </a:lnTo>
                  <a:lnTo>
                    <a:pt x="3685" y="3683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4857588" y="4725683"/>
              <a:ext cx="59842" cy="59794"/>
            </a:xfrm>
            <a:custGeom>
              <a:avLst/>
              <a:gdLst/>
              <a:ahLst/>
              <a:cxnLst/>
              <a:rect l="l" t="t" r="r" b="b"/>
              <a:pathLst>
                <a:path w="3686" h="3683" extrusionOk="0">
                  <a:moveTo>
                    <a:pt x="1" y="0"/>
                  </a:moveTo>
                  <a:lnTo>
                    <a:pt x="1" y="3683"/>
                  </a:lnTo>
                  <a:lnTo>
                    <a:pt x="3686" y="3683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4642766" y="483181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0" y="1"/>
                  </a:moveTo>
                  <a:lnTo>
                    <a:pt x="0" y="3684"/>
                  </a:lnTo>
                  <a:lnTo>
                    <a:pt x="3683" y="3684"/>
                  </a:lnTo>
                  <a:lnTo>
                    <a:pt x="36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4750161" y="4831811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" y="1"/>
                  </a:moveTo>
                  <a:lnTo>
                    <a:pt x="1" y="3684"/>
                  </a:lnTo>
                  <a:lnTo>
                    <a:pt x="3685" y="3684"/>
                  </a:lnTo>
                  <a:lnTo>
                    <a:pt x="36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4857588" y="4831811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" y="1"/>
                  </a:moveTo>
                  <a:lnTo>
                    <a:pt x="1" y="3684"/>
                  </a:lnTo>
                  <a:lnTo>
                    <a:pt x="3686" y="3684"/>
                  </a:lnTo>
                  <a:lnTo>
                    <a:pt x="36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4223920" y="3783355"/>
              <a:ext cx="351472" cy="1180707"/>
            </a:xfrm>
            <a:custGeom>
              <a:avLst/>
              <a:gdLst/>
              <a:ahLst/>
              <a:cxnLst/>
              <a:rect l="l" t="t" r="r" b="b"/>
              <a:pathLst>
                <a:path w="21649" h="72726" extrusionOk="0">
                  <a:moveTo>
                    <a:pt x="20164" y="0"/>
                  </a:moveTo>
                  <a:cubicBezTo>
                    <a:pt x="20161" y="0"/>
                    <a:pt x="20158" y="0"/>
                    <a:pt x="20155" y="0"/>
                  </a:cubicBezTo>
                  <a:lnTo>
                    <a:pt x="1517" y="104"/>
                  </a:lnTo>
                  <a:cubicBezTo>
                    <a:pt x="701" y="108"/>
                    <a:pt x="41" y="772"/>
                    <a:pt x="41" y="1589"/>
                  </a:cubicBezTo>
                  <a:lnTo>
                    <a:pt x="0" y="72725"/>
                  </a:lnTo>
                  <a:lnTo>
                    <a:pt x="21648" y="72725"/>
                  </a:lnTo>
                  <a:lnTo>
                    <a:pt x="21648" y="1485"/>
                  </a:lnTo>
                  <a:cubicBezTo>
                    <a:pt x="21648" y="666"/>
                    <a:pt x="20984" y="0"/>
                    <a:pt x="20164" y="0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4288632" y="3855779"/>
              <a:ext cx="33087" cy="1046963"/>
            </a:xfrm>
            <a:custGeom>
              <a:avLst/>
              <a:gdLst/>
              <a:ahLst/>
              <a:cxnLst/>
              <a:rect l="l" t="t" r="r" b="b"/>
              <a:pathLst>
                <a:path w="2038" h="64488" extrusionOk="0">
                  <a:moveTo>
                    <a:pt x="1018" y="1"/>
                  </a:moveTo>
                  <a:cubicBezTo>
                    <a:pt x="454" y="1"/>
                    <a:pt x="0" y="455"/>
                    <a:pt x="0" y="1019"/>
                  </a:cubicBezTo>
                  <a:lnTo>
                    <a:pt x="0" y="63470"/>
                  </a:lnTo>
                  <a:cubicBezTo>
                    <a:pt x="0" y="64035"/>
                    <a:pt x="454" y="64488"/>
                    <a:pt x="1018" y="64488"/>
                  </a:cubicBezTo>
                  <a:cubicBezTo>
                    <a:pt x="1583" y="64488"/>
                    <a:pt x="2038" y="64035"/>
                    <a:pt x="2038" y="63470"/>
                  </a:cubicBezTo>
                  <a:lnTo>
                    <a:pt x="2038" y="1019"/>
                  </a:lnTo>
                  <a:cubicBezTo>
                    <a:pt x="2038" y="455"/>
                    <a:pt x="1583" y="1"/>
                    <a:pt x="101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4383136" y="3855779"/>
              <a:ext cx="33071" cy="1046963"/>
            </a:xfrm>
            <a:custGeom>
              <a:avLst/>
              <a:gdLst/>
              <a:ahLst/>
              <a:cxnLst/>
              <a:rect l="l" t="t" r="r" b="b"/>
              <a:pathLst>
                <a:path w="2037" h="64488" extrusionOk="0">
                  <a:moveTo>
                    <a:pt x="1018" y="1"/>
                  </a:moveTo>
                  <a:cubicBezTo>
                    <a:pt x="454" y="1"/>
                    <a:pt x="0" y="455"/>
                    <a:pt x="0" y="1019"/>
                  </a:cubicBezTo>
                  <a:lnTo>
                    <a:pt x="0" y="63470"/>
                  </a:lnTo>
                  <a:cubicBezTo>
                    <a:pt x="0" y="64035"/>
                    <a:pt x="454" y="64488"/>
                    <a:pt x="1018" y="64488"/>
                  </a:cubicBezTo>
                  <a:cubicBezTo>
                    <a:pt x="1582" y="64488"/>
                    <a:pt x="2036" y="64035"/>
                    <a:pt x="2036" y="63470"/>
                  </a:cubicBezTo>
                  <a:lnTo>
                    <a:pt x="2036" y="1019"/>
                  </a:lnTo>
                  <a:cubicBezTo>
                    <a:pt x="2036" y="455"/>
                    <a:pt x="1582" y="1"/>
                    <a:pt x="101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4477608" y="3855779"/>
              <a:ext cx="33103" cy="1046963"/>
            </a:xfrm>
            <a:custGeom>
              <a:avLst/>
              <a:gdLst/>
              <a:ahLst/>
              <a:cxnLst/>
              <a:rect l="l" t="t" r="r" b="b"/>
              <a:pathLst>
                <a:path w="2039" h="64488" extrusionOk="0">
                  <a:moveTo>
                    <a:pt x="1018" y="1"/>
                  </a:moveTo>
                  <a:cubicBezTo>
                    <a:pt x="455" y="1"/>
                    <a:pt x="0" y="455"/>
                    <a:pt x="0" y="1019"/>
                  </a:cubicBezTo>
                  <a:lnTo>
                    <a:pt x="0" y="63470"/>
                  </a:lnTo>
                  <a:cubicBezTo>
                    <a:pt x="0" y="64035"/>
                    <a:pt x="455" y="64488"/>
                    <a:pt x="1018" y="64488"/>
                  </a:cubicBezTo>
                  <a:cubicBezTo>
                    <a:pt x="1584" y="64488"/>
                    <a:pt x="2038" y="64035"/>
                    <a:pt x="2038" y="63470"/>
                  </a:cubicBezTo>
                  <a:lnTo>
                    <a:pt x="2038" y="1019"/>
                  </a:lnTo>
                  <a:cubicBezTo>
                    <a:pt x="2038" y="455"/>
                    <a:pt x="1584" y="1"/>
                    <a:pt x="101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5004401" y="3427776"/>
              <a:ext cx="351472" cy="1536286"/>
            </a:xfrm>
            <a:custGeom>
              <a:avLst/>
              <a:gdLst/>
              <a:ahLst/>
              <a:cxnLst/>
              <a:rect l="l" t="t" r="r" b="b"/>
              <a:pathLst>
                <a:path w="21649" h="94628" extrusionOk="0">
                  <a:moveTo>
                    <a:pt x="1508" y="1"/>
                  </a:moveTo>
                  <a:cubicBezTo>
                    <a:pt x="675" y="1"/>
                    <a:pt x="0" y="675"/>
                    <a:pt x="0" y="1508"/>
                  </a:cubicBezTo>
                  <a:lnTo>
                    <a:pt x="0" y="94627"/>
                  </a:lnTo>
                  <a:lnTo>
                    <a:pt x="21648" y="94627"/>
                  </a:lnTo>
                  <a:lnTo>
                    <a:pt x="21648" y="1508"/>
                  </a:lnTo>
                  <a:cubicBezTo>
                    <a:pt x="21648" y="675"/>
                    <a:pt x="20974" y="1"/>
                    <a:pt x="2014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5150224" y="3584249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5257667" y="3693429"/>
              <a:ext cx="59794" cy="59794"/>
            </a:xfrm>
            <a:custGeom>
              <a:avLst/>
              <a:gdLst/>
              <a:ahLst/>
              <a:cxnLst/>
              <a:rect l="l" t="t" r="r" b="b"/>
              <a:pathLst>
                <a:path w="3683" h="3683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2"/>
                    <a:pt x="821" y="3683"/>
                    <a:pt x="1841" y="3683"/>
                  </a:cubicBezTo>
                  <a:cubicBezTo>
                    <a:pt x="2860" y="3683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5042797" y="3802593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3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3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5257667" y="3802593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1"/>
                  </a:moveTo>
                  <a:cubicBezTo>
                    <a:pt x="821" y="1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3"/>
                  </a:cubicBezTo>
                  <a:cubicBezTo>
                    <a:pt x="3683" y="823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5042797" y="3911790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3" y="3684"/>
                  </a:cubicBezTo>
                  <a:lnTo>
                    <a:pt x="1845" y="3684"/>
                  </a:lnTo>
                  <a:cubicBezTo>
                    <a:pt x="2865" y="3684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2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5150224" y="3911790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5257667" y="3911790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cubicBezTo>
                    <a:pt x="2860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5042797" y="4020970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5150224" y="4020970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5257667" y="4020970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3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5042797" y="4130167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3" y="3684"/>
                  </a:cubicBezTo>
                  <a:lnTo>
                    <a:pt x="1845" y="3684"/>
                  </a:lnTo>
                  <a:cubicBezTo>
                    <a:pt x="2865" y="3684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2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5150224" y="413016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5257667" y="4130167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cubicBezTo>
                    <a:pt x="2860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5042797" y="4239347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5150224" y="4239347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5257667" y="4239347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3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5042797" y="4348544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150224" y="4348544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257667" y="4348544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cubicBezTo>
                    <a:pt x="2860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042797" y="4457724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2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150224" y="4457724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2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257667" y="4457724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3"/>
                    <a:pt x="0" y="1842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2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5042797" y="4566921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5150224" y="456692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5257667" y="4566921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cubicBezTo>
                    <a:pt x="2860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5042797" y="4676101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2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150224" y="4676101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2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257667" y="4676101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3"/>
                    <a:pt x="0" y="1842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2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5042797" y="4785298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2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2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5150224" y="478529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2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2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257667" y="4785298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2"/>
                    <a:pt x="821" y="3683"/>
                    <a:pt x="1841" y="3683"/>
                  </a:cubicBezTo>
                  <a:cubicBezTo>
                    <a:pt x="2860" y="3683"/>
                    <a:pt x="3683" y="2862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3431018" y="2988863"/>
              <a:ext cx="388390" cy="170256"/>
            </a:xfrm>
            <a:custGeom>
              <a:avLst/>
              <a:gdLst/>
              <a:ahLst/>
              <a:cxnLst/>
              <a:rect l="l" t="t" r="r" b="b"/>
              <a:pathLst>
                <a:path w="23923" h="10487" extrusionOk="0">
                  <a:moveTo>
                    <a:pt x="1077" y="0"/>
                  </a:moveTo>
                  <a:cubicBezTo>
                    <a:pt x="480" y="0"/>
                    <a:pt x="1" y="479"/>
                    <a:pt x="1" y="1075"/>
                  </a:cubicBezTo>
                  <a:lnTo>
                    <a:pt x="1" y="9412"/>
                  </a:lnTo>
                  <a:cubicBezTo>
                    <a:pt x="1" y="10008"/>
                    <a:pt x="480" y="10487"/>
                    <a:pt x="1077" y="10487"/>
                  </a:cubicBezTo>
                  <a:lnTo>
                    <a:pt x="22848" y="10487"/>
                  </a:lnTo>
                  <a:cubicBezTo>
                    <a:pt x="23443" y="10487"/>
                    <a:pt x="23922" y="10008"/>
                    <a:pt x="23922" y="9412"/>
                  </a:cubicBezTo>
                  <a:lnTo>
                    <a:pt x="23922" y="1075"/>
                  </a:lnTo>
                  <a:cubicBezTo>
                    <a:pt x="23922" y="479"/>
                    <a:pt x="23443" y="0"/>
                    <a:pt x="22848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49494" y="3157512"/>
              <a:ext cx="351472" cy="1806550"/>
            </a:xfrm>
            <a:custGeom>
              <a:avLst/>
              <a:gdLst/>
              <a:ahLst/>
              <a:cxnLst/>
              <a:rect l="l" t="t" r="r" b="b"/>
              <a:pathLst>
                <a:path w="21649" h="111275" extrusionOk="0">
                  <a:moveTo>
                    <a:pt x="1" y="0"/>
                  </a:moveTo>
                  <a:lnTo>
                    <a:pt x="1" y="111274"/>
                  </a:lnTo>
                  <a:lnTo>
                    <a:pt x="21648" y="111274"/>
                  </a:lnTo>
                  <a:lnTo>
                    <a:pt x="21648" y="0"/>
                  </a:ln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3491640" y="320469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6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6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3599051" y="3204691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6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6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706478" y="3204691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6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6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3491640" y="3308400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0"/>
                  </a:moveTo>
                  <a:cubicBezTo>
                    <a:pt x="767" y="0"/>
                    <a:pt x="1" y="768"/>
                    <a:pt x="1" y="1719"/>
                  </a:cubicBezTo>
                  <a:lnTo>
                    <a:pt x="1" y="1966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19"/>
                  </a:lnTo>
                  <a:cubicBezTo>
                    <a:pt x="3683" y="768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99051" y="3308400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0"/>
                  </a:moveTo>
                  <a:cubicBezTo>
                    <a:pt x="768" y="0"/>
                    <a:pt x="0" y="768"/>
                    <a:pt x="0" y="1719"/>
                  </a:cubicBezTo>
                  <a:lnTo>
                    <a:pt x="0" y="1966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6"/>
                  </a:cubicBezTo>
                  <a:lnTo>
                    <a:pt x="3685" y="1719"/>
                  </a:lnTo>
                  <a:cubicBezTo>
                    <a:pt x="3685" y="768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706478" y="3308400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0"/>
                  </a:moveTo>
                  <a:cubicBezTo>
                    <a:pt x="766" y="0"/>
                    <a:pt x="0" y="768"/>
                    <a:pt x="0" y="1719"/>
                  </a:cubicBezTo>
                  <a:lnTo>
                    <a:pt x="0" y="1966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19"/>
                  </a:lnTo>
                  <a:cubicBezTo>
                    <a:pt x="3683" y="768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91640" y="341214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599051" y="3412141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706478" y="3412141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3491640" y="3515851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8"/>
                    <a:pt x="1" y="1720"/>
                  </a:cubicBezTo>
                  <a:lnTo>
                    <a:pt x="1" y="1966"/>
                  </a:lnTo>
                  <a:cubicBezTo>
                    <a:pt x="1" y="2919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0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3599051" y="3515851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8"/>
                    <a:pt x="0" y="1720"/>
                  </a:cubicBezTo>
                  <a:lnTo>
                    <a:pt x="0" y="1966"/>
                  </a:lnTo>
                  <a:cubicBezTo>
                    <a:pt x="0" y="2919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9"/>
                    <a:pt x="3685" y="1966"/>
                  </a:cubicBezTo>
                  <a:lnTo>
                    <a:pt x="3685" y="1720"/>
                  </a:lnTo>
                  <a:cubicBezTo>
                    <a:pt x="3685" y="768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3706478" y="3515851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8"/>
                    <a:pt x="0" y="1720"/>
                  </a:cubicBezTo>
                  <a:lnTo>
                    <a:pt x="0" y="1966"/>
                  </a:lnTo>
                  <a:cubicBezTo>
                    <a:pt x="0" y="2919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0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3491640" y="3619592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3599051" y="3619592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3706478" y="3619592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3491640" y="3723301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8"/>
                    <a:pt x="1" y="1721"/>
                  </a:cubicBezTo>
                  <a:lnTo>
                    <a:pt x="1" y="1966"/>
                  </a:lnTo>
                  <a:cubicBezTo>
                    <a:pt x="1" y="2919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3599051" y="3723301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8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9"/>
                    <a:pt x="3685" y="1966"/>
                  </a:cubicBezTo>
                  <a:lnTo>
                    <a:pt x="3685" y="1721"/>
                  </a:lnTo>
                  <a:cubicBezTo>
                    <a:pt x="3685" y="768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3706478" y="3723301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8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3491640" y="3827043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3599051" y="3827043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3706478" y="3827043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3491640" y="3930785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3599051" y="3930785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3706478" y="3930785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491640" y="4034494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6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599051" y="4034494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6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3706478" y="4034494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491640" y="4138236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599051" y="4138236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3706478" y="4138236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3491640" y="424194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9"/>
                    <a:pt x="1" y="1720"/>
                  </a:cubicBezTo>
                  <a:lnTo>
                    <a:pt x="1" y="1966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3599051" y="4241945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9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6"/>
                  </a:cubicBezTo>
                  <a:lnTo>
                    <a:pt x="3685" y="1720"/>
                  </a:lnTo>
                  <a:cubicBezTo>
                    <a:pt x="3685" y="769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3706478" y="4241945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9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3491640" y="4345686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3599051" y="4345686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3706478" y="4345686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3491640" y="4449396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9"/>
                    <a:pt x="1" y="1721"/>
                  </a:cubicBezTo>
                  <a:lnTo>
                    <a:pt x="1" y="1966"/>
                  </a:lnTo>
                  <a:cubicBezTo>
                    <a:pt x="1" y="2919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3599051" y="4449396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9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9"/>
                    <a:pt x="3685" y="1966"/>
                  </a:cubicBezTo>
                  <a:lnTo>
                    <a:pt x="3685" y="1721"/>
                  </a:lnTo>
                  <a:cubicBezTo>
                    <a:pt x="3685" y="769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3706478" y="4449396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9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3491640" y="455313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3599051" y="4553137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3706478" y="4553137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3491640" y="4656879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3599051" y="4656879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3706478" y="4656879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3491640" y="476058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3599051" y="4760588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3706478" y="4760588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3491640" y="4864330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3599051" y="4864330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3706478" y="4864330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3487890" y="3044078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517" y="0"/>
                  </a:moveTo>
                  <a:cubicBezTo>
                    <a:pt x="677" y="0"/>
                    <a:pt x="1" y="677"/>
                    <a:pt x="1" y="1517"/>
                  </a:cubicBezTo>
                  <a:lnTo>
                    <a:pt x="1" y="2167"/>
                  </a:lnTo>
                  <a:cubicBezTo>
                    <a:pt x="1" y="3008"/>
                    <a:pt x="677" y="3685"/>
                    <a:pt x="1517" y="3685"/>
                  </a:cubicBezTo>
                  <a:lnTo>
                    <a:pt x="2167" y="3685"/>
                  </a:lnTo>
                  <a:cubicBezTo>
                    <a:pt x="3007" y="3685"/>
                    <a:pt x="3684" y="3008"/>
                    <a:pt x="3684" y="2167"/>
                  </a:cubicBezTo>
                  <a:lnTo>
                    <a:pt x="3684" y="1517"/>
                  </a:lnTo>
                  <a:cubicBezTo>
                    <a:pt x="3684" y="677"/>
                    <a:pt x="3007" y="0"/>
                    <a:pt x="216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3595333" y="3044078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517" y="0"/>
                  </a:moveTo>
                  <a:cubicBezTo>
                    <a:pt x="676" y="0"/>
                    <a:pt x="0" y="677"/>
                    <a:pt x="0" y="1517"/>
                  </a:cubicBezTo>
                  <a:lnTo>
                    <a:pt x="0" y="2167"/>
                  </a:lnTo>
                  <a:cubicBezTo>
                    <a:pt x="0" y="3008"/>
                    <a:pt x="676" y="3685"/>
                    <a:pt x="1517" y="3685"/>
                  </a:cubicBezTo>
                  <a:lnTo>
                    <a:pt x="2166" y="3685"/>
                  </a:lnTo>
                  <a:cubicBezTo>
                    <a:pt x="3007" y="3685"/>
                    <a:pt x="3683" y="3008"/>
                    <a:pt x="3683" y="2167"/>
                  </a:cubicBezTo>
                  <a:lnTo>
                    <a:pt x="3683" y="1517"/>
                  </a:lnTo>
                  <a:cubicBezTo>
                    <a:pt x="3683" y="677"/>
                    <a:pt x="3007" y="0"/>
                    <a:pt x="21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3702727" y="3044078"/>
              <a:ext cx="59826" cy="59826"/>
            </a:xfrm>
            <a:custGeom>
              <a:avLst/>
              <a:gdLst/>
              <a:ahLst/>
              <a:cxnLst/>
              <a:rect l="l" t="t" r="r" b="b"/>
              <a:pathLst>
                <a:path w="3685" h="3685" extrusionOk="0">
                  <a:moveTo>
                    <a:pt x="1519" y="0"/>
                  </a:moveTo>
                  <a:cubicBezTo>
                    <a:pt x="679" y="0"/>
                    <a:pt x="0" y="677"/>
                    <a:pt x="0" y="1517"/>
                  </a:cubicBezTo>
                  <a:lnTo>
                    <a:pt x="0" y="2167"/>
                  </a:lnTo>
                  <a:cubicBezTo>
                    <a:pt x="0" y="3008"/>
                    <a:pt x="679" y="3685"/>
                    <a:pt x="1519" y="3685"/>
                  </a:cubicBezTo>
                  <a:lnTo>
                    <a:pt x="2167" y="3685"/>
                  </a:lnTo>
                  <a:cubicBezTo>
                    <a:pt x="3009" y="3685"/>
                    <a:pt x="3685" y="3008"/>
                    <a:pt x="3685" y="2167"/>
                  </a:cubicBezTo>
                  <a:lnTo>
                    <a:pt x="3685" y="1517"/>
                  </a:lnTo>
                  <a:cubicBezTo>
                    <a:pt x="3685" y="677"/>
                    <a:pt x="3009" y="0"/>
                    <a:pt x="216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3928426" y="5052201"/>
              <a:ext cx="549539" cy="24661"/>
            </a:xfrm>
            <a:custGeom>
              <a:avLst/>
              <a:gdLst/>
              <a:ahLst/>
              <a:cxnLst/>
              <a:rect l="l" t="t" r="r" b="b"/>
              <a:pathLst>
                <a:path w="33849" h="1519" extrusionOk="0">
                  <a:moveTo>
                    <a:pt x="0" y="0"/>
                  </a:moveTo>
                  <a:lnTo>
                    <a:pt x="0" y="1518"/>
                  </a:lnTo>
                  <a:lnTo>
                    <a:pt x="33848" y="1518"/>
                  </a:lnTo>
                  <a:lnTo>
                    <a:pt x="33848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2940251" y="5019423"/>
              <a:ext cx="549555" cy="24661"/>
            </a:xfrm>
            <a:custGeom>
              <a:avLst/>
              <a:gdLst/>
              <a:ahLst/>
              <a:cxnLst/>
              <a:rect l="l" t="t" r="r" b="b"/>
              <a:pathLst>
                <a:path w="33850" h="1519" extrusionOk="0">
                  <a:moveTo>
                    <a:pt x="1" y="1"/>
                  </a:moveTo>
                  <a:lnTo>
                    <a:pt x="1" y="1519"/>
                  </a:lnTo>
                  <a:lnTo>
                    <a:pt x="33849" y="1519"/>
                  </a:lnTo>
                  <a:lnTo>
                    <a:pt x="33849" y="1"/>
                  </a:ln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4416045" y="4460435"/>
              <a:ext cx="530316" cy="616427"/>
            </a:xfrm>
            <a:custGeom>
              <a:avLst/>
              <a:gdLst/>
              <a:ahLst/>
              <a:cxnLst/>
              <a:rect l="l" t="t" r="r" b="b"/>
              <a:pathLst>
                <a:path w="32665" h="37969" extrusionOk="0">
                  <a:moveTo>
                    <a:pt x="16333" y="1"/>
                  </a:moveTo>
                  <a:lnTo>
                    <a:pt x="0" y="11718"/>
                  </a:lnTo>
                  <a:lnTo>
                    <a:pt x="0" y="37968"/>
                  </a:lnTo>
                  <a:lnTo>
                    <a:pt x="32665" y="37968"/>
                  </a:lnTo>
                  <a:lnTo>
                    <a:pt x="32665" y="11718"/>
                  </a:lnTo>
                  <a:lnTo>
                    <a:pt x="16333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4416045" y="5044766"/>
              <a:ext cx="530316" cy="32097"/>
            </a:xfrm>
            <a:custGeom>
              <a:avLst/>
              <a:gdLst/>
              <a:ahLst/>
              <a:cxnLst/>
              <a:rect l="l" t="t" r="r" b="b"/>
              <a:pathLst>
                <a:path w="32665" h="1977" extrusionOk="0">
                  <a:moveTo>
                    <a:pt x="0" y="0"/>
                  </a:moveTo>
                  <a:lnTo>
                    <a:pt x="0" y="1976"/>
                  </a:lnTo>
                  <a:lnTo>
                    <a:pt x="32665" y="1976"/>
                  </a:lnTo>
                  <a:lnTo>
                    <a:pt x="32665" y="0"/>
                  </a:ln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4603510" y="4812118"/>
              <a:ext cx="155401" cy="264744"/>
            </a:xfrm>
            <a:custGeom>
              <a:avLst/>
              <a:gdLst/>
              <a:ahLst/>
              <a:cxnLst/>
              <a:rect l="l" t="t" r="r" b="b"/>
              <a:pathLst>
                <a:path w="9572" h="16307" extrusionOk="0">
                  <a:moveTo>
                    <a:pt x="3082" y="0"/>
                  </a:moveTo>
                  <a:cubicBezTo>
                    <a:pt x="1381" y="0"/>
                    <a:pt x="0" y="1381"/>
                    <a:pt x="0" y="3083"/>
                  </a:cubicBezTo>
                  <a:lnTo>
                    <a:pt x="0" y="16306"/>
                  </a:lnTo>
                  <a:lnTo>
                    <a:pt x="9571" y="16306"/>
                  </a:lnTo>
                  <a:lnTo>
                    <a:pt x="9569" y="3083"/>
                  </a:lnTo>
                  <a:cubicBezTo>
                    <a:pt x="9569" y="1381"/>
                    <a:pt x="8188" y="0"/>
                    <a:pt x="648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4346835" y="4446636"/>
              <a:ext cx="665180" cy="269501"/>
            </a:xfrm>
            <a:custGeom>
              <a:avLst/>
              <a:gdLst/>
              <a:ahLst/>
              <a:cxnLst/>
              <a:rect l="l" t="t" r="r" b="b"/>
              <a:pathLst>
                <a:path w="40972" h="16600" extrusionOk="0">
                  <a:moveTo>
                    <a:pt x="20603" y="1"/>
                  </a:moveTo>
                  <a:cubicBezTo>
                    <a:pt x="20077" y="1"/>
                    <a:pt x="19551" y="167"/>
                    <a:pt x="19107" y="498"/>
                  </a:cubicBezTo>
                  <a:lnTo>
                    <a:pt x="570" y="14483"/>
                  </a:lnTo>
                  <a:cubicBezTo>
                    <a:pt x="165" y="14787"/>
                    <a:pt x="1" y="15316"/>
                    <a:pt x="163" y="15797"/>
                  </a:cubicBezTo>
                  <a:cubicBezTo>
                    <a:pt x="323" y="16276"/>
                    <a:pt x="772" y="16600"/>
                    <a:pt x="1280" y="16600"/>
                  </a:cubicBezTo>
                  <a:cubicBezTo>
                    <a:pt x="1535" y="16600"/>
                    <a:pt x="1783" y="16515"/>
                    <a:pt x="1988" y="16362"/>
                  </a:cubicBezTo>
                  <a:lnTo>
                    <a:pt x="20525" y="2376"/>
                  </a:lnTo>
                  <a:cubicBezTo>
                    <a:pt x="20548" y="2358"/>
                    <a:pt x="20575" y="2349"/>
                    <a:pt x="20603" y="2349"/>
                  </a:cubicBezTo>
                  <a:cubicBezTo>
                    <a:pt x="20630" y="2349"/>
                    <a:pt x="20657" y="2358"/>
                    <a:pt x="20680" y="2376"/>
                  </a:cubicBezTo>
                  <a:lnTo>
                    <a:pt x="38941" y="15841"/>
                  </a:lnTo>
                  <a:cubicBezTo>
                    <a:pt x="39151" y="15996"/>
                    <a:pt x="39396" y="16071"/>
                    <a:pt x="39639" y="16071"/>
                  </a:cubicBezTo>
                  <a:cubicBezTo>
                    <a:pt x="40000" y="16071"/>
                    <a:pt x="40356" y="15905"/>
                    <a:pt x="40586" y="15592"/>
                  </a:cubicBezTo>
                  <a:cubicBezTo>
                    <a:pt x="40972" y="15069"/>
                    <a:pt x="40861" y="14333"/>
                    <a:pt x="40338" y="13947"/>
                  </a:cubicBezTo>
                  <a:lnTo>
                    <a:pt x="22079" y="482"/>
                  </a:lnTo>
                  <a:cubicBezTo>
                    <a:pt x="21639" y="161"/>
                    <a:pt x="21121" y="1"/>
                    <a:pt x="20603" y="1"/>
                  </a:cubicBez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4632668" y="4616535"/>
              <a:ext cx="93530" cy="89974"/>
            </a:xfrm>
            <a:custGeom>
              <a:avLst/>
              <a:gdLst/>
              <a:ahLst/>
              <a:cxnLst/>
              <a:rect l="l" t="t" r="r" b="b"/>
              <a:pathLst>
                <a:path w="5761" h="5542" extrusionOk="0">
                  <a:moveTo>
                    <a:pt x="2990" y="0"/>
                  </a:moveTo>
                  <a:cubicBezTo>
                    <a:pt x="1868" y="0"/>
                    <a:pt x="858" y="675"/>
                    <a:pt x="429" y="1711"/>
                  </a:cubicBezTo>
                  <a:cubicBezTo>
                    <a:pt x="1" y="2746"/>
                    <a:pt x="237" y="3937"/>
                    <a:pt x="1029" y="4729"/>
                  </a:cubicBezTo>
                  <a:cubicBezTo>
                    <a:pt x="1559" y="5259"/>
                    <a:pt x="2268" y="5541"/>
                    <a:pt x="2990" y="5541"/>
                  </a:cubicBezTo>
                  <a:cubicBezTo>
                    <a:pt x="3347" y="5541"/>
                    <a:pt x="3707" y="5472"/>
                    <a:pt x="4050" y="5330"/>
                  </a:cubicBezTo>
                  <a:cubicBezTo>
                    <a:pt x="5086" y="4902"/>
                    <a:pt x="5760" y="3891"/>
                    <a:pt x="5760" y="2771"/>
                  </a:cubicBezTo>
                  <a:cubicBezTo>
                    <a:pt x="5760" y="1240"/>
                    <a:pt x="4520" y="0"/>
                    <a:pt x="2990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4521523" y="4877659"/>
              <a:ext cx="68983" cy="130432"/>
            </a:xfrm>
            <a:custGeom>
              <a:avLst/>
              <a:gdLst/>
              <a:ahLst/>
              <a:cxnLst/>
              <a:rect l="l" t="t" r="r" b="b"/>
              <a:pathLst>
                <a:path w="4249" h="8034" extrusionOk="0">
                  <a:moveTo>
                    <a:pt x="2125" y="0"/>
                  </a:moveTo>
                  <a:cubicBezTo>
                    <a:pt x="980" y="0"/>
                    <a:pt x="52" y="367"/>
                    <a:pt x="6" y="826"/>
                  </a:cubicBezTo>
                  <a:lnTo>
                    <a:pt x="1" y="826"/>
                  </a:lnTo>
                  <a:lnTo>
                    <a:pt x="1" y="8033"/>
                  </a:lnTo>
                  <a:lnTo>
                    <a:pt x="4249" y="8033"/>
                  </a:lnTo>
                  <a:lnTo>
                    <a:pt x="4249" y="826"/>
                  </a:lnTo>
                  <a:lnTo>
                    <a:pt x="4244" y="826"/>
                  </a:lnTo>
                  <a:cubicBezTo>
                    <a:pt x="4198" y="367"/>
                    <a:pt x="3268" y="0"/>
                    <a:pt x="212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4551672" y="4827817"/>
              <a:ext cx="8669" cy="205633"/>
            </a:xfrm>
            <a:custGeom>
              <a:avLst/>
              <a:gdLst/>
              <a:ahLst/>
              <a:cxnLst/>
              <a:rect l="l" t="t" r="r" b="b"/>
              <a:pathLst>
                <a:path w="534" h="12666" extrusionOk="0">
                  <a:moveTo>
                    <a:pt x="0" y="0"/>
                  </a:moveTo>
                  <a:lnTo>
                    <a:pt x="0" y="12666"/>
                  </a:lnTo>
                  <a:lnTo>
                    <a:pt x="534" y="1266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4521523" y="4906248"/>
              <a:ext cx="68983" cy="6478"/>
            </a:xfrm>
            <a:custGeom>
              <a:avLst/>
              <a:gdLst/>
              <a:ahLst/>
              <a:cxnLst/>
              <a:rect l="l" t="t" r="r" b="b"/>
              <a:pathLst>
                <a:path w="4249" h="399" extrusionOk="0">
                  <a:moveTo>
                    <a:pt x="1" y="1"/>
                  </a:moveTo>
                  <a:lnTo>
                    <a:pt x="1" y="399"/>
                  </a:lnTo>
                  <a:lnTo>
                    <a:pt x="4249" y="399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4521523" y="4939644"/>
              <a:ext cx="68983" cy="6478"/>
            </a:xfrm>
            <a:custGeom>
              <a:avLst/>
              <a:gdLst/>
              <a:ahLst/>
              <a:cxnLst/>
              <a:rect l="l" t="t" r="r" b="b"/>
              <a:pathLst>
                <a:path w="4249" h="399" extrusionOk="0">
                  <a:moveTo>
                    <a:pt x="1" y="1"/>
                  </a:moveTo>
                  <a:lnTo>
                    <a:pt x="1" y="399"/>
                  </a:lnTo>
                  <a:lnTo>
                    <a:pt x="4249" y="399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4521523" y="4973023"/>
              <a:ext cx="68983" cy="6494"/>
            </a:xfrm>
            <a:custGeom>
              <a:avLst/>
              <a:gdLst/>
              <a:ahLst/>
              <a:cxnLst/>
              <a:rect l="l" t="t" r="r" b="b"/>
              <a:pathLst>
                <a:path w="4249" h="400" extrusionOk="0">
                  <a:moveTo>
                    <a:pt x="1" y="0"/>
                  </a:moveTo>
                  <a:lnTo>
                    <a:pt x="1" y="400"/>
                  </a:lnTo>
                  <a:lnTo>
                    <a:pt x="4249" y="400"/>
                  </a:lnTo>
                  <a:lnTo>
                    <a:pt x="4249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4521523" y="5006451"/>
              <a:ext cx="68983" cy="6478"/>
            </a:xfrm>
            <a:custGeom>
              <a:avLst/>
              <a:gdLst/>
              <a:ahLst/>
              <a:cxnLst/>
              <a:rect l="l" t="t" r="r" b="b"/>
              <a:pathLst>
                <a:path w="4249" h="399" extrusionOk="0">
                  <a:moveTo>
                    <a:pt x="1" y="0"/>
                  </a:moveTo>
                  <a:lnTo>
                    <a:pt x="1" y="398"/>
                  </a:lnTo>
                  <a:lnTo>
                    <a:pt x="4249" y="398"/>
                  </a:lnTo>
                  <a:lnTo>
                    <a:pt x="4249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4767500" y="4877659"/>
              <a:ext cx="68983" cy="130432"/>
            </a:xfrm>
            <a:custGeom>
              <a:avLst/>
              <a:gdLst/>
              <a:ahLst/>
              <a:cxnLst/>
              <a:rect l="l" t="t" r="r" b="b"/>
              <a:pathLst>
                <a:path w="4249" h="8034" extrusionOk="0">
                  <a:moveTo>
                    <a:pt x="2123" y="0"/>
                  </a:moveTo>
                  <a:cubicBezTo>
                    <a:pt x="979" y="0"/>
                    <a:pt x="49" y="367"/>
                    <a:pt x="4" y="826"/>
                  </a:cubicBezTo>
                  <a:lnTo>
                    <a:pt x="0" y="826"/>
                  </a:lnTo>
                  <a:lnTo>
                    <a:pt x="0" y="8033"/>
                  </a:lnTo>
                  <a:lnTo>
                    <a:pt x="4248" y="8033"/>
                  </a:lnTo>
                  <a:lnTo>
                    <a:pt x="4248" y="826"/>
                  </a:lnTo>
                  <a:lnTo>
                    <a:pt x="4243" y="826"/>
                  </a:lnTo>
                  <a:cubicBezTo>
                    <a:pt x="4196" y="367"/>
                    <a:pt x="3267" y="0"/>
                    <a:pt x="212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4797632" y="4822346"/>
              <a:ext cx="8686" cy="205649"/>
            </a:xfrm>
            <a:custGeom>
              <a:avLst/>
              <a:gdLst/>
              <a:ahLst/>
              <a:cxnLst/>
              <a:rect l="l" t="t" r="r" b="b"/>
              <a:pathLst>
                <a:path w="535" h="12667" extrusionOk="0">
                  <a:moveTo>
                    <a:pt x="1" y="1"/>
                  </a:moveTo>
                  <a:lnTo>
                    <a:pt x="1" y="12666"/>
                  </a:lnTo>
                  <a:lnTo>
                    <a:pt x="534" y="12666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4767500" y="4906248"/>
              <a:ext cx="68950" cy="6478"/>
            </a:xfrm>
            <a:custGeom>
              <a:avLst/>
              <a:gdLst/>
              <a:ahLst/>
              <a:cxnLst/>
              <a:rect l="l" t="t" r="r" b="b"/>
              <a:pathLst>
                <a:path w="4247" h="399" extrusionOk="0">
                  <a:moveTo>
                    <a:pt x="0" y="1"/>
                  </a:moveTo>
                  <a:lnTo>
                    <a:pt x="0" y="399"/>
                  </a:lnTo>
                  <a:lnTo>
                    <a:pt x="4247" y="399"/>
                  </a:lnTo>
                  <a:lnTo>
                    <a:pt x="42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4767500" y="4939644"/>
              <a:ext cx="68950" cy="6478"/>
            </a:xfrm>
            <a:custGeom>
              <a:avLst/>
              <a:gdLst/>
              <a:ahLst/>
              <a:cxnLst/>
              <a:rect l="l" t="t" r="r" b="b"/>
              <a:pathLst>
                <a:path w="4247" h="399" extrusionOk="0">
                  <a:moveTo>
                    <a:pt x="0" y="1"/>
                  </a:moveTo>
                  <a:lnTo>
                    <a:pt x="0" y="399"/>
                  </a:lnTo>
                  <a:lnTo>
                    <a:pt x="4247" y="399"/>
                  </a:lnTo>
                  <a:lnTo>
                    <a:pt x="42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4767500" y="4973023"/>
              <a:ext cx="68950" cy="6494"/>
            </a:xfrm>
            <a:custGeom>
              <a:avLst/>
              <a:gdLst/>
              <a:ahLst/>
              <a:cxnLst/>
              <a:rect l="l" t="t" r="r" b="b"/>
              <a:pathLst>
                <a:path w="4247" h="400" extrusionOk="0">
                  <a:moveTo>
                    <a:pt x="0" y="0"/>
                  </a:moveTo>
                  <a:lnTo>
                    <a:pt x="0" y="400"/>
                  </a:lnTo>
                  <a:lnTo>
                    <a:pt x="4247" y="400"/>
                  </a:lnTo>
                  <a:lnTo>
                    <a:pt x="424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4767500" y="5006451"/>
              <a:ext cx="68950" cy="6478"/>
            </a:xfrm>
            <a:custGeom>
              <a:avLst/>
              <a:gdLst/>
              <a:ahLst/>
              <a:cxnLst/>
              <a:rect l="l" t="t" r="r" b="b"/>
              <a:pathLst>
                <a:path w="4247" h="399" extrusionOk="0">
                  <a:moveTo>
                    <a:pt x="0" y="0"/>
                  </a:moveTo>
                  <a:lnTo>
                    <a:pt x="0" y="398"/>
                  </a:lnTo>
                  <a:lnTo>
                    <a:pt x="4247" y="398"/>
                  </a:lnTo>
                  <a:lnTo>
                    <a:pt x="424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5292751" y="5037898"/>
              <a:ext cx="919485" cy="39240"/>
            </a:xfrm>
            <a:custGeom>
              <a:avLst/>
              <a:gdLst/>
              <a:ahLst/>
              <a:cxnLst/>
              <a:rect l="l" t="t" r="r" b="b"/>
              <a:pathLst>
                <a:path w="56636" h="2417" extrusionOk="0">
                  <a:moveTo>
                    <a:pt x="0" y="0"/>
                  </a:moveTo>
                  <a:lnTo>
                    <a:pt x="0" y="2417"/>
                  </a:lnTo>
                  <a:lnTo>
                    <a:pt x="56636" y="2417"/>
                  </a:lnTo>
                  <a:lnTo>
                    <a:pt x="56636" y="0"/>
                  </a:ln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5110594" y="4441392"/>
              <a:ext cx="439546" cy="635746"/>
            </a:xfrm>
            <a:custGeom>
              <a:avLst/>
              <a:gdLst/>
              <a:ahLst/>
              <a:cxnLst/>
              <a:rect l="l" t="t" r="r" b="b"/>
              <a:pathLst>
                <a:path w="27074" h="39159" extrusionOk="0">
                  <a:moveTo>
                    <a:pt x="13536" y="1"/>
                  </a:moveTo>
                  <a:lnTo>
                    <a:pt x="1" y="12086"/>
                  </a:lnTo>
                  <a:lnTo>
                    <a:pt x="1" y="39159"/>
                  </a:lnTo>
                  <a:lnTo>
                    <a:pt x="27073" y="39159"/>
                  </a:lnTo>
                  <a:lnTo>
                    <a:pt x="27073" y="12086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5110594" y="5044067"/>
              <a:ext cx="439546" cy="33071"/>
            </a:xfrm>
            <a:custGeom>
              <a:avLst/>
              <a:gdLst/>
              <a:ahLst/>
              <a:cxnLst/>
              <a:rect l="l" t="t" r="r" b="b"/>
              <a:pathLst>
                <a:path w="27074" h="2037" extrusionOk="0">
                  <a:moveTo>
                    <a:pt x="1" y="1"/>
                  </a:moveTo>
                  <a:lnTo>
                    <a:pt x="1" y="2037"/>
                  </a:lnTo>
                  <a:lnTo>
                    <a:pt x="27073" y="2037"/>
                  </a:lnTo>
                  <a:lnTo>
                    <a:pt x="27073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250231" y="4804114"/>
              <a:ext cx="160288" cy="273024"/>
            </a:xfrm>
            <a:custGeom>
              <a:avLst/>
              <a:gdLst/>
              <a:ahLst/>
              <a:cxnLst/>
              <a:rect l="l" t="t" r="r" b="b"/>
              <a:pathLst>
                <a:path w="9873" h="16817" extrusionOk="0">
                  <a:moveTo>
                    <a:pt x="2239" y="0"/>
                  </a:moveTo>
                  <a:cubicBezTo>
                    <a:pt x="1002" y="0"/>
                    <a:pt x="0" y="1002"/>
                    <a:pt x="0" y="2239"/>
                  </a:cubicBezTo>
                  <a:lnTo>
                    <a:pt x="0" y="16817"/>
                  </a:lnTo>
                  <a:lnTo>
                    <a:pt x="9872" y="16817"/>
                  </a:lnTo>
                  <a:lnTo>
                    <a:pt x="9872" y="2239"/>
                  </a:lnTo>
                  <a:cubicBezTo>
                    <a:pt x="9872" y="1002"/>
                    <a:pt x="8870" y="0"/>
                    <a:pt x="763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5039939" y="4430255"/>
              <a:ext cx="576602" cy="274274"/>
            </a:xfrm>
            <a:custGeom>
              <a:avLst/>
              <a:gdLst/>
              <a:ahLst/>
              <a:cxnLst/>
              <a:rect l="l" t="t" r="r" b="b"/>
              <a:pathLst>
                <a:path w="35516" h="16894" extrusionOk="0">
                  <a:moveTo>
                    <a:pt x="17897" y="0"/>
                  </a:moveTo>
                  <a:cubicBezTo>
                    <a:pt x="17270" y="0"/>
                    <a:pt x="16644" y="225"/>
                    <a:pt x="16148" y="676"/>
                  </a:cubicBezTo>
                  <a:lnTo>
                    <a:pt x="483" y="14844"/>
                  </a:lnTo>
                  <a:cubicBezTo>
                    <a:pt x="122" y="15169"/>
                    <a:pt x="1" y="15686"/>
                    <a:pt x="175" y="16138"/>
                  </a:cubicBezTo>
                  <a:cubicBezTo>
                    <a:pt x="349" y="16593"/>
                    <a:pt x="786" y="16894"/>
                    <a:pt x="1274" y="16894"/>
                  </a:cubicBezTo>
                  <a:cubicBezTo>
                    <a:pt x="1565" y="16894"/>
                    <a:pt x="1846" y="16785"/>
                    <a:pt x="2063" y="16587"/>
                  </a:cubicBezTo>
                  <a:lnTo>
                    <a:pt x="17728" y="2420"/>
                  </a:lnTo>
                  <a:cubicBezTo>
                    <a:pt x="17776" y="2375"/>
                    <a:pt x="17836" y="2353"/>
                    <a:pt x="17897" y="2353"/>
                  </a:cubicBezTo>
                  <a:cubicBezTo>
                    <a:pt x="17958" y="2353"/>
                    <a:pt x="18018" y="2375"/>
                    <a:pt x="18066" y="2418"/>
                  </a:cubicBezTo>
                  <a:lnTo>
                    <a:pt x="33442" y="16052"/>
                  </a:lnTo>
                  <a:cubicBezTo>
                    <a:pt x="33664" y="16241"/>
                    <a:pt x="33936" y="16334"/>
                    <a:pt x="34207" y="16334"/>
                  </a:cubicBezTo>
                  <a:cubicBezTo>
                    <a:pt x="34533" y="16334"/>
                    <a:pt x="34856" y="16200"/>
                    <a:pt x="35089" y="15937"/>
                  </a:cubicBezTo>
                  <a:cubicBezTo>
                    <a:pt x="35515" y="15457"/>
                    <a:pt x="35476" y="14724"/>
                    <a:pt x="35004" y="14291"/>
                  </a:cubicBezTo>
                  <a:lnTo>
                    <a:pt x="19628" y="658"/>
                  </a:lnTo>
                  <a:cubicBezTo>
                    <a:pt x="19134" y="219"/>
                    <a:pt x="18515" y="0"/>
                    <a:pt x="17897" y="0"/>
                  </a:cubicBez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2608618" y="4982456"/>
              <a:ext cx="4285602" cy="279729"/>
            </a:xfrm>
            <a:custGeom>
              <a:avLst/>
              <a:gdLst/>
              <a:ahLst/>
              <a:cxnLst/>
              <a:rect l="l" t="t" r="r" b="b"/>
              <a:pathLst>
                <a:path w="263973" h="17230" extrusionOk="0">
                  <a:moveTo>
                    <a:pt x="11995" y="0"/>
                  </a:moveTo>
                  <a:cubicBezTo>
                    <a:pt x="5371" y="0"/>
                    <a:pt x="1" y="7715"/>
                    <a:pt x="1" y="17229"/>
                  </a:cubicBezTo>
                  <a:lnTo>
                    <a:pt x="263972" y="17229"/>
                  </a:lnTo>
                  <a:cubicBezTo>
                    <a:pt x="263972" y="7715"/>
                    <a:pt x="258602" y="0"/>
                    <a:pt x="251978" y="0"/>
                  </a:cubicBezTo>
                  <a:close/>
                </a:path>
              </a:pathLst>
            </a:custGeom>
            <a:solidFill>
              <a:srgbClr val="D39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2249581" y="4283555"/>
              <a:ext cx="499113" cy="646234"/>
            </a:xfrm>
            <a:custGeom>
              <a:avLst/>
              <a:gdLst/>
              <a:ahLst/>
              <a:cxnLst/>
              <a:rect l="l" t="t" r="r" b="b"/>
              <a:pathLst>
                <a:path w="30743" h="39805" extrusionOk="0">
                  <a:moveTo>
                    <a:pt x="15545" y="0"/>
                  </a:moveTo>
                  <a:cubicBezTo>
                    <a:pt x="14946" y="0"/>
                    <a:pt x="14339" y="33"/>
                    <a:pt x="13727" y="99"/>
                  </a:cubicBezTo>
                  <a:cubicBezTo>
                    <a:pt x="6771" y="851"/>
                    <a:pt x="1243" y="6003"/>
                    <a:pt x="461" y="12465"/>
                  </a:cubicBezTo>
                  <a:cubicBezTo>
                    <a:pt x="1" y="16273"/>
                    <a:pt x="1172" y="19816"/>
                    <a:pt x="3407" y="22571"/>
                  </a:cubicBezTo>
                  <a:cubicBezTo>
                    <a:pt x="5174" y="24750"/>
                    <a:pt x="6010" y="27434"/>
                    <a:pt x="5838" y="30155"/>
                  </a:cubicBezTo>
                  <a:cubicBezTo>
                    <a:pt x="5825" y="30349"/>
                    <a:pt x="5820" y="30543"/>
                    <a:pt x="5822" y="30740"/>
                  </a:cubicBezTo>
                  <a:cubicBezTo>
                    <a:pt x="5847" y="35714"/>
                    <a:pt x="10162" y="39736"/>
                    <a:pt x="15495" y="39803"/>
                  </a:cubicBezTo>
                  <a:cubicBezTo>
                    <a:pt x="15538" y="39804"/>
                    <a:pt x="15581" y="39804"/>
                    <a:pt x="15624" y="39804"/>
                  </a:cubicBezTo>
                  <a:cubicBezTo>
                    <a:pt x="20909" y="39804"/>
                    <a:pt x="25308" y="35836"/>
                    <a:pt x="25430" y="30912"/>
                  </a:cubicBezTo>
                  <a:cubicBezTo>
                    <a:pt x="25443" y="30462"/>
                    <a:pt x="25418" y="30009"/>
                    <a:pt x="25358" y="29562"/>
                  </a:cubicBezTo>
                  <a:cubicBezTo>
                    <a:pt x="25036" y="27154"/>
                    <a:pt x="25828" y="24748"/>
                    <a:pt x="27450" y="22848"/>
                  </a:cubicBezTo>
                  <a:cubicBezTo>
                    <a:pt x="29516" y="20428"/>
                    <a:pt x="30742" y="17363"/>
                    <a:pt x="30725" y="14036"/>
                  </a:cubicBezTo>
                  <a:cubicBezTo>
                    <a:pt x="30685" y="6271"/>
                    <a:pt x="23895" y="0"/>
                    <a:pt x="15545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2403684" y="4532129"/>
              <a:ext cx="199690" cy="609640"/>
            </a:xfrm>
            <a:custGeom>
              <a:avLst/>
              <a:gdLst/>
              <a:ahLst/>
              <a:cxnLst/>
              <a:rect l="l" t="t" r="r" b="b"/>
              <a:pathLst>
                <a:path w="12300" h="37551" extrusionOk="0">
                  <a:moveTo>
                    <a:pt x="5994" y="0"/>
                  </a:moveTo>
                  <a:cubicBezTo>
                    <a:pt x="5993" y="0"/>
                    <a:pt x="5992" y="0"/>
                    <a:pt x="5991" y="0"/>
                  </a:cubicBezTo>
                  <a:cubicBezTo>
                    <a:pt x="5541" y="2"/>
                    <a:pt x="5179" y="368"/>
                    <a:pt x="5180" y="817"/>
                  </a:cubicBezTo>
                  <a:lnTo>
                    <a:pt x="5216" y="8213"/>
                  </a:lnTo>
                  <a:lnTo>
                    <a:pt x="1579" y="3260"/>
                  </a:lnTo>
                  <a:cubicBezTo>
                    <a:pt x="1419" y="3044"/>
                    <a:pt x="1173" y="2929"/>
                    <a:pt x="923" y="2929"/>
                  </a:cubicBezTo>
                  <a:cubicBezTo>
                    <a:pt x="755" y="2929"/>
                    <a:pt x="586" y="2981"/>
                    <a:pt x="441" y="3088"/>
                  </a:cubicBezTo>
                  <a:cubicBezTo>
                    <a:pt x="80" y="3354"/>
                    <a:pt x="0" y="3863"/>
                    <a:pt x="268" y="4224"/>
                  </a:cubicBezTo>
                  <a:lnTo>
                    <a:pt x="4946" y="10594"/>
                  </a:lnTo>
                  <a:cubicBezTo>
                    <a:pt x="5020" y="10695"/>
                    <a:pt x="5117" y="10776"/>
                    <a:pt x="5228" y="10834"/>
                  </a:cubicBezTo>
                  <a:lnTo>
                    <a:pt x="5349" y="36742"/>
                  </a:lnTo>
                  <a:cubicBezTo>
                    <a:pt x="5351" y="37189"/>
                    <a:pt x="5714" y="37550"/>
                    <a:pt x="6160" y="37550"/>
                  </a:cubicBezTo>
                  <a:cubicBezTo>
                    <a:pt x="6162" y="37550"/>
                    <a:pt x="6165" y="37550"/>
                    <a:pt x="6167" y="37550"/>
                  </a:cubicBezTo>
                  <a:cubicBezTo>
                    <a:pt x="6616" y="37549"/>
                    <a:pt x="6977" y="37182"/>
                    <a:pt x="6975" y="36733"/>
                  </a:cubicBezTo>
                  <a:lnTo>
                    <a:pt x="6884" y="17086"/>
                  </a:lnTo>
                  <a:lnTo>
                    <a:pt x="12039" y="10897"/>
                  </a:lnTo>
                  <a:cubicBezTo>
                    <a:pt x="12299" y="10550"/>
                    <a:pt x="12243" y="10060"/>
                    <a:pt x="11908" y="9782"/>
                  </a:cubicBezTo>
                  <a:cubicBezTo>
                    <a:pt x="11757" y="9656"/>
                    <a:pt x="11572" y="9593"/>
                    <a:pt x="11388" y="9593"/>
                  </a:cubicBezTo>
                  <a:cubicBezTo>
                    <a:pt x="11168" y="9593"/>
                    <a:pt x="10949" y="9682"/>
                    <a:pt x="10788" y="9856"/>
                  </a:cubicBezTo>
                  <a:lnTo>
                    <a:pt x="6871" y="14559"/>
                  </a:lnTo>
                  <a:lnTo>
                    <a:pt x="6808" y="808"/>
                  </a:lnTo>
                  <a:cubicBezTo>
                    <a:pt x="6804" y="360"/>
                    <a:pt x="6441" y="0"/>
                    <a:pt x="599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2549052" y="3946062"/>
              <a:ext cx="603098" cy="781033"/>
            </a:xfrm>
            <a:custGeom>
              <a:avLst/>
              <a:gdLst/>
              <a:ahLst/>
              <a:cxnLst/>
              <a:rect l="l" t="t" r="r" b="b"/>
              <a:pathLst>
                <a:path w="37148" h="48108" extrusionOk="0">
                  <a:moveTo>
                    <a:pt x="18346" y="1"/>
                  </a:moveTo>
                  <a:cubicBezTo>
                    <a:pt x="8214" y="1"/>
                    <a:pt x="1" y="7630"/>
                    <a:pt x="1" y="17042"/>
                  </a:cubicBezTo>
                  <a:cubicBezTo>
                    <a:pt x="1" y="21063"/>
                    <a:pt x="1501" y="24760"/>
                    <a:pt x="4011" y="27675"/>
                  </a:cubicBezTo>
                  <a:cubicBezTo>
                    <a:pt x="5984" y="29965"/>
                    <a:pt x="6958" y="32869"/>
                    <a:pt x="6581" y="35780"/>
                  </a:cubicBezTo>
                  <a:cubicBezTo>
                    <a:pt x="6512" y="36321"/>
                    <a:pt x="6486" y="36869"/>
                    <a:pt x="6502" y="37415"/>
                  </a:cubicBezTo>
                  <a:cubicBezTo>
                    <a:pt x="6681" y="43345"/>
                    <a:pt x="11991" y="48107"/>
                    <a:pt x="18356" y="48107"/>
                  </a:cubicBezTo>
                  <a:cubicBezTo>
                    <a:pt x="18425" y="48107"/>
                    <a:pt x="18495" y="48107"/>
                    <a:pt x="18565" y="48106"/>
                  </a:cubicBezTo>
                  <a:cubicBezTo>
                    <a:pt x="25011" y="47998"/>
                    <a:pt x="30201" y="43112"/>
                    <a:pt x="30201" y="37099"/>
                  </a:cubicBezTo>
                  <a:cubicBezTo>
                    <a:pt x="30201" y="36862"/>
                    <a:pt x="30193" y="36627"/>
                    <a:pt x="30177" y="36393"/>
                  </a:cubicBezTo>
                  <a:cubicBezTo>
                    <a:pt x="29951" y="33105"/>
                    <a:pt x="30948" y="29859"/>
                    <a:pt x="33069" y="27217"/>
                  </a:cubicBezTo>
                  <a:cubicBezTo>
                    <a:pt x="35753" y="23872"/>
                    <a:pt x="37148" y="19585"/>
                    <a:pt x="36567" y="14985"/>
                  </a:cubicBezTo>
                  <a:cubicBezTo>
                    <a:pt x="35584" y="7181"/>
                    <a:pt x="28870" y="983"/>
                    <a:pt x="20460" y="111"/>
                  </a:cubicBezTo>
                  <a:cubicBezTo>
                    <a:pt x="19747" y="37"/>
                    <a:pt x="19042" y="1"/>
                    <a:pt x="18346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730770" y="4244835"/>
              <a:ext cx="235667" cy="896935"/>
            </a:xfrm>
            <a:custGeom>
              <a:avLst/>
              <a:gdLst/>
              <a:ahLst/>
              <a:cxnLst/>
              <a:rect l="l" t="t" r="r" b="b"/>
              <a:pathLst>
                <a:path w="14516" h="55247" extrusionOk="0">
                  <a:moveTo>
                    <a:pt x="7243" y="0"/>
                  </a:moveTo>
                  <a:cubicBezTo>
                    <a:pt x="6873" y="0"/>
                    <a:pt x="6572" y="302"/>
                    <a:pt x="6572" y="672"/>
                  </a:cubicBezTo>
                  <a:lnTo>
                    <a:pt x="6572" y="10540"/>
                  </a:lnTo>
                  <a:lnTo>
                    <a:pt x="1663" y="3789"/>
                  </a:lnTo>
                  <a:cubicBezTo>
                    <a:pt x="1532" y="3609"/>
                    <a:pt x="1327" y="3513"/>
                    <a:pt x="1119" y="3513"/>
                  </a:cubicBezTo>
                  <a:cubicBezTo>
                    <a:pt x="982" y="3513"/>
                    <a:pt x="844" y="3554"/>
                    <a:pt x="725" y="3641"/>
                  </a:cubicBezTo>
                  <a:cubicBezTo>
                    <a:pt x="425" y="3859"/>
                    <a:pt x="358" y="4279"/>
                    <a:pt x="577" y="4578"/>
                  </a:cubicBezTo>
                  <a:lnTo>
                    <a:pt x="6195" y="12305"/>
                  </a:lnTo>
                  <a:cubicBezTo>
                    <a:pt x="6289" y="12430"/>
                    <a:pt x="6421" y="12518"/>
                    <a:pt x="6572" y="12555"/>
                  </a:cubicBezTo>
                  <a:lnTo>
                    <a:pt x="6572" y="18145"/>
                  </a:lnTo>
                  <a:lnTo>
                    <a:pt x="1262" y="11829"/>
                  </a:lnTo>
                  <a:cubicBezTo>
                    <a:pt x="1129" y="11674"/>
                    <a:pt x="941" y="11595"/>
                    <a:pt x="752" y="11595"/>
                  </a:cubicBezTo>
                  <a:cubicBezTo>
                    <a:pt x="599" y="11595"/>
                    <a:pt x="445" y="11646"/>
                    <a:pt x="320" y="11752"/>
                  </a:cubicBezTo>
                  <a:cubicBezTo>
                    <a:pt x="40" y="11990"/>
                    <a:pt x="1" y="12409"/>
                    <a:pt x="233" y="12692"/>
                  </a:cubicBezTo>
                  <a:lnTo>
                    <a:pt x="6572" y="20231"/>
                  </a:lnTo>
                  <a:lnTo>
                    <a:pt x="6572" y="54575"/>
                  </a:lnTo>
                  <a:cubicBezTo>
                    <a:pt x="6572" y="54947"/>
                    <a:pt x="6873" y="55246"/>
                    <a:pt x="7245" y="55246"/>
                  </a:cubicBezTo>
                  <a:lnTo>
                    <a:pt x="7266" y="55246"/>
                  </a:lnTo>
                  <a:cubicBezTo>
                    <a:pt x="7636" y="55246"/>
                    <a:pt x="7937" y="54947"/>
                    <a:pt x="7937" y="54575"/>
                  </a:cubicBezTo>
                  <a:lnTo>
                    <a:pt x="7937" y="20231"/>
                  </a:lnTo>
                  <a:lnTo>
                    <a:pt x="14276" y="12692"/>
                  </a:lnTo>
                  <a:cubicBezTo>
                    <a:pt x="14515" y="12409"/>
                    <a:pt x="14478" y="11986"/>
                    <a:pt x="14195" y="11746"/>
                  </a:cubicBezTo>
                  <a:cubicBezTo>
                    <a:pt x="14069" y="11640"/>
                    <a:pt x="13916" y="11588"/>
                    <a:pt x="13763" y="11588"/>
                  </a:cubicBezTo>
                  <a:cubicBezTo>
                    <a:pt x="13571" y="11588"/>
                    <a:pt x="13381" y="11670"/>
                    <a:pt x="13247" y="11829"/>
                  </a:cubicBezTo>
                  <a:lnTo>
                    <a:pt x="7937" y="18145"/>
                  </a:lnTo>
                  <a:lnTo>
                    <a:pt x="7937" y="12555"/>
                  </a:lnTo>
                  <a:cubicBezTo>
                    <a:pt x="8087" y="12518"/>
                    <a:pt x="8221" y="12430"/>
                    <a:pt x="8312" y="12305"/>
                  </a:cubicBezTo>
                  <a:lnTo>
                    <a:pt x="13932" y="4578"/>
                  </a:lnTo>
                  <a:cubicBezTo>
                    <a:pt x="14146" y="4279"/>
                    <a:pt x="14077" y="3863"/>
                    <a:pt x="13779" y="3646"/>
                  </a:cubicBezTo>
                  <a:cubicBezTo>
                    <a:pt x="13660" y="3560"/>
                    <a:pt x="13522" y="3518"/>
                    <a:pt x="13385" y="3518"/>
                  </a:cubicBezTo>
                  <a:cubicBezTo>
                    <a:pt x="13180" y="3518"/>
                    <a:pt x="12978" y="3612"/>
                    <a:pt x="12846" y="3789"/>
                  </a:cubicBezTo>
                  <a:lnTo>
                    <a:pt x="7937" y="10540"/>
                  </a:lnTo>
                  <a:lnTo>
                    <a:pt x="7937" y="672"/>
                  </a:lnTo>
                  <a:cubicBezTo>
                    <a:pt x="7937" y="302"/>
                    <a:pt x="7636" y="0"/>
                    <a:pt x="72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2723254" y="5155943"/>
              <a:ext cx="3958044" cy="212467"/>
            </a:xfrm>
            <a:custGeom>
              <a:avLst/>
              <a:gdLst/>
              <a:ahLst/>
              <a:cxnLst/>
              <a:rect l="l" t="t" r="r" b="b"/>
              <a:pathLst>
                <a:path w="243797" h="13087" extrusionOk="0">
                  <a:moveTo>
                    <a:pt x="8414" y="0"/>
                  </a:moveTo>
                  <a:cubicBezTo>
                    <a:pt x="3768" y="0"/>
                    <a:pt x="1" y="5860"/>
                    <a:pt x="1" y="13086"/>
                  </a:cubicBezTo>
                  <a:lnTo>
                    <a:pt x="243797" y="13086"/>
                  </a:lnTo>
                  <a:cubicBezTo>
                    <a:pt x="243797" y="5860"/>
                    <a:pt x="240029" y="0"/>
                    <a:pt x="23538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3252515" y="4475842"/>
              <a:ext cx="393618" cy="509665"/>
            </a:xfrm>
            <a:custGeom>
              <a:avLst/>
              <a:gdLst/>
              <a:ahLst/>
              <a:cxnLst/>
              <a:rect l="l" t="t" r="r" b="b"/>
              <a:pathLst>
                <a:path w="24245" h="31393" extrusionOk="0">
                  <a:moveTo>
                    <a:pt x="12260" y="0"/>
                  </a:moveTo>
                  <a:cubicBezTo>
                    <a:pt x="11787" y="0"/>
                    <a:pt x="11307" y="26"/>
                    <a:pt x="10823" y="78"/>
                  </a:cubicBezTo>
                  <a:cubicBezTo>
                    <a:pt x="5339" y="672"/>
                    <a:pt x="979" y="4735"/>
                    <a:pt x="363" y="9831"/>
                  </a:cubicBezTo>
                  <a:cubicBezTo>
                    <a:pt x="0" y="12834"/>
                    <a:pt x="923" y="15629"/>
                    <a:pt x="2686" y="17802"/>
                  </a:cubicBezTo>
                  <a:cubicBezTo>
                    <a:pt x="4079" y="19519"/>
                    <a:pt x="4738" y="21636"/>
                    <a:pt x="4602" y="23783"/>
                  </a:cubicBezTo>
                  <a:cubicBezTo>
                    <a:pt x="4593" y="23935"/>
                    <a:pt x="4588" y="24088"/>
                    <a:pt x="4590" y="24243"/>
                  </a:cubicBezTo>
                  <a:cubicBezTo>
                    <a:pt x="4609" y="28167"/>
                    <a:pt x="8012" y="31341"/>
                    <a:pt x="12218" y="31392"/>
                  </a:cubicBezTo>
                  <a:cubicBezTo>
                    <a:pt x="12252" y="31392"/>
                    <a:pt x="12285" y="31393"/>
                    <a:pt x="12319" y="31393"/>
                  </a:cubicBezTo>
                  <a:cubicBezTo>
                    <a:pt x="16489" y="31393"/>
                    <a:pt x="19958" y="28263"/>
                    <a:pt x="20056" y="24380"/>
                  </a:cubicBezTo>
                  <a:cubicBezTo>
                    <a:pt x="20065" y="24025"/>
                    <a:pt x="20045" y="23669"/>
                    <a:pt x="19998" y="23315"/>
                  </a:cubicBezTo>
                  <a:cubicBezTo>
                    <a:pt x="19742" y="21416"/>
                    <a:pt x="20369" y="19519"/>
                    <a:pt x="21648" y="18019"/>
                  </a:cubicBezTo>
                  <a:cubicBezTo>
                    <a:pt x="23275" y="16109"/>
                    <a:pt x="24244" y="13693"/>
                    <a:pt x="24230" y="11069"/>
                  </a:cubicBezTo>
                  <a:cubicBezTo>
                    <a:pt x="24199" y="4944"/>
                    <a:pt x="18846" y="0"/>
                    <a:pt x="1226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3374001" y="4672059"/>
              <a:ext cx="157885" cy="480832"/>
            </a:xfrm>
            <a:custGeom>
              <a:avLst/>
              <a:gdLst/>
              <a:ahLst/>
              <a:cxnLst/>
              <a:rect l="l" t="t" r="r" b="b"/>
              <a:pathLst>
                <a:path w="9725" h="29617" extrusionOk="0">
                  <a:moveTo>
                    <a:pt x="4728" y="1"/>
                  </a:moveTo>
                  <a:cubicBezTo>
                    <a:pt x="4727" y="1"/>
                    <a:pt x="4726" y="1"/>
                    <a:pt x="4724" y="1"/>
                  </a:cubicBezTo>
                  <a:cubicBezTo>
                    <a:pt x="4374" y="2"/>
                    <a:pt x="4090" y="284"/>
                    <a:pt x="4087" y="635"/>
                  </a:cubicBezTo>
                  <a:lnTo>
                    <a:pt x="4115" y="6466"/>
                  </a:lnTo>
                  <a:lnTo>
                    <a:pt x="1246" y="2562"/>
                  </a:lnTo>
                  <a:cubicBezTo>
                    <a:pt x="1120" y="2391"/>
                    <a:pt x="926" y="2300"/>
                    <a:pt x="728" y="2300"/>
                  </a:cubicBezTo>
                  <a:cubicBezTo>
                    <a:pt x="597" y="2300"/>
                    <a:pt x="464" y="2340"/>
                    <a:pt x="349" y="2424"/>
                  </a:cubicBezTo>
                  <a:cubicBezTo>
                    <a:pt x="64" y="2634"/>
                    <a:pt x="1" y="3035"/>
                    <a:pt x="212" y="3321"/>
                  </a:cubicBezTo>
                  <a:lnTo>
                    <a:pt x="3902" y="8344"/>
                  </a:lnTo>
                  <a:cubicBezTo>
                    <a:pt x="3960" y="8423"/>
                    <a:pt x="4036" y="8488"/>
                    <a:pt x="4124" y="8532"/>
                  </a:cubicBezTo>
                  <a:lnTo>
                    <a:pt x="4219" y="28967"/>
                  </a:lnTo>
                  <a:cubicBezTo>
                    <a:pt x="4214" y="29323"/>
                    <a:pt x="4503" y="29617"/>
                    <a:pt x="4860" y="29617"/>
                  </a:cubicBezTo>
                  <a:cubicBezTo>
                    <a:pt x="4861" y="29617"/>
                    <a:pt x="4863" y="29617"/>
                    <a:pt x="4864" y="29617"/>
                  </a:cubicBezTo>
                  <a:cubicBezTo>
                    <a:pt x="5223" y="29615"/>
                    <a:pt x="5510" y="29319"/>
                    <a:pt x="5501" y="28960"/>
                  </a:cubicBezTo>
                  <a:lnTo>
                    <a:pt x="5429" y="13466"/>
                  </a:lnTo>
                  <a:lnTo>
                    <a:pt x="9498" y="8583"/>
                  </a:lnTo>
                  <a:cubicBezTo>
                    <a:pt x="9725" y="8310"/>
                    <a:pt x="9688" y="7907"/>
                    <a:pt x="9415" y="7680"/>
                  </a:cubicBezTo>
                  <a:cubicBezTo>
                    <a:pt x="9295" y="7580"/>
                    <a:pt x="9149" y="7531"/>
                    <a:pt x="9004" y="7531"/>
                  </a:cubicBezTo>
                  <a:cubicBezTo>
                    <a:pt x="8821" y="7531"/>
                    <a:pt x="8638" y="7610"/>
                    <a:pt x="8511" y="7763"/>
                  </a:cubicBezTo>
                  <a:lnTo>
                    <a:pt x="5420" y="11472"/>
                  </a:lnTo>
                  <a:lnTo>
                    <a:pt x="5369" y="628"/>
                  </a:lnTo>
                  <a:cubicBezTo>
                    <a:pt x="5360" y="278"/>
                    <a:pt x="5077" y="1"/>
                    <a:pt x="472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4918015" y="4500341"/>
              <a:ext cx="376084" cy="486969"/>
            </a:xfrm>
            <a:custGeom>
              <a:avLst/>
              <a:gdLst/>
              <a:ahLst/>
              <a:cxnLst/>
              <a:rect l="l" t="t" r="r" b="b"/>
              <a:pathLst>
                <a:path w="23165" h="29995" extrusionOk="0">
                  <a:moveTo>
                    <a:pt x="11452" y="1"/>
                  </a:moveTo>
                  <a:cubicBezTo>
                    <a:pt x="5159" y="1"/>
                    <a:pt x="44" y="4724"/>
                    <a:pt x="15" y="10576"/>
                  </a:cubicBezTo>
                  <a:cubicBezTo>
                    <a:pt x="1" y="13084"/>
                    <a:pt x="925" y="15393"/>
                    <a:pt x="2480" y="17216"/>
                  </a:cubicBezTo>
                  <a:cubicBezTo>
                    <a:pt x="3703" y="18650"/>
                    <a:pt x="4302" y="20462"/>
                    <a:pt x="4059" y="22276"/>
                  </a:cubicBezTo>
                  <a:cubicBezTo>
                    <a:pt x="4013" y="22614"/>
                    <a:pt x="3993" y="22954"/>
                    <a:pt x="4002" y="23296"/>
                  </a:cubicBezTo>
                  <a:cubicBezTo>
                    <a:pt x="4097" y="27003"/>
                    <a:pt x="7411" y="29995"/>
                    <a:pt x="11392" y="29995"/>
                  </a:cubicBezTo>
                  <a:cubicBezTo>
                    <a:pt x="11424" y="29995"/>
                    <a:pt x="11457" y="29994"/>
                    <a:pt x="11489" y="29994"/>
                  </a:cubicBezTo>
                  <a:cubicBezTo>
                    <a:pt x="15509" y="29945"/>
                    <a:pt x="18760" y="26912"/>
                    <a:pt x="18779" y="23164"/>
                  </a:cubicBezTo>
                  <a:cubicBezTo>
                    <a:pt x="18779" y="23016"/>
                    <a:pt x="18776" y="22870"/>
                    <a:pt x="18767" y="22723"/>
                  </a:cubicBezTo>
                  <a:cubicBezTo>
                    <a:pt x="18637" y="20672"/>
                    <a:pt x="19267" y="18650"/>
                    <a:pt x="20599" y="17008"/>
                  </a:cubicBezTo>
                  <a:cubicBezTo>
                    <a:pt x="22283" y="14932"/>
                    <a:pt x="23165" y="12262"/>
                    <a:pt x="22820" y="9392"/>
                  </a:cubicBezTo>
                  <a:cubicBezTo>
                    <a:pt x="22230" y="4524"/>
                    <a:pt x="18064" y="641"/>
                    <a:pt x="12824" y="75"/>
                  </a:cubicBezTo>
                  <a:cubicBezTo>
                    <a:pt x="12362" y="25"/>
                    <a:pt x="11904" y="1"/>
                    <a:pt x="1145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5027097" y="4687482"/>
              <a:ext cx="150888" cy="459743"/>
            </a:xfrm>
            <a:custGeom>
              <a:avLst/>
              <a:gdLst/>
              <a:ahLst/>
              <a:cxnLst/>
              <a:rect l="l" t="t" r="r" b="b"/>
              <a:pathLst>
                <a:path w="9294" h="28318" extrusionOk="0">
                  <a:moveTo>
                    <a:pt x="4778" y="0"/>
                  </a:moveTo>
                  <a:cubicBezTo>
                    <a:pt x="4436" y="0"/>
                    <a:pt x="4159" y="279"/>
                    <a:pt x="4165" y="622"/>
                  </a:cubicBezTo>
                  <a:lnTo>
                    <a:pt x="4115" y="10982"/>
                  </a:lnTo>
                  <a:lnTo>
                    <a:pt x="1163" y="7438"/>
                  </a:lnTo>
                  <a:cubicBezTo>
                    <a:pt x="1042" y="7288"/>
                    <a:pt x="866" y="7211"/>
                    <a:pt x="688" y="7211"/>
                  </a:cubicBezTo>
                  <a:cubicBezTo>
                    <a:pt x="549" y="7211"/>
                    <a:pt x="410" y="7258"/>
                    <a:pt x="295" y="7353"/>
                  </a:cubicBezTo>
                  <a:cubicBezTo>
                    <a:pt x="33" y="7572"/>
                    <a:pt x="1" y="7963"/>
                    <a:pt x="221" y="8222"/>
                  </a:cubicBezTo>
                  <a:lnTo>
                    <a:pt x="4106" y="12886"/>
                  </a:lnTo>
                  <a:lnTo>
                    <a:pt x="4038" y="27691"/>
                  </a:lnTo>
                  <a:cubicBezTo>
                    <a:pt x="4029" y="28034"/>
                    <a:pt x="4304" y="28316"/>
                    <a:pt x="4647" y="28318"/>
                  </a:cubicBezTo>
                  <a:cubicBezTo>
                    <a:pt x="4648" y="28318"/>
                    <a:pt x="4649" y="28318"/>
                    <a:pt x="4650" y="28318"/>
                  </a:cubicBezTo>
                  <a:cubicBezTo>
                    <a:pt x="4992" y="28318"/>
                    <a:pt x="5267" y="28038"/>
                    <a:pt x="5264" y="27698"/>
                  </a:cubicBezTo>
                  <a:lnTo>
                    <a:pt x="5355" y="8174"/>
                  </a:lnTo>
                  <a:cubicBezTo>
                    <a:pt x="5438" y="8132"/>
                    <a:pt x="5510" y="8070"/>
                    <a:pt x="5566" y="7994"/>
                  </a:cubicBezTo>
                  <a:lnTo>
                    <a:pt x="9093" y="3195"/>
                  </a:lnTo>
                  <a:cubicBezTo>
                    <a:pt x="9293" y="2922"/>
                    <a:pt x="9235" y="2538"/>
                    <a:pt x="8962" y="2337"/>
                  </a:cubicBezTo>
                  <a:cubicBezTo>
                    <a:pt x="8853" y="2257"/>
                    <a:pt x="8726" y="2218"/>
                    <a:pt x="8601" y="2218"/>
                  </a:cubicBezTo>
                  <a:cubicBezTo>
                    <a:pt x="8412" y="2218"/>
                    <a:pt x="8226" y="2305"/>
                    <a:pt x="8106" y="2469"/>
                  </a:cubicBezTo>
                  <a:lnTo>
                    <a:pt x="5364" y="6202"/>
                  </a:lnTo>
                  <a:lnTo>
                    <a:pt x="5364" y="6202"/>
                  </a:lnTo>
                  <a:lnTo>
                    <a:pt x="5390" y="627"/>
                  </a:lnTo>
                  <a:cubicBezTo>
                    <a:pt x="5397" y="284"/>
                    <a:pt x="5123" y="2"/>
                    <a:pt x="4781" y="0"/>
                  </a:cubicBezTo>
                  <a:cubicBezTo>
                    <a:pt x="4780" y="0"/>
                    <a:pt x="4779" y="0"/>
                    <a:pt x="47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4684653" y="4697905"/>
              <a:ext cx="261237" cy="338208"/>
            </a:xfrm>
            <a:custGeom>
              <a:avLst/>
              <a:gdLst/>
              <a:ahLst/>
              <a:cxnLst/>
              <a:rect l="l" t="t" r="r" b="b"/>
              <a:pathLst>
                <a:path w="16091" h="20832" extrusionOk="0">
                  <a:moveTo>
                    <a:pt x="8136" y="0"/>
                  </a:moveTo>
                  <a:cubicBezTo>
                    <a:pt x="7823" y="0"/>
                    <a:pt x="7506" y="17"/>
                    <a:pt x="7185" y="52"/>
                  </a:cubicBezTo>
                  <a:cubicBezTo>
                    <a:pt x="3546" y="447"/>
                    <a:pt x="652" y="3143"/>
                    <a:pt x="244" y="6525"/>
                  </a:cubicBezTo>
                  <a:cubicBezTo>
                    <a:pt x="1" y="8517"/>
                    <a:pt x="615" y="10371"/>
                    <a:pt x="1785" y="11814"/>
                  </a:cubicBezTo>
                  <a:cubicBezTo>
                    <a:pt x="2696" y="12929"/>
                    <a:pt x="3150" y="14347"/>
                    <a:pt x="3057" y="15782"/>
                  </a:cubicBezTo>
                  <a:cubicBezTo>
                    <a:pt x="3051" y="15882"/>
                    <a:pt x="3048" y="15984"/>
                    <a:pt x="3048" y="16087"/>
                  </a:cubicBezTo>
                  <a:cubicBezTo>
                    <a:pt x="3062" y="18692"/>
                    <a:pt x="5320" y="20796"/>
                    <a:pt x="8110" y="20832"/>
                  </a:cubicBezTo>
                  <a:cubicBezTo>
                    <a:pt x="8132" y="20832"/>
                    <a:pt x="8154" y="20832"/>
                    <a:pt x="8176" y="20832"/>
                  </a:cubicBezTo>
                  <a:cubicBezTo>
                    <a:pt x="10943" y="20832"/>
                    <a:pt x="13244" y="18754"/>
                    <a:pt x="13311" y="16178"/>
                  </a:cubicBezTo>
                  <a:cubicBezTo>
                    <a:pt x="13316" y="15942"/>
                    <a:pt x="13304" y="15706"/>
                    <a:pt x="13272" y="15472"/>
                  </a:cubicBezTo>
                  <a:cubicBezTo>
                    <a:pt x="13103" y="14211"/>
                    <a:pt x="13519" y="12953"/>
                    <a:pt x="14368" y="11956"/>
                  </a:cubicBezTo>
                  <a:cubicBezTo>
                    <a:pt x="15449" y="10690"/>
                    <a:pt x="16090" y="9087"/>
                    <a:pt x="16081" y="7345"/>
                  </a:cubicBezTo>
                  <a:cubicBezTo>
                    <a:pt x="16062" y="3281"/>
                    <a:pt x="12507" y="0"/>
                    <a:pt x="8136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4765324" y="4827980"/>
              <a:ext cx="104732" cy="319050"/>
            </a:xfrm>
            <a:custGeom>
              <a:avLst/>
              <a:gdLst/>
              <a:ahLst/>
              <a:cxnLst/>
              <a:rect l="l" t="t" r="r" b="b"/>
              <a:pathLst>
                <a:path w="6451" h="19652" extrusionOk="0">
                  <a:moveTo>
                    <a:pt x="3134" y="1"/>
                  </a:moveTo>
                  <a:cubicBezTo>
                    <a:pt x="2899" y="3"/>
                    <a:pt x="2709" y="195"/>
                    <a:pt x="2711" y="429"/>
                  </a:cubicBezTo>
                  <a:lnTo>
                    <a:pt x="2729" y="4300"/>
                  </a:lnTo>
                  <a:lnTo>
                    <a:pt x="825" y="1708"/>
                  </a:lnTo>
                  <a:cubicBezTo>
                    <a:pt x="741" y="1595"/>
                    <a:pt x="613" y="1535"/>
                    <a:pt x="482" y="1535"/>
                  </a:cubicBezTo>
                  <a:cubicBezTo>
                    <a:pt x="395" y="1535"/>
                    <a:pt x="307" y="1562"/>
                    <a:pt x="231" y="1618"/>
                  </a:cubicBezTo>
                  <a:cubicBezTo>
                    <a:pt x="41" y="1755"/>
                    <a:pt x="0" y="2023"/>
                    <a:pt x="139" y="2211"/>
                  </a:cubicBezTo>
                  <a:lnTo>
                    <a:pt x="2588" y="5545"/>
                  </a:lnTo>
                  <a:cubicBezTo>
                    <a:pt x="2626" y="5597"/>
                    <a:pt x="2677" y="5641"/>
                    <a:pt x="2736" y="5671"/>
                  </a:cubicBezTo>
                  <a:lnTo>
                    <a:pt x="2799" y="19229"/>
                  </a:lnTo>
                  <a:cubicBezTo>
                    <a:pt x="2801" y="19462"/>
                    <a:pt x="2989" y="19652"/>
                    <a:pt x="3224" y="19652"/>
                  </a:cubicBezTo>
                  <a:cubicBezTo>
                    <a:pt x="3225" y="19652"/>
                    <a:pt x="3226" y="19652"/>
                    <a:pt x="3227" y="19652"/>
                  </a:cubicBezTo>
                  <a:cubicBezTo>
                    <a:pt x="3461" y="19652"/>
                    <a:pt x="3651" y="19460"/>
                    <a:pt x="3650" y="19225"/>
                  </a:cubicBezTo>
                  <a:lnTo>
                    <a:pt x="3602" y="8943"/>
                  </a:lnTo>
                  <a:lnTo>
                    <a:pt x="6300" y="5704"/>
                  </a:lnTo>
                  <a:cubicBezTo>
                    <a:pt x="6450" y="5523"/>
                    <a:pt x="6425" y="5255"/>
                    <a:pt x="6246" y="5105"/>
                  </a:cubicBezTo>
                  <a:cubicBezTo>
                    <a:pt x="6166" y="5038"/>
                    <a:pt x="6069" y="5006"/>
                    <a:pt x="5973" y="5006"/>
                  </a:cubicBezTo>
                  <a:cubicBezTo>
                    <a:pt x="5851" y="5006"/>
                    <a:pt x="5730" y="5058"/>
                    <a:pt x="5645" y="5160"/>
                  </a:cubicBezTo>
                  <a:lnTo>
                    <a:pt x="3595" y="7620"/>
                  </a:lnTo>
                  <a:lnTo>
                    <a:pt x="3562" y="425"/>
                  </a:lnTo>
                  <a:cubicBezTo>
                    <a:pt x="3560" y="189"/>
                    <a:pt x="3370" y="1"/>
                    <a:pt x="313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3468960" y="4579730"/>
              <a:ext cx="333240" cy="431429"/>
            </a:xfrm>
            <a:custGeom>
              <a:avLst/>
              <a:gdLst/>
              <a:ahLst/>
              <a:cxnLst/>
              <a:rect l="l" t="t" r="r" b="b"/>
              <a:pathLst>
                <a:path w="20526" h="26574" extrusionOk="0">
                  <a:moveTo>
                    <a:pt x="10378" y="0"/>
                  </a:moveTo>
                  <a:cubicBezTo>
                    <a:pt x="9979" y="0"/>
                    <a:pt x="9574" y="22"/>
                    <a:pt x="9165" y="66"/>
                  </a:cubicBezTo>
                  <a:cubicBezTo>
                    <a:pt x="4522" y="568"/>
                    <a:pt x="831" y="4007"/>
                    <a:pt x="309" y="8321"/>
                  </a:cubicBezTo>
                  <a:cubicBezTo>
                    <a:pt x="1" y="10864"/>
                    <a:pt x="783" y="13228"/>
                    <a:pt x="2275" y="15068"/>
                  </a:cubicBezTo>
                  <a:cubicBezTo>
                    <a:pt x="3455" y="16523"/>
                    <a:pt x="4013" y="18316"/>
                    <a:pt x="3899" y="20132"/>
                  </a:cubicBezTo>
                  <a:cubicBezTo>
                    <a:pt x="3892" y="20262"/>
                    <a:pt x="3886" y="20391"/>
                    <a:pt x="3886" y="20523"/>
                  </a:cubicBezTo>
                  <a:cubicBezTo>
                    <a:pt x="3904" y="23843"/>
                    <a:pt x="6784" y="26529"/>
                    <a:pt x="10345" y="26573"/>
                  </a:cubicBezTo>
                  <a:cubicBezTo>
                    <a:pt x="10374" y="26573"/>
                    <a:pt x="10403" y="26573"/>
                    <a:pt x="10432" y="26573"/>
                  </a:cubicBezTo>
                  <a:cubicBezTo>
                    <a:pt x="13960" y="26573"/>
                    <a:pt x="16896" y="23923"/>
                    <a:pt x="16980" y="20639"/>
                  </a:cubicBezTo>
                  <a:cubicBezTo>
                    <a:pt x="16987" y="20336"/>
                    <a:pt x="16971" y="20035"/>
                    <a:pt x="16930" y="19736"/>
                  </a:cubicBezTo>
                  <a:cubicBezTo>
                    <a:pt x="16715" y="18129"/>
                    <a:pt x="17244" y="16523"/>
                    <a:pt x="18327" y="15251"/>
                  </a:cubicBezTo>
                  <a:cubicBezTo>
                    <a:pt x="19706" y="13636"/>
                    <a:pt x="20525" y="11590"/>
                    <a:pt x="20513" y="9369"/>
                  </a:cubicBezTo>
                  <a:cubicBezTo>
                    <a:pt x="20487" y="4185"/>
                    <a:pt x="15953" y="0"/>
                    <a:pt x="10378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3571857" y="4745701"/>
              <a:ext cx="133598" cy="406995"/>
            </a:xfrm>
            <a:custGeom>
              <a:avLst/>
              <a:gdLst/>
              <a:ahLst/>
              <a:cxnLst/>
              <a:rect l="l" t="t" r="r" b="b"/>
              <a:pathLst>
                <a:path w="8229" h="25069" extrusionOk="0">
                  <a:moveTo>
                    <a:pt x="4001" y="0"/>
                  </a:moveTo>
                  <a:cubicBezTo>
                    <a:pt x="4000" y="0"/>
                    <a:pt x="3999" y="0"/>
                    <a:pt x="3998" y="0"/>
                  </a:cubicBezTo>
                  <a:cubicBezTo>
                    <a:pt x="3699" y="2"/>
                    <a:pt x="3456" y="245"/>
                    <a:pt x="3457" y="546"/>
                  </a:cubicBezTo>
                  <a:lnTo>
                    <a:pt x="3482" y="5483"/>
                  </a:lnTo>
                  <a:lnTo>
                    <a:pt x="1053" y="2177"/>
                  </a:lnTo>
                  <a:cubicBezTo>
                    <a:pt x="947" y="2031"/>
                    <a:pt x="782" y="1955"/>
                    <a:pt x="616" y="1955"/>
                  </a:cubicBezTo>
                  <a:cubicBezTo>
                    <a:pt x="504" y="1955"/>
                    <a:pt x="391" y="1989"/>
                    <a:pt x="294" y="2061"/>
                  </a:cubicBezTo>
                  <a:cubicBezTo>
                    <a:pt x="53" y="2237"/>
                    <a:pt x="0" y="2577"/>
                    <a:pt x="178" y="2820"/>
                  </a:cubicBezTo>
                  <a:lnTo>
                    <a:pt x="3302" y="7072"/>
                  </a:lnTo>
                  <a:cubicBezTo>
                    <a:pt x="3352" y="7138"/>
                    <a:pt x="3415" y="7193"/>
                    <a:pt x="3489" y="7230"/>
                  </a:cubicBezTo>
                  <a:lnTo>
                    <a:pt x="3570" y="24528"/>
                  </a:lnTo>
                  <a:cubicBezTo>
                    <a:pt x="3572" y="24827"/>
                    <a:pt x="3817" y="25068"/>
                    <a:pt x="4116" y="25068"/>
                  </a:cubicBezTo>
                  <a:cubicBezTo>
                    <a:pt x="4416" y="25066"/>
                    <a:pt x="4659" y="24822"/>
                    <a:pt x="4657" y="24522"/>
                  </a:cubicBezTo>
                  <a:lnTo>
                    <a:pt x="4595" y="11406"/>
                  </a:lnTo>
                  <a:lnTo>
                    <a:pt x="8037" y="7272"/>
                  </a:lnTo>
                  <a:cubicBezTo>
                    <a:pt x="8229" y="7042"/>
                    <a:pt x="8199" y="6700"/>
                    <a:pt x="7968" y="6508"/>
                  </a:cubicBezTo>
                  <a:cubicBezTo>
                    <a:pt x="7867" y="6423"/>
                    <a:pt x="7743" y="6382"/>
                    <a:pt x="7621" y="6382"/>
                  </a:cubicBezTo>
                  <a:cubicBezTo>
                    <a:pt x="7465" y="6382"/>
                    <a:pt x="7309" y="6449"/>
                    <a:pt x="7202" y="6578"/>
                  </a:cubicBezTo>
                  <a:lnTo>
                    <a:pt x="4588" y="9719"/>
                  </a:lnTo>
                  <a:lnTo>
                    <a:pt x="4544" y="541"/>
                  </a:lnTo>
                  <a:cubicBezTo>
                    <a:pt x="4542" y="241"/>
                    <a:pt x="4299" y="0"/>
                    <a:pt x="400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5753298" y="4441268"/>
              <a:ext cx="394397" cy="510639"/>
            </a:xfrm>
            <a:custGeom>
              <a:avLst/>
              <a:gdLst/>
              <a:ahLst/>
              <a:cxnLst/>
              <a:rect l="l" t="t" r="r" b="b"/>
              <a:pathLst>
                <a:path w="24293" h="31453" extrusionOk="0">
                  <a:moveTo>
                    <a:pt x="12008" y="1"/>
                  </a:moveTo>
                  <a:cubicBezTo>
                    <a:pt x="5409" y="1"/>
                    <a:pt x="46" y="4954"/>
                    <a:pt x="15" y="11088"/>
                  </a:cubicBezTo>
                  <a:cubicBezTo>
                    <a:pt x="1" y="13718"/>
                    <a:pt x="971" y="16140"/>
                    <a:pt x="2602" y="18053"/>
                  </a:cubicBezTo>
                  <a:cubicBezTo>
                    <a:pt x="3884" y="19557"/>
                    <a:pt x="4511" y="21459"/>
                    <a:pt x="4256" y="23361"/>
                  </a:cubicBezTo>
                  <a:cubicBezTo>
                    <a:pt x="4208" y="23715"/>
                    <a:pt x="4189" y="24071"/>
                    <a:pt x="4198" y="24428"/>
                  </a:cubicBezTo>
                  <a:cubicBezTo>
                    <a:pt x="4296" y="28318"/>
                    <a:pt x="7772" y="31453"/>
                    <a:pt x="11949" y="31453"/>
                  </a:cubicBezTo>
                  <a:cubicBezTo>
                    <a:pt x="11982" y="31453"/>
                    <a:pt x="12016" y="31453"/>
                    <a:pt x="12050" y="31452"/>
                  </a:cubicBezTo>
                  <a:cubicBezTo>
                    <a:pt x="16264" y="31400"/>
                    <a:pt x="19673" y="28220"/>
                    <a:pt x="19694" y="24289"/>
                  </a:cubicBezTo>
                  <a:cubicBezTo>
                    <a:pt x="19694" y="24134"/>
                    <a:pt x="19690" y="23981"/>
                    <a:pt x="19680" y="23828"/>
                  </a:cubicBezTo>
                  <a:cubicBezTo>
                    <a:pt x="19544" y="21677"/>
                    <a:pt x="20204" y="19557"/>
                    <a:pt x="21601" y="17836"/>
                  </a:cubicBezTo>
                  <a:cubicBezTo>
                    <a:pt x="23366" y="15657"/>
                    <a:pt x="24292" y="12857"/>
                    <a:pt x="23930" y="9849"/>
                  </a:cubicBezTo>
                  <a:cubicBezTo>
                    <a:pt x="23313" y="4743"/>
                    <a:pt x="18942" y="672"/>
                    <a:pt x="13448" y="79"/>
                  </a:cubicBezTo>
                  <a:cubicBezTo>
                    <a:pt x="12963" y="26"/>
                    <a:pt x="12482" y="1"/>
                    <a:pt x="12008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5867113" y="4667545"/>
              <a:ext cx="158129" cy="481741"/>
            </a:xfrm>
            <a:custGeom>
              <a:avLst/>
              <a:gdLst/>
              <a:ahLst/>
              <a:cxnLst/>
              <a:rect l="l" t="t" r="r" b="b"/>
              <a:pathLst>
                <a:path w="9740" h="29673" extrusionOk="0">
                  <a:moveTo>
                    <a:pt x="5005" y="0"/>
                  </a:moveTo>
                  <a:cubicBezTo>
                    <a:pt x="4651" y="0"/>
                    <a:pt x="4364" y="287"/>
                    <a:pt x="4362" y="640"/>
                  </a:cubicBezTo>
                  <a:lnTo>
                    <a:pt x="4311" y="11503"/>
                  </a:lnTo>
                  <a:lnTo>
                    <a:pt x="1216" y="7787"/>
                  </a:lnTo>
                  <a:cubicBezTo>
                    <a:pt x="1089" y="7635"/>
                    <a:pt x="906" y="7557"/>
                    <a:pt x="722" y="7557"/>
                  </a:cubicBezTo>
                  <a:cubicBezTo>
                    <a:pt x="577" y="7557"/>
                    <a:pt x="431" y="7606"/>
                    <a:pt x="311" y="7706"/>
                  </a:cubicBezTo>
                  <a:cubicBezTo>
                    <a:pt x="38" y="7933"/>
                    <a:pt x="1" y="8338"/>
                    <a:pt x="228" y="8611"/>
                  </a:cubicBezTo>
                  <a:lnTo>
                    <a:pt x="4300" y="13502"/>
                  </a:lnTo>
                  <a:lnTo>
                    <a:pt x="4228" y="29026"/>
                  </a:lnTo>
                  <a:cubicBezTo>
                    <a:pt x="4226" y="29382"/>
                    <a:pt x="4513" y="29671"/>
                    <a:pt x="4867" y="29673"/>
                  </a:cubicBezTo>
                  <a:cubicBezTo>
                    <a:pt x="4868" y="29673"/>
                    <a:pt x="4870" y="29673"/>
                    <a:pt x="4871" y="29673"/>
                  </a:cubicBezTo>
                  <a:cubicBezTo>
                    <a:pt x="5225" y="29673"/>
                    <a:pt x="5512" y="29386"/>
                    <a:pt x="5514" y="29033"/>
                  </a:cubicBezTo>
                  <a:lnTo>
                    <a:pt x="5609" y="8560"/>
                  </a:lnTo>
                  <a:cubicBezTo>
                    <a:pt x="5697" y="8516"/>
                    <a:pt x="5773" y="8451"/>
                    <a:pt x="5831" y="8372"/>
                  </a:cubicBezTo>
                  <a:lnTo>
                    <a:pt x="9529" y="3338"/>
                  </a:lnTo>
                  <a:cubicBezTo>
                    <a:pt x="9739" y="3053"/>
                    <a:pt x="9677" y="2651"/>
                    <a:pt x="9392" y="2440"/>
                  </a:cubicBezTo>
                  <a:cubicBezTo>
                    <a:pt x="9278" y="2356"/>
                    <a:pt x="9145" y="2315"/>
                    <a:pt x="9013" y="2315"/>
                  </a:cubicBezTo>
                  <a:cubicBezTo>
                    <a:pt x="8815" y="2315"/>
                    <a:pt x="8620" y="2406"/>
                    <a:pt x="8494" y="2577"/>
                  </a:cubicBezTo>
                  <a:lnTo>
                    <a:pt x="5619" y="6491"/>
                  </a:lnTo>
                  <a:lnTo>
                    <a:pt x="5648" y="647"/>
                  </a:lnTo>
                  <a:cubicBezTo>
                    <a:pt x="5649" y="291"/>
                    <a:pt x="5362" y="2"/>
                    <a:pt x="5008" y="0"/>
                  </a:cubicBezTo>
                  <a:cubicBezTo>
                    <a:pt x="5007" y="0"/>
                    <a:pt x="5006" y="0"/>
                    <a:pt x="50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6030372" y="4204458"/>
              <a:ext cx="476530" cy="617157"/>
            </a:xfrm>
            <a:custGeom>
              <a:avLst/>
              <a:gdLst/>
              <a:ahLst/>
              <a:cxnLst/>
              <a:rect l="l" t="t" r="r" b="b"/>
              <a:pathLst>
                <a:path w="29352" h="38014" extrusionOk="0">
                  <a:moveTo>
                    <a:pt x="14499" y="0"/>
                  </a:moveTo>
                  <a:cubicBezTo>
                    <a:pt x="6491" y="0"/>
                    <a:pt x="0" y="6029"/>
                    <a:pt x="0" y="13466"/>
                  </a:cubicBezTo>
                  <a:cubicBezTo>
                    <a:pt x="0" y="16645"/>
                    <a:pt x="1185" y="19565"/>
                    <a:pt x="3169" y="21867"/>
                  </a:cubicBezTo>
                  <a:cubicBezTo>
                    <a:pt x="4727" y="23677"/>
                    <a:pt x="5499" y="25972"/>
                    <a:pt x="5199" y="28273"/>
                  </a:cubicBezTo>
                  <a:cubicBezTo>
                    <a:pt x="5145" y="28701"/>
                    <a:pt x="5124" y="29132"/>
                    <a:pt x="5138" y="29564"/>
                  </a:cubicBezTo>
                  <a:cubicBezTo>
                    <a:pt x="5279" y="34250"/>
                    <a:pt x="9474" y="38014"/>
                    <a:pt x="14501" y="38014"/>
                  </a:cubicBezTo>
                  <a:cubicBezTo>
                    <a:pt x="14557" y="38014"/>
                    <a:pt x="14612" y="38013"/>
                    <a:pt x="14668" y="38012"/>
                  </a:cubicBezTo>
                  <a:cubicBezTo>
                    <a:pt x="19762" y="37926"/>
                    <a:pt x="23864" y="34065"/>
                    <a:pt x="23864" y="29315"/>
                  </a:cubicBezTo>
                  <a:cubicBezTo>
                    <a:pt x="23864" y="29129"/>
                    <a:pt x="23857" y="28942"/>
                    <a:pt x="23844" y="28759"/>
                  </a:cubicBezTo>
                  <a:cubicBezTo>
                    <a:pt x="23666" y="26161"/>
                    <a:pt x="24452" y="23593"/>
                    <a:pt x="26129" y="21506"/>
                  </a:cubicBezTo>
                  <a:cubicBezTo>
                    <a:pt x="28249" y="18864"/>
                    <a:pt x="29352" y="15475"/>
                    <a:pt x="28894" y="11842"/>
                  </a:cubicBezTo>
                  <a:cubicBezTo>
                    <a:pt x="28117" y="5674"/>
                    <a:pt x="22810" y="776"/>
                    <a:pt x="16167" y="87"/>
                  </a:cubicBezTo>
                  <a:cubicBezTo>
                    <a:pt x="15605" y="29"/>
                    <a:pt x="15048" y="0"/>
                    <a:pt x="14499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6174019" y="4440564"/>
              <a:ext cx="186134" cy="708723"/>
            </a:xfrm>
            <a:custGeom>
              <a:avLst/>
              <a:gdLst/>
              <a:ahLst/>
              <a:cxnLst/>
              <a:rect l="l" t="t" r="r" b="b"/>
              <a:pathLst>
                <a:path w="11465" h="43654" extrusionOk="0">
                  <a:moveTo>
                    <a:pt x="5720" y="0"/>
                  </a:moveTo>
                  <a:cubicBezTo>
                    <a:pt x="5426" y="0"/>
                    <a:pt x="5188" y="236"/>
                    <a:pt x="5188" y="531"/>
                  </a:cubicBezTo>
                  <a:lnTo>
                    <a:pt x="5188" y="8326"/>
                  </a:lnTo>
                  <a:lnTo>
                    <a:pt x="1309" y="2993"/>
                  </a:lnTo>
                  <a:cubicBezTo>
                    <a:pt x="1205" y="2850"/>
                    <a:pt x="1043" y="2774"/>
                    <a:pt x="879" y="2774"/>
                  </a:cubicBezTo>
                  <a:cubicBezTo>
                    <a:pt x="771" y="2774"/>
                    <a:pt x="662" y="2807"/>
                    <a:pt x="568" y="2875"/>
                  </a:cubicBezTo>
                  <a:cubicBezTo>
                    <a:pt x="330" y="3047"/>
                    <a:pt x="277" y="3380"/>
                    <a:pt x="450" y="3616"/>
                  </a:cubicBezTo>
                  <a:lnTo>
                    <a:pt x="4890" y="9721"/>
                  </a:lnTo>
                  <a:cubicBezTo>
                    <a:pt x="4962" y="9820"/>
                    <a:pt x="5068" y="9890"/>
                    <a:pt x="5188" y="9920"/>
                  </a:cubicBezTo>
                  <a:lnTo>
                    <a:pt x="5188" y="14337"/>
                  </a:lnTo>
                  <a:lnTo>
                    <a:pt x="992" y="9346"/>
                  </a:lnTo>
                  <a:cubicBezTo>
                    <a:pt x="888" y="9227"/>
                    <a:pt x="741" y="9165"/>
                    <a:pt x="594" y="9165"/>
                  </a:cubicBezTo>
                  <a:cubicBezTo>
                    <a:pt x="474" y="9165"/>
                    <a:pt x="352" y="9206"/>
                    <a:pt x="253" y="9289"/>
                  </a:cubicBezTo>
                  <a:cubicBezTo>
                    <a:pt x="32" y="9474"/>
                    <a:pt x="1" y="9802"/>
                    <a:pt x="180" y="10027"/>
                  </a:cubicBezTo>
                  <a:lnTo>
                    <a:pt x="5189" y="15984"/>
                  </a:lnTo>
                  <a:lnTo>
                    <a:pt x="5189" y="43124"/>
                  </a:lnTo>
                  <a:cubicBezTo>
                    <a:pt x="5189" y="43416"/>
                    <a:pt x="5427" y="43654"/>
                    <a:pt x="5720" y="43654"/>
                  </a:cubicBezTo>
                  <a:lnTo>
                    <a:pt x="5737" y="43654"/>
                  </a:lnTo>
                  <a:cubicBezTo>
                    <a:pt x="6030" y="43654"/>
                    <a:pt x="6267" y="43416"/>
                    <a:pt x="6267" y="43124"/>
                  </a:cubicBezTo>
                  <a:lnTo>
                    <a:pt x="6267" y="15986"/>
                  </a:lnTo>
                  <a:lnTo>
                    <a:pt x="11276" y="10027"/>
                  </a:lnTo>
                  <a:cubicBezTo>
                    <a:pt x="11465" y="9804"/>
                    <a:pt x="11435" y="9469"/>
                    <a:pt x="11211" y="9281"/>
                  </a:cubicBezTo>
                  <a:cubicBezTo>
                    <a:pt x="11112" y="9197"/>
                    <a:pt x="10991" y="9156"/>
                    <a:pt x="10870" y="9156"/>
                  </a:cubicBezTo>
                  <a:cubicBezTo>
                    <a:pt x="10718" y="9156"/>
                    <a:pt x="10568" y="9220"/>
                    <a:pt x="10463" y="9346"/>
                  </a:cubicBezTo>
                  <a:lnTo>
                    <a:pt x="6266" y="14337"/>
                  </a:lnTo>
                  <a:lnTo>
                    <a:pt x="6266" y="9920"/>
                  </a:lnTo>
                  <a:cubicBezTo>
                    <a:pt x="6385" y="9890"/>
                    <a:pt x="6491" y="9820"/>
                    <a:pt x="6563" y="9721"/>
                  </a:cubicBezTo>
                  <a:lnTo>
                    <a:pt x="11005" y="3616"/>
                  </a:lnTo>
                  <a:cubicBezTo>
                    <a:pt x="11176" y="3380"/>
                    <a:pt x="11123" y="3047"/>
                    <a:pt x="10887" y="2875"/>
                  </a:cubicBezTo>
                  <a:cubicBezTo>
                    <a:pt x="10793" y="2807"/>
                    <a:pt x="10683" y="2774"/>
                    <a:pt x="10575" y="2774"/>
                  </a:cubicBezTo>
                  <a:cubicBezTo>
                    <a:pt x="10411" y="2774"/>
                    <a:pt x="10250" y="2850"/>
                    <a:pt x="10146" y="2993"/>
                  </a:cubicBezTo>
                  <a:lnTo>
                    <a:pt x="6266" y="8326"/>
                  </a:lnTo>
                  <a:lnTo>
                    <a:pt x="6266" y="531"/>
                  </a:lnTo>
                  <a:cubicBezTo>
                    <a:pt x="6266" y="236"/>
                    <a:pt x="6030" y="0"/>
                    <a:pt x="573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5257667" y="3584249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cubicBezTo>
                    <a:pt x="2860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5150224" y="3475052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1"/>
                    <a:pt x="1" y="1842"/>
                  </a:cubicBezTo>
                  <a:cubicBezTo>
                    <a:pt x="1" y="2862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2"/>
                    <a:pt x="3684" y="1842"/>
                  </a:cubicBez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5257667" y="3475052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1"/>
                    <a:pt x="0" y="1842"/>
                  </a:cubicBezTo>
                  <a:cubicBezTo>
                    <a:pt x="0" y="2862"/>
                    <a:pt x="821" y="3685"/>
                    <a:pt x="1841" y="3685"/>
                  </a:cubicBezTo>
                  <a:cubicBezTo>
                    <a:pt x="2860" y="3685"/>
                    <a:pt x="3683" y="2862"/>
                    <a:pt x="3683" y="1842"/>
                  </a:cubicBez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5042797" y="3475052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1"/>
                    <a:pt x="1" y="1842"/>
                  </a:cubicBezTo>
                  <a:cubicBezTo>
                    <a:pt x="1" y="2862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2"/>
                    <a:pt x="3685" y="1842"/>
                  </a:cubicBez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5042797" y="3584249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5042797" y="3693429"/>
              <a:ext cx="59842" cy="59794"/>
            </a:xfrm>
            <a:custGeom>
              <a:avLst/>
              <a:gdLst/>
              <a:ahLst/>
              <a:cxnLst/>
              <a:rect l="l" t="t" r="r" b="b"/>
              <a:pathLst>
                <a:path w="3686" h="3683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2"/>
                    <a:pt x="3685" y="1842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5150224" y="3693429"/>
              <a:ext cx="59810" cy="59794"/>
            </a:xfrm>
            <a:custGeom>
              <a:avLst/>
              <a:gdLst/>
              <a:ahLst/>
              <a:cxnLst/>
              <a:rect l="l" t="t" r="r" b="b"/>
              <a:pathLst>
                <a:path w="3684" h="3683" extrusionOk="0">
                  <a:moveTo>
                    <a:pt x="1841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2"/>
                    <a:pt x="3684" y="1842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5150224" y="3802593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1"/>
                  </a:moveTo>
                  <a:cubicBezTo>
                    <a:pt x="822" y="1"/>
                    <a:pt x="1" y="823"/>
                    <a:pt x="1" y="1843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22"/>
          <p:cNvGrpSpPr/>
          <p:nvPr/>
        </p:nvGrpSpPr>
        <p:grpSpPr>
          <a:xfrm>
            <a:off x="7004265" y="2769088"/>
            <a:ext cx="1645822" cy="2648742"/>
            <a:chOff x="6217265" y="2769776"/>
            <a:chExt cx="1645822" cy="2648742"/>
          </a:xfrm>
        </p:grpSpPr>
        <p:sp>
          <p:nvSpPr>
            <p:cNvPr id="705" name="Google Shape;705;p22"/>
            <p:cNvSpPr/>
            <p:nvPr/>
          </p:nvSpPr>
          <p:spPr>
            <a:xfrm>
              <a:off x="6217265" y="2769776"/>
              <a:ext cx="1645822" cy="2130963"/>
            </a:xfrm>
            <a:custGeom>
              <a:avLst/>
              <a:gdLst/>
              <a:ahLst/>
              <a:cxnLst/>
              <a:rect l="l" t="t" r="r" b="b"/>
              <a:pathLst>
                <a:path w="69532" h="90028" extrusionOk="0">
                  <a:moveTo>
                    <a:pt x="35340" y="1"/>
                  </a:moveTo>
                  <a:cubicBezTo>
                    <a:pt x="35243" y="1"/>
                    <a:pt x="35145" y="2"/>
                    <a:pt x="35047" y="3"/>
                  </a:cubicBezTo>
                  <a:cubicBezTo>
                    <a:pt x="22984" y="151"/>
                    <a:pt x="13225" y="9251"/>
                    <a:pt x="13167" y="20503"/>
                  </a:cubicBezTo>
                  <a:cubicBezTo>
                    <a:pt x="13164" y="20948"/>
                    <a:pt x="13177" y="21386"/>
                    <a:pt x="13204" y="21825"/>
                  </a:cubicBezTo>
                  <a:cubicBezTo>
                    <a:pt x="13594" y="27979"/>
                    <a:pt x="11701" y="34048"/>
                    <a:pt x="7706" y="38975"/>
                  </a:cubicBezTo>
                  <a:cubicBezTo>
                    <a:pt x="2653" y="45210"/>
                    <a:pt x="0" y="53224"/>
                    <a:pt x="1044" y="61837"/>
                  </a:cubicBezTo>
                  <a:cubicBezTo>
                    <a:pt x="2810" y="76450"/>
                    <a:pt x="15315" y="88104"/>
                    <a:pt x="31043" y="89804"/>
                  </a:cubicBezTo>
                  <a:cubicBezTo>
                    <a:pt x="32431" y="89954"/>
                    <a:pt x="33805" y="90027"/>
                    <a:pt x="35160" y="90027"/>
                  </a:cubicBezTo>
                  <a:cubicBezTo>
                    <a:pt x="54050" y="90027"/>
                    <a:pt x="69404" y="75848"/>
                    <a:pt x="69492" y="58287"/>
                  </a:cubicBezTo>
                  <a:cubicBezTo>
                    <a:pt x="69531" y="50760"/>
                    <a:pt x="66758" y="43828"/>
                    <a:pt x="62089" y="38355"/>
                  </a:cubicBezTo>
                  <a:cubicBezTo>
                    <a:pt x="58421" y="34051"/>
                    <a:pt x="56624" y="28611"/>
                    <a:pt x="57356" y="23165"/>
                  </a:cubicBezTo>
                  <a:cubicBezTo>
                    <a:pt x="57489" y="22151"/>
                    <a:pt x="57547" y="21129"/>
                    <a:pt x="57519" y="20107"/>
                  </a:cubicBezTo>
                  <a:cubicBezTo>
                    <a:pt x="57240" y="8978"/>
                    <a:pt x="47294" y="1"/>
                    <a:pt x="35340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6782118" y="3652523"/>
              <a:ext cx="529593" cy="1765995"/>
            </a:xfrm>
            <a:custGeom>
              <a:avLst/>
              <a:gdLst/>
              <a:ahLst/>
              <a:cxnLst/>
              <a:rect l="l" t="t" r="r" b="b"/>
              <a:pathLst>
                <a:path w="22374" h="74609" extrusionOk="0">
                  <a:moveTo>
                    <a:pt x="11181" y="0"/>
                  </a:moveTo>
                  <a:cubicBezTo>
                    <a:pt x="10637" y="0"/>
                    <a:pt x="10198" y="442"/>
                    <a:pt x="10198" y="986"/>
                  </a:cubicBezTo>
                  <a:lnTo>
                    <a:pt x="10198" y="30547"/>
                  </a:lnTo>
                  <a:lnTo>
                    <a:pt x="1852" y="20531"/>
                  </a:lnTo>
                  <a:cubicBezTo>
                    <a:pt x="1657" y="20307"/>
                    <a:pt x="1383" y="20192"/>
                    <a:pt x="1106" y="20192"/>
                  </a:cubicBezTo>
                  <a:cubicBezTo>
                    <a:pt x="883" y="20192"/>
                    <a:pt x="659" y="20266"/>
                    <a:pt x="476" y="20419"/>
                  </a:cubicBezTo>
                  <a:cubicBezTo>
                    <a:pt x="61" y="20764"/>
                    <a:pt x="1" y="21375"/>
                    <a:pt x="336" y="21795"/>
                  </a:cubicBezTo>
                  <a:lnTo>
                    <a:pt x="10195" y="33625"/>
                  </a:lnTo>
                  <a:lnTo>
                    <a:pt x="10195" y="73622"/>
                  </a:lnTo>
                  <a:cubicBezTo>
                    <a:pt x="10195" y="74167"/>
                    <a:pt x="10637" y="74608"/>
                    <a:pt x="11181" y="74608"/>
                  </a:cubicBezTo>
                  <a:cubicBezTo>
                    <a:pt x="11725" y="74608"/>
                    <a:pt x="12167" y="74167"/>
                    <a:pt x="12167" y="73622"/>
                  </a:cubicBezTo>
                  <a:lnTo>
                    <a:pt x="12167" y="32754"/>
                  </a:lnTo>
                  <a:lnTo>
                    <a:pt x="22016" y="21399"/>
                  </a:lnTo>
                  <a:cubicBezTo>
                    <a:pt x="22373" y="20988"/>
                    <a:pt x="22328" y="20365"/>
                    <a:pt x="21917" y="20008"/>
                  </a:cubicBezTo>
                  <a:cubicBezTo>
                    <a:pt x="21730" y="19846"/>
                    <a:pt x="21501" y="19767"/>
                    <a:pt x="21272" y="19767"/>
                  </a:cubicBezTo>
                  <a:cubicBezTo>
                    <a:pt x="20996" y="19767"/>
                    <a:pt x="20721" y="19883"/>
                    <a:pt x="20526" y="20108"/>
                  </a:cubicBezTo>
                  <a:lnTo>
                    <a:pt x="12167" y="29745"/>
                  </a:lnTo>
                  <a:lnTo>
                    <a:pt x="12167" y="15955"/>
                  </a:lnTo>
                  <a:lnTo>
                    <a:pt x="19295" y="7739"/>
                  </a:lnTo>
                  <a:cubicBezTo>
                    <a:pt x="19570" y="7421"/>
                    <a:pt x="19537" y="6944"/>
                    <a:pt x="19219" y="6668"/>
                  </a:cubicBezTo>
                  <a:cubicBezTo>
                    <a:pt x="19075" y="6544"/>
                    <a:pt x="18899" y="6483"/>
                    <a:pt x="18723" y="6483"/>
                  </a:cubicBezTo>
                  <a:cubicBezTo>
                    <a:pt x="18511" y="6483"/>
                    <a:pt x="18299" y="6572"/>
                    <a:pt x="18149" y="6744"/>
                  </a:cubicBezTo>
                  <a:lnTo>
                    <a:pt x="12167" y="13639"/>
                  </a:lnTo>
                  <a:lnTo>
                    <a:pt x="12167" y="986"/>
                  </a:lnTo>
                  <a:cubicBezTo>
                    <a:pt x="12167" y="442"/>
                    <a:pt x="11725" y="0"/>
                    <a:pt x="1118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22"/>
          <p:cNvGrpSpPr/>
          <p:nvPr/>
        </p:nvGrpSpPr>
        <p:grpSpPr>
          <a:xfrm>
            <a:off x="8124645" y="3736010"/>
            <a:ext cx="711615" cy="1599036"/>
            <a:chOff x="7238820" y="4193585"/>
            <a:chExt cx="711615" cy="1599036"/>
          </a:xfrm>
        </p:grpSpPr>
        <p:sp>
          <p:nvSpPr>
            <p:cNvPr id="708" name="Google Shape;708;p22"/>
            <p:cNvSpPr/>
            <p:nvPr/>
          </p:nvSpPr>
          <p:spPr>
            <a:xfrm>
              <a:off x="7238820" y="4193585"/>
              <a:ext cx="711615" cy="1192282"/>
            </a:xfrm>
            <a:custGeom>
              <a:avLst/>
              <a:gdLst/>
              <a:ahLst/>
              <a:cxnLst/>
              <a:rect l="l" t="t" r="r" b="b"/>
              <a:pathLst>
                <a:path w="30064" h="50371" extrusionOk="0">
                  <a:moveTo>
                    <a:pt x="15034" y="1"/>
                  </a:moveTo>
                  <a:cubicBezTo>
                    <a:pt x="14716" y="1"/>
                    <a:pt x="14399" y="57"/>
                    <a:pt x="14096" y="171"/>
                  </a:cubicBezTo>
                  <a:cubicBezTo>
                    <a:pt x="11145" y="1148"/>
                    <a:pt x="10358" y="8034"/>
                    <a:pt x="10150" y="11614"/>
                  </a:cubicBezTo>
                  <a:cubicBezTo>
                    <a:pt x="10106" y="12369"/>
                    <a:pt x="9716" y="12953"/>
                    <a:pt x="9249" y="12953"/>
                  </a:cubicBezTo>
                  <a:cubicBezTo>
                    <a:pt x="9232" y="12953"/>
                    <a:pt x="9215" y="12952"/>
                    <a:pt x="9197" y="12951"/>
                  </a:cubicBezTo>
                  <a:cubicBezTo>
                    <a:pt x="9141" y="12946"/>
                    <a:pt x="9082" y="12943"/>
                    <a:pt x="9022" y="12943"/>
                  </a:cubicBezTo>
                  <a:cubicBezTo>
                    <a:pt x="7939" y="12943"/>
                    <a:pt x="6280" y="13762"/>
                    <a:pt x="5326" y="15294"/>
                  </a:cubicBezTo>
                  <a:cubicBezTo>
                    <a:pt x="3929" y="17538"/>
                    <a:pt x="4074" y="23910"/>
                    <a:pt x="4247" y="27122"/>
                  </a:cubicBezTo>
                  <a:cubicBezTo>
                    <a:pt x="4295" y="28002"/>
                    <a:pt x="3856" y="28713"/>
                    <a:pt x="3308" y="28713"/>
                  </a:cubicBezTo>
                  <a:cubicBezTo>
                    <a:pt x="3304" y="28713"/>
                    <a:pt x="3301" y="28713"/>
                    <a:pt x="3297" y="28713"/>
                  </a:cubicBezTo>
                  <a:cubicBezTo>
                    <a:pt x="3288" y="28712"/>
                    <a:pt x="3279" y="28712"/>
                    <a:pt x="3270" y="28712"/>
                  </a:cubicBezTo>
                  <a:cubicBezTo>
                    <a:pt x="1277" y="28712"/>
                    <a:pt x="578" y="32075"/>
                    <a:pt x="578" y="32075"/>
                  </a:cubicBezTo>
                  <a:cubicBezTo>
                    <a:pt x="82" y="33866"/>
                    <a:pt x="1" y="35689"/>
                    <a:pt x="228" y="37501"/>
                  </a:cubicBezTo>
                  <a:cubicBezTo>
                    <a:pt x="1304" y="46079"/>
                    <a:pt x="8158" y="50371"/>
                    <a:pt x="15017" y="50371"/>
                  </a:cubicBezTo>
                  <a:cubicBezTo>
                    <a:pt x="21864" y="50371"/>
                    <a:pt x="28714" y="46095"/>
                    <a:pt x="29828" y="37537"/>
                  </a:cubicBezTo>
                  <a:cubicBezTo>
                    <a:pt x="30064" y="35713"/>
                    <a:pt x="29988" y="33878"/>
                    <a:pt x="29489" y="32075"/>
                  </a:cubicBezTo>
                  <a:cubicBezTo>
                    <a:pt x="29489" y="32075"/>
                    <a:pt x="28791" y="28712"/>
                    <a:pt x="26797" y="28712"/>
                  </a:cubicBezTo>
                  <a:cubicBezTo>
                    <a:pt x="26788" y="28712"/>
                    <a:pt x="26779" y="28712"/>
                    <a:pt x="26770" y="28713"/>
                  </a:cubicBezTo>
                  <a:cubicBezTo>
                    <a:pt x="26767" y="28713"/>
                    <a:pt x="26763" y="28713"/>
                    <a:pt x="26760" y="28713"/>
                  </a:cubicBezTo>
                  <a:cubicBezTo>
                    <a:pt x="26214" y="28713"/>
                    <a:pt x="25773" y="28002"/>
                    <a:pt x="25821" y="27122"/>
                  </a:cubicBezTo>
                  <a:cubicBezTo>
                    <a:pt x="25993" y="23910"/>
                    <a:pt x="26141" y="17538"/>
                    <a:pt x="24741" y="15294"/>
                  </a:cubicBezTo>
                  <a:cubicBezTo>
                    <a:pt x="23787" y="13759"/>
                    <a:pt x="22129" y="12943"/>
                    <a:pt x="21046" y="12943"/>
                  </a:cubicBezTo>
                  <a:cubicBezTo>
                    <a:pt x="20986" y="12943"/>
                    <a:pt x="20927" y="12946"/>
                    <a:pt x="20870" y="12951"/>
                  </a:cubicBezTo>
                  <a:cubicBezTo>
                    <a:pt x="20853" y="12952"/>
                    <a:pt x="20835" y="12953"/>
                    <a:pt x="20818" y="12953"/>
                  </a:cubicBezTo>
                  <a:cubicBezTo>
                    <a:pt x="20351" y="12953"/>
                    <a:pt x="19961" y="12369"/>
                    <a:pt x="19918" y="11614"/>
                  </a:cubicBezTo>
                  <a:cubicBezTo>
                    <a:pt x="19709" y="8034"/>
                    <a:pt x="18923" y="1148"/>
                    <a:pt x="15971" y="171"/>
                  </a:cubicBezTo>
                  <a:cubicBezTo>
                    <a:pt x="15669" y="57"/>
                    <a:pt x="15351" y="1"/>
                    <a:pt x="15034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7460448" y="4569994"/>
              <a:ext cx="258145" cy="1222627"/>
            </a:xfrm>
            <a:custGeom>
              <a:avLst/>
              <a:gdLst/>
              <a:ahLst/>
              <a:cxnLst/>
              <a:rect l="l" t="t" r="r" b="b"/>
              <a:pathLst>
                <a:path w="10906" h="51653" extrusionOk="0">
                  <a:moveTo>
                    <a:pt x="5689" y="0"/>
                  </a:moveTo>
                  <a:cubicBezTo>
                    <a:pt x="5311" y="0"/>
                    <a:pt x="5005" y="306"/>
                    <a:pt x="5005" y="684"/>
                  </a:cubicBezTo>
                  <a:lnTo>
                    <a:pt x="5005" y="9641"/>
                  </a:lnTo>
                  <a:lnTo>
                    <a:pt x="887" y="4890"/>
                  </a:lnTo>
                  <a:cubicBezTo>
                    <a:pt x="792" y="4786"/>
                    <a:pt x="663" y="4734"/>
                    <a:pt x="534" y="4734"/>
                  </a:cubicBezTo>
                  <a:cubicBezTo>
                    <a:pt x="422" y="4734"/>
                    <a:pt x="311" y="4773"/>
                    <a:pt x="221" y="4851"/>
                  </a:cubicBezTo>
                  <a:cubicBezTo>
                    <a:pt x="25" y="5020"/>
                    <a:pt x="0" y="5314"/>
                    <a:pt x="164" y="5516"/>
                  </a:cubicBezTo>
                  <a:lnTo>
                    <a:pt x="5005" y="11096"/>
                  </a:lnTo>
                  <a:lnTo>
                    <a:pt x="5005" y="21399"/>
                  </a:lnTo>
                  <a:lnTo>
                    <a:pt x="1156" y="16781"/>
                  </a:lnTo>
                  <a:cubicBezTo>
                    <a:pt x="1058" y="16653"/>
                    <a:pt x="909" y="16585"/>
                    <a:pt x="759" y="16585"/>
                  </a:cubicBezTo>
                  <a:cubicBezTo>
                    <a:pt x="647" y="16585"/>
                    <a:pt x="535" y="16622"/>
                    <a:pt x="442" y="16700"/>
                  </a:cubicBezTo>
                  <a:cubicBezTo>
                    <a:pt x="224" y="16881"/>
                    <a:pt x="203" y="17205"/>
                    <a:pt x="391" y="17416"/>
                  </a:cubicBezTo>
                  <a:lnTo>
                    <a:pt x="5005" y="22953"/>
                  </a:lnTo>
                  <a:lnTo>
                    <a:pt x="5005" y="50969"/>
                  </a:lnTo>
                  <a:cubicBezTo>
                    <a:pt x="5005" y="51347"/>
                    <a:pt x="5311" y="51652"/>
                    <a:pt x="5689" y="51652"/>
                  </a:cubicBezTo>
                  <a:cubicBezTo>
                    <a:pt x="6064" y="51652"/>
                    <a:pt x="6369" y="51347"/>
                    <a:pt x="6369" y="50969"/>
                  </a:cubicBezTo>
                  <a:lnTo>
                    <a:pt x="6369" y="21689"/>
                  </a:lnTo>
                  <a:lnTo>
                    <a:pt x="10730" y="16660"/>
                  </a:lnTo>
                  <a:cubicBezTo>
                    <a:pt x="10905" y="16461"/>
                    <a:pt x="10881" y="16158"/>
                    <a:pt x="10682" y="15986"/>
                  </a:cubicBezTo>
                  <a:cubicBezTo>
                    <a:pt x="10593" y="15908"/>
                    <a:pt x="10482" y="15869"/>
                    <a:pt x="10371" y="15869"/>
                  </a:cubicBezTo>
                  <a:cubicBezTo>
                    <a:pt x="10238" y="15869"/>
                    <a:pt x="10105" y="15925"/>
                    <a:pt x="10010" y="16034"/>
                  </a:cubicBezTo>
                  <a:lnTo>
                    <a:pt x="6372" y="20232"/>
                  </a:lnTo>
                  <a:lnTo>
                    <a:pt x="6372" y="11162"/>
                  </a:lnTo>
                  <a:lnTo>
                    <a:pt x="10733" y="6136"/>
                  </a:lnTo>
                  <a:cubicBezTo>
                    <a:pt x="10905" y="5937"/>
                    <a:pt x="10884" y="5634"/>
                    <a:pt x="10685" y="5462"/>
                  </a:cubicBezTo>
                  <a:cubicBezTo>
                    <a:pt x="10594" y="5384"/>
                    <a:pt x="10483" y="5345"/>
                    <a:pt x="10372" y="5345"/>
                  </a:cubicBezTo>
                  <a:cubicBezTo>
                    <a:pt x="10238" y="5345"/>
                    <a:pt x="10105" y="5401"/>
                    <a:pt x="10010" y="5510"/>
                  </a:cubicBezTo>
                  <a:lnTo>
                    <a:pt x="6372" y="9705"/>
                  </a:lnTo>
                  <a:lnTo>
                    <a:pt x="6372" y="684"/>
                  </a:lnTo>
                  <a:cubicBezTo>
                    <a:pt x="6372" y="306"/>
                    <a:pt x="6064" y="0"/>
                    <a:pt x="568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22"/>
          <p:cNvGrpSpPr/>
          <p:nvPr/>
        </p:nvGrpSpPr>
        <p:grpSpPr>
          <a:xfrm>
            <a:off x="2438860" y="3453301"/>
            <a:ext cx="1081101" cy="1858934"/>
            <a:chOff x="3399597" y="3607763"/>
            <a:chExt cx="1081101" cy="1858934"/>
          </a:xfrm>
        </p:grpSpPr>
        <p:sp>
          <p:nvSpPr>
            <p:cNvPr id="711" name="Google Shape;711;p22"/>
            <p:cNvSpPr/>
            <p:nvPr/>
          </p:nvSpPr>
          <p:spPr>
            <a:xfrm>
              <a:off x="3399597" y="3607763"/>
              <a:ext cx="1081101" cy="1399756"/>
            </a:xfrm>
            <a:custGeom>
              <a:avLst/>
              <a:gdLst/>
              <a:ahLst/>
              <a:cxnLst/>
              <a:rect l="l" t="t" r="r" b="b"/>
              <a:pathLst>
                <a:path w="50643" h="65570" extrusionOk="0">
                  <a:moveTo>
                    <a:pt x="25739" y="0"/>
                  </a:moveTo>
                  <a:cubicBezTo>
                    <a:pt x="25667" y="0"/>
                    <a:pt x="25596" y="1"/>
                    <a:pt x="25524" y="2"/>
                  </a:cubicBezTo>
                  <a:cubicBezTo>
                    <a:pt x="16739" y="108"/>
                    <a:pt x="9629" y="6736"/>
                    <a:pt x="9590" y="14932"/>
                  </a:cubicBezTo>
                  <a:cubicBezTo>
                    <a:pt x="9587" y="15255"/>
                    <a:pt x="9596" y="15576"/>
                    <a:pt x="9617" y="15893"/>
                  </a:cubicBezTo>
                  <a:cubicBezTo>
                    <a:pt x="9901" y="20378"/>
                    <a:pt x="8519" y="24796"/>
                    <a:pt x="5613" y="28386"/>
                  </a:cubicBezTo>
                  <a:cubicBezTo>
                    <a:pt x="1930" y="32928"/>
                    <a:pt x="0" y="38765"/>
                    <a:pt x="759" y="45037"/>
                  </a:cubicBezTo>
                  <a:cubicBezTo>
                    <a:pt x="2044" y="55682"/>
                    <a:pt x="11153" y="64170"/>
                    <a:pt x="22612" y="65407"/>
                  </a:cubicBezTo>
                  <a:cubicBezTo>
                    <a:pt x="23621" y="65516"/>
                    <a:pt x="24620" y="65569"/>
                    <a:pt x="25606" y="65569"/>
                  </a:cubicBezTo>
                  <a:cubicBezTo>
                    <a:pt x="39363" y="65569"/>
                    <a:pt x="50550" y="55243"/>
                    <a:pt x="50615" y="42451"/>
                  </a:cubicBezTo>
                  <a:cubicBezTo>
                    <a:pt x="50642" y="36969"/>
                    <a:pt x="48622" y="31921"/>
                    <a:pt x="45220" y="27935"/>
                  </a:cubicBezTo>
                  <a:cubicBezTo>
                    <a:pt x="42550" y="24799"/>
                    <a:pt x="41240" y="20838"/>
                    <a:pt x="41772" y="16870"/>
                  </a:cubicBezTo>
                  <a:cubicBezTo>
                    <a:pt x="41872" y="16132"/>
                    <a:pt x="41912" y="15388"/>
                    <a:pt x="41893" y="14644"/>
                  </a:cubicBezTo>
                  <a:cubicBezTo>
                    <a:pt x="41689" y="6537"/>
                    <a:pt x="34447" y="0"/>
                    <a:pt x="25739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727738" y="4146141"/>
              <a:ext cx="433141" cy="1320556"/>
            </a:xfrm>
            <a:custGeom>
              <a:avLst/>
              <a:gdLst/>
              <a:ahLst/>
              <a:cxnLst/>
              <a:rect l="l" t="t" r="r" b="b"/>
              <a:pathLst>
                <a:path w="20290" h="61860" extrusionOk="0">
                  <a:moveTo>
                    <a:pt x="10419" y="1"/>
                  </a:moveTo>
                  <a:cubicBezTo>
                    <a:pt x="9684" y="1"/>
                    <a:pt x="9082" y="595"/>
                    <a:pt x="9079" y="1334"/>
                  </a:cubicBezTo>
                  <a:lnTo>
                    <a:pt x="8973" y="23985"/>
                  </a:lnTo>
                  <a:lnTo>
                    <a:pt x="2520" y="16237"/>
                  </a:lnTo>
                  <a:cubicBezTo>
                    <a:pt x="2255" y="15928"/>
                    <a:pt x="1879" y="15770"/>
                    <a:pt x="1502" y="15770"/>
                  </a:cubicBezTo>
                  <a:cubicBezTo>
                    <a:pt x="1199" y="15770"/>
                    <a:pt x="895" y="15872"/>
                    <a:pt x="645" y="16080"/>
                  </a:cubicBezTo>
                  <a:cubicBezTo>
                    <a:pt x="82" y="16549"/>
                    <a:pt x="1" y="17380"/>
                    <a:pt x="460" y="17952"/>
                  </a:cubicBezTo>
                  <a:lnTo>
                    <a:pt x="8952" y="28149"/>
                  </a:lnTo>
                  <a:lnTo>
                    <a:pt x="8801" y="60513"/>
                  </a:lnTo>
                  <a:cubicBezTo>
                    <a:pt x="8798" y="61254"/>
                    <a:pt x="9397" y="61856"/>
                    <a:pt x="10135" y="61859"/>
                  </a:cubicBezTo>
                  <a:cubicBezTo>
                    <a:pt x="10138" y="61859"/>
                    <a:pt x="10142" y="61859"/>
                    <a:pt x="10146" y="61859"/>
                  </a:cubicBezTo>
                  <a:cubicBezTo>
                    <a:pt x="10882" y="61859"/>
                    <a:pt x="11477" y="61263"/>
                    <a:pt x="11480" y="60529"/>
                  </a:cubicBezTo>
                  <a:lnTo>
                    <a:pt x="11683" y="17846"/>
                  </a:lnTo>
                  <a:cubicBezTo>
                    <a:pt x="11864" y="17752"/>
                    <a:pt x="12025" y="17616"/>
                    <a:pt x="12146" y="17453"/>
                  </a:cubicBezTo>
                  <a:lnTo>
                    <a:pt x="19854" y="6959"/>
                  </a:lnTo>
                  <a:cubicBezTo>
                    <a:pt x="20290" y="6364"/>
                    <a:pt x="20163" y="5526"/>
                    <a:pt x="19567" y="5087"/>
                  </a:cubicBezTo>
                  <a:cubicBezTo>
                    <a:pt x="19328" y="4912"/>
                    <a:pt x="19050" y="4827"/>
                    <a:pt x="18774" y="4827"/>
                  </a:cubicBezTo>
                  <a:cubicBezTo>
                    <a:pt x="18362" y="4827"/>
                    <a:pt x="17956" y="5016"/>
                    <a:pt x="17695" y="5375"/>
                  </a:cubicBezTo>
                  <a:lnTo>
                    <a:pt x="11701" y="13531"/>
                  </a:lnTo>
                  <a:lnTo>
                    <a:pt x="11759" y="1347"/>
                  </a:lnTo>
                  <a:cubicBezTo>
                    <a:pt x="11762" y="609"/>
                    <a:pt x="11166" y="4"/>
                    <a:pt x="10425" y="1"/>
                  </a:cubicBezTo>
                  <a:cubicBezTo>
                    <a:pt x="10423" y="1"/>
                    <a:pt x="10421" y="1"/>
                    <a:pt x="1041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22"/>
          <p:cNvGrpSpPr/>
          <p:nvPr/>
        </p:nvGrpSpPr>
        <p:grpSpPr>
          <a:xfrm>
            <a:off x="3413297" y="4166717"/>
            <a:ext cx="2081780" cy="1136655"/>
            <a:chOff x="3940397" y="4131392"/>
            <a:chExt cx="2081780" cy="1136655"/>
          </a:xfrm>
        </p:grpSpPr>
        <p:sp>
          <p:nvSpPr>
            <p:cNvPr id="714" name="Google Shape;714;p22"/>
            <p:cNvSpPr/>
            <p:nvPr/>
          </p:nvSpPr>
          <p:spPr>
            <a:xfrm>
              <a:off x="4054890" y="4163636"/>
              <a:ext cx="751500" cy="1104411"/>
            </a:xfrm>
            <a:custGeom>
              <a:avLst/>
              <a:gdLst/>
              <a:ahLst/>
              <a:cxnLst/>
              <a:rect l="l" t="t" r="r" b="b"/>
              <a:pathLst>
                <a:path w="27968" h="41102" extrusionOk="0">
                  <a:moveTo>
                    <a:pt x="12339" y="1"/>
                  </a:moveTo>
                  <a:lnTo>
                    <a:pt x="1" y="17510"/>
                  </a:lnTo>
                  <a:lnTo>
                    <a:pt x="1" y="41102"/>
                  </a:lnTo>
                  <a:lnTo>
                    <a:pt x="27968" y="41102"/>
                  </a:lnTo>
                  <a:lnTo>
                    <a:pt x="27968" y="17510"/>
                  </a:lnTo>
                  <a:lnTo>
                    <a:pt x="12339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4792310" y="4634129"/>
              <a:ext cx="1092964" cy="633917"/>
            </a:xfrm>
            <a:custGeom>
              <a:avLst/>
              <a:gdLst/>
              <a:ahLst/>
              <a:cxnLst/>
              <a:rect l="l" t="t" r="r" b="b"/>
              <a:pathLst>
                <a:path w="40676" h="23592" extrusionOk="0">
                  <a:moveTo>
                    <a:pt x="1" y="0"/>
                  </a:moveTo>
                  <a:lnTo>
                    <a:pt x="1" y="23592"/>
                  </a:lnTo>
                  <a:lnTo>
                    <a:pt x="40675" y="23592"/>
                  </a:lnTo>
                  <a:lnTo>
                    <a:pt x="4067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4907287" y="4808999"/>
              <a:ext cx="174897" cy="306049"/>
            </a:xfrm>
            <a:custGeom>
              <a:avLst/>
              <a:gdLst/>
              <a:ahLst/>
              <a:cxnLst/>
              <a:rect l="l" t="t" r="r" b="b"/>
              <a:pathLst>
                <a:path w="6509" h="11390" extrusionOk="0">
                  <a:moveTo>
                    <a:pt x="654" y="0"/>
                  </a:moveTo>
                  <a:cubicBezTo>
                    <a:pt x="294" y="0"/>
                    <a:pt x="1" y="294"/>
                    <a:pt x="1" y="654"/>
                  </a:cubicBezTo>
                  <a:lnTo>
                    <a:pt x="1" y="10736"/>
                  </a:lnTo>
                  <a:cubicBezTo>
                    <a:pt x="1" y="11099"/>
                    <a:pt x="294" y="11389"/>
                    <a:pt x="654" y="11389"/>
                  </a:cubicBezTo>
                  <a:lnTo>
                    <a:pt x="5859" y="11389"/>
                  </a:lnTo>
                  <a:cubicBezTo>
                    <a:pt x="6218" y="11389"/>
                    <a:pt x="6509" y="11099"/>
                    <a:pt x="6509" y="10736"/>
                  </a:cubicBezTo>
                  <a:lnTo>
                    <a:pt x="6509" y="654"/>
                  </a:lnTo>
                  <a:cubicBezTo>
                    <a:pt x="6509" y="294"/>
                    <a:pt x="6218" y="0"/>
                    <a:pt x="585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4268372" y="4660220"/>
              <a:ext cx="259967" cy="454828"/>
            </a:xfrm>
            <a:custGeom>
              <a:avLst/>
              <a:gdLst/>
              <a:ahLst/>
              <a:cxnLst/>
              <a:rect l="l" t="t" r="r" b="b"/>
              <a:pathLst>
                <a:path w="9675" h="16927" extrusionOk="0">
                  <a:moveTo>
                    <a:pt x="653" y="0"/>
                  </a:moveTo>
                  <a:cubicBezTo>
                    <a:pt x="293" y="0"/>
                    <a:pt x="0" y="290"/>
                    <a:pt x="0" y="650"/>
                  </a:cubicBezTo>
                  <a:lnTo>
                    <a:pt x="0" y="16273"/>
                  </a:lnTo>
                  <a:cubicBezTo>
                    <a:pt x="0" y="16636"/>
                    <a:pt x="293" y="16926"/>
                    <a:pt x="653" y="16926"/>
                  </a:cubicBezTo>
                  <a:lnTo>
                    <a:pt x="9021" y="16926"/>
                  </a:lnTo>
                  <a:cubicBezTo>
                    <a:pt x="9384" y="16926"/>
                    <a:pt x="9674" y="16636"/>
                    <a:pt x="9674" y="16273"/>
                  </a:cubicBezTo>
                  <a:lnTo>
                    <a:pt x="9674" y="650"/>
                  </a:lnTo>
                  <a:cubicBezTo>
                    <a:pt x="9674" y="290"/>
                    <a:pt x="9384" y="0"/>
                    <a:pt x="902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5213390" y="4847504"/>
              <a:ext cx="284204" cy="415356"/>
            </a:xfrm>
            <a:custGeom>
              <a:avLst/>
              <a:gdLst/>
              <a:ahLst/>
              <a:cxnLst/>
              <a:rect l="l" t="t" r="r" b="b"/>
              <a:pathLst>
                <a:path w="10577" h="15458" extrusionOk="0">
                  <a:moveTo>
                    <a:pt x="5287" y="1"/>
                  </a:moveTo>
                  <a:cubicBezTo>
                    <a:pt x="2366" y="1"/>
                    <a:pt x="1" y="2369"/>
                    <a:pt x="1" y="5290"/>
                  </a:cubicBezTo>
                  <a:lnTo>
                    <a:pt x="1" y="15457"/>
                  </a:lnTo>
                  <a:lnTo>
                    <a:pt x="10573" y="15457"/>
                  </a:lnTo>
                  <a:lnTo>
                    <a:pt x="10576" y="5290"/>
                  </a:lnTo>
                  <a:cubicBezTo>
                    <a:pt x="10576" y="2369"/>
                    <a:pt x="8208" y="1"/>
                    <a:pt x="528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5579709" y="4808999"/>
              <a:ext cx="174897" cy="306049"/>
            </a:xfrm>
            <a:custGeom>
              <a:avLst/>
              <a:gdLst/>
              <a:ahLst/>
              <a:cxnLst/>
              <a:rect l="l" t="t" r="r" b="b"/>
              <a:pathLst>
                <a:path w="6509" h="11390" extrusionOk="0">
                  <a:moveTo>
                    <a:pt x="654" y="0"/>
                  </a:moveTo>
                  <a:cubicBezTo>
                    <a:pt x="294" y="0"/>
                    <a:pt x="1" y="294"/>
                    <a:pt x="1" y="654"/>
                  </a:cubicBezTo>
                  <a:lnTo>
                    <a:pt x="1" y="10736"/>
                  </a:lnTo>
                  <a:cubicBezTo>
                    <a:pt x="1" y="11099"/>
                    <a:pt x="294" y="11389"/>
                    <a:pt x="654" y="11389"/>
                  </a:cubicBezTo>
                  <a:lnTo>
                    <a:pt x="5858" y="11389"/>
                  </a:lnTo>
                  <a:cubicBezTo>
                    <a:pt x="6218" y="11389"/>
                    <a:pt x="6508" y="11099"/>
                    <a:pt x="6508" y="10736"/>
                  </a:cubicBezTo>
                  <a:lnTo>
                    <a:pt x="6508" y="654"/>
                  </a:lnTo>
                  <a:cubicBezTo>
                    <a:pt x="6508" y="294"/>
                    <a:pt x="6218" y="0"/>
                    <a:pt x="585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3940397" y="4131392"/>
              <a:ext cx="2081780" cy="502765"/>
            </a:xfrm>
            <a:custGeom>
              <a:avLst/>
              <a:gdLst/>
              <a:ahLst/>
              <a:cxnLst/>
              <a:rect l="l" t="t" r="r" b="b"/>
              <a:pathLst>
                <a:path w="77476" h="18711" extrusionOk="0">
                  <a:moveTo>
                    <a:pt x="14837" y="0"/>
                  </a:moveTo>
                  <a:lnTo>
                    <a:pt x="1" y="18710"/>
                  </a:lnTo>
                  <a:lnTo>
                    <a:pt x="4455" y="18710"/>
                  </a:lnTo>
                  <a:lnTo>
                    <a:pt x="16416" y="2507"/>
                  </a:lnTo>
                  <a:lnTo>
                    <a:pt x="28666" y="18710"/>
                  </a:lnTo>
                  <a:lnTo>
                    <a:pt x="77476" y="18710"/>
                  </a:lnTo>
                  <a:lnTo>
                    <a:pt x="62830" y="0"/>
                  </a:ln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5733451" y="3476738"/>
            <a:ext cx="1403087" cy="1812044"/>
            <a:chOff x="5605876" y="3606838"/>
            <a:chExt cx="1403087" cy="1812044"/>
          </a:xfrm>
        </p:grpSpPr>
        <p:sp>
          <p:nvSpPr>
            <p:cNvPr id="722" name="Google Shape;722;p22"/>
            <p:cNvSpPr/>
            <p:nvPr/>
          </p:nvSpPr>
          <p:spPr>
            <a:xfrm>
              <a:off x="5605876" y="3606838"/>
              <a:ext cx="1403087" cy="1442450"/>
            </a:xfrm>
            <a:custGeom>
              <a:avLst/>
              <a:gdLst/>
              <a:ahLst/>
              <a:cxnLst/>
              <a:rect l="l" t="t" r="r" b="b"/>
              <a:pathLst>
                <a:path w="59277" h="60940" extrusionOk="0">
                  <a:moveTo>
                    <a:pt x="29640" y="1"/>
                  </a:moveTo>
                  <a:cubicBezTo>
                    <a:pt x="29123" y="1"/>
                    <a:pt x="28607" y="58"/>
                    <a:pt x="28101" y="173"/>
                  </a:cubicBezTo>
                  <a:cubicBezTo>
                    <a:pt x="23244" y="1174"/>
                    <a:pt x="21952" y="8220"/>
                    <a:pt x="21608" y="11889"/>
                  </a:cubicBezTo>
                  <a:cubicBezTo>
                    <a:pt x="21535" y="12662"/>
                    <a:pt x="20893" y="13258"/>
                    <a:pt x="20125" y="13258"/>
                  </a:cubicBezTo>
                  <a:cubicBezTo>
                    <a:pt x="20097" y="13258"/>
                    <a:pt x="20069" y="13257"/>
                    <a:pt x="20041" y="13256"/>
                  </a:cubicBezTo>
                  <a:cubicBezTo>
                    <a:pt x="19950" y="13250"/>
                    <a:pt x="19855" y="13248"/>
                    <a:pt x="19758" y="13248"/>
                  </a:cubicBezTo>
                  <a:cubicBezTo>
                    <a:pt x="17978" y="13248"/>
                    <a:pt x="15247" y="14083"/>
                    <a:pt x="13675" y="15654"/>
                  </a:cubicBezTo>
                  <a:cubicBezTo>
                    <a:pt x="11377" y="17952"/>
                    <a:pt x="11613" y="24475"/>
                    <a:pt x="11900" y="27762"/>
                  </a:cubicBezTo>
                  <a:cubicBezTo>
                    <a:pt x="11978" y="28661"/>
                    <a:pt x="11253" y="29389"/>
                    <a:pt x="10353" y="29389"/>
                  </a:cubicBezTo>
                  <a:cubicBezTo>
                    <a:pt x="10348" y="29389"/>
                    <a:pt x="10342" y="29389"/>
                    <a:pt x="10337" y="29389"/>
                  </a:cubicBezTo>
                  <a:cubicBezTo>
                    <a:pt x="10321" y="29389"/>
                    <a:pt x="10305" y="29389"/>
                    <a:pt x="10290" y="29389"/>
                  </a:cubicBezTo>
                  <a:cubicBezTo>
                    <a:pt x="7014" y="29389"/>
                    <a:pt x="5867" y="32831"/>
                    <a:pt x="5867" y="32831"/>
                  </a:cubicBezTo>
                  <a:cubicBezTo>
                    <a:pt x="0" y="46025"/>
                    <a:pt x="25796" y="59222"/>
                    <a:pt x="28975" y="60786"/>
                  </a:cubicBezTo>
                  <a:cubicBezTo>
                    <a:pt x="29180" y="60888"/>
                    <a:pt x="29407" y="60940"/>
                    <a:pt x="29640" y="60940"/>
                  </a:cubicBezTo>
                  <a:cubicBezTo>
                    <a:pt x="29870" y="60940"/>
                    <a:pt x="30099" y="60888"/>
                    <a:pt x="30305" y="60786"/>
                  </a:cubicBezTo>
                  <a:cubicBezTo>
                    <a:pt x="33480" y="59222"/>
                    <a:pt x="59276" y="46025"/>
                    <a:pt x="53412" y="32831"/>
                  </a:cubicBezTo>
                  <a:cubicBezTo>
                    <a:pt x="53412" y="32831"/>
                    <a:pt x="52264" y="29389"/>
                    <a:pt x="48986" y="29389"/>
                  </a:cubicBezTo>
                  <a:cubicBezTo>
                    <a:pt x="48972" y="29389"/>
                    <a:pt x="48957" y="29389"/>
                    <a:pt x="48943" y="29389"/>
                  </a:cubicBezTo>
                  <a:cubicBezTo>
                    <a:pt x="48937" y="29389"/>
                    <a:pt x="48932" y="29389"/>
                    <a:pt x="48926" y="29389"/>
                  </a:cubicBezTo>
                  <a:cubicBezTo>
                    <a:pt x="48027" y="29389"/>
                    <a:pt x="47301" y="28661"/>
                    <a:pt x="47379" y="27762"/>
                  </a:cubicBezTo>
                  <a:cubicBezTo>
                    <a:pt x="47664" y="24475"/>
                    <a:pt x="47903" y="17952"/>
                    <a:pt x="45604" y="15654"/>
                  </a:cubicBezTo>
                  <a:cubicBezTo>
                    <a:pt x="44033" y="14083"/>
                    <a:pt x="41301" y="13248"/>
                    <a:pt x="39519" y="13248"/>
                  </a:cubicBezTo>
                  <a:cubicBezTo>
                    <a:pt x="39422" y="13248"/>
                    <a:pt x="39327" y="13250"/>
                    <a:pt x="39235" y="13256"/>
                  </a:cubicBezTo>
                  <a:cubicBezTo>
                    <a:pt x="39207" y="13257"/>
                    <a:pt x="39179" y="13258"/>
                    <a:pt x="39152" y="13258"/>
                  </a:cubicBezTo>
                  <a:cubicBezTo>
                    <a:pt x="38387" y="13258"/>
                    <a:pt x="37745" y="12662"/>
                    <a:pt x="37672" y="11889"/>
                  </a:cubicBezTo>
                  <a:cubicBezTo>
                    <a:pt x="37327" y="8223"/>
                    <a:pt x="36036" y="1174"/>
                    <a:pt x="31179" y="173"/>
                  </a:cubicBezTo>
                  <a:cubicBezTo>
                    <a:pt x="30673" y="58"/>
                    <a:pt x="30156" y="1"/>
                    <a:pt x="29640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6112475" y="4051230"/>
              <a:ext cx="410248" cy="1367653"/>
            </a:xfrm>
            <a:custGeom>
              <a:avLst/>
              <a:gdLst/>
              <a:ahLst/>
              <a:cxnLst/>
              <a:rect l="l" t="t" r="r" b="b"/>
              <a:pathLst>
                <a:path w="17332" h="57780" extrusionOk="0">
                  <a:moveTo>
                    <a:pt x="8670" y="1"/>
                  </a:moveTo>
                  <a:cubicBezTo>
                    <a:pt x="8241" y="1"/>
                    <a:pt x="7896" y="351"/>
                    <a:pt x="7908" y="781"/>
                  </a:cubicBezTo>
                  <a:lnTo>
                    <a:pt x="7908" y="23658"/>
                  </a:lnTo>
                  <a:lnTo>
                    <a:pt x="1449" y="15907"/>
                  </a:lnTo>
                  <a:cubicBezTo>
                    <a:pt x="1297" y="15722"/>
                    <a:pt x="1077" y="15626"/>
                    <a:pt x="855" y="15626"/>
                  </a:cubicBezTo>
                  <a:cubicBezTo>
                    <a:pt x="682" y="15626"/>
                    <a:pt x="509" y="15684"/>
                    <a:pt x="366" y="15802"/>
                  </a:cubicBezTo>
                  <a:cubicBezTo>
                    <a:pt x="39" y="16074"/>
                    <a:pt x="0" y="16561"/>
                    <a:pt x="275" y="16884"/>
                  </a:cubicBezTo>
                  <a:lnTo>
                    <a:pt x="7908" y="26041"/>
                  </a:lnTo>
                  <a:lnTo>
                    <a:pt x="7908" y="56999"/>
                  </a:lnTo>
                  <a:cubicBezTo>
                    <a:pt x="7896" y="57426"/>
                    <a:pt x="8241" y="57779"/>
                    <a:pt x="8670" y="57779"/>
                  </a:cubicBezTo>
                  <a:cubicBezTo>
                    <a:pt x="9097" y="57779"/>
                    <a:pt x="9441" y="57426"/>
                    <a:pt x="9432" y="56999"/>
                  </a:cubicBezTo>
                  <a:lnTo>
                    <a:pt x="9432" y="19440"/>
                  </a:lnTo>
                  <a:lnTo>
                    <a:pt x="17053" y="10651"/>
                  </a:lnTo>
                  <a:cubicBezTo>
                    <a:pt x="17331" y="10334"/>
                    <a:pt x="17295" y="9853"/>
                    <a:pt x="16978" y="9575"/>
                  </a:cubicBezTo>
                  <a:cubicBezTo>
                    <a:pt x="16833" y="9450"/>
                    <a:pt x="16655" y="9389"/>
                    <a:pt x="16477" y="9389"/>
                  </a:cubicBezTo>
                  <a:cubicBezTo>
                    <a:pt x="16264" y="9389"/>
                    <a:pt x="16051" y="9477"/>
                    <a:pt x="15901" y="9651"/>
                  </a:cubicBezTo>
                  <a:lnTo>
                    <a:pt x="9432" y="17111"/>
                  </a:lnTo>
                  <a:lnTo>
                    <a:pt x="9432" y="781"/>
                  </a:lnTo>
                  <a:cubicBezTo>
                    <a:pt x="9441" y="351"/>
                    <a:pt x="9097" y="1"/>
                    <a:pt x="86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22"/>
          <p:cNvGrpSpPr/>
          <p:nvPr/>
        </p:nvGrpSpPr>
        <p:grpSpPr>
          <a:xfrm>
            <a:off x="1058330" y="2330676"/>
            <a:ext cx="1339065" cy="3009185"/>
            <a:chOff x="2449930" y="2556776"/>
            <a:chExt cx="1339065" cy="3009185"/>
          </a:xfrm>
        </p:grpSpPr>
        <p:sp>
          <p:nvSpPr>
            <p:cNvPr id="726" name="Google Shape;726;p22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22"/>
          <p:cNvGrpSpPr/>
          <p:nvPr/>
        </p:nvGrpSpPr>
        <p:grpSpPr>
          <a:xfrm>
            <a:off x="-7" y="2864687"/>
            <a:ext cx="1851853" cy="2457564"/>
            <a:chOff x="1231043" y="3326737"/>
            <a:chExt cx="1851853" cy="2457564"/>
          </a:xfrm>
        </p:grpSpPr>
        <p:sp>
          <p:nvSpPr>
            <p:cNvPr id="729" name="Google Shape;729;p22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22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“This is a quote. Words full of wisdom that someone important said and can make the reader get inspired.”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32" name="Google Shape;732;p22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666</Words>
  <Application>Microsoft Office PowerPoint</Application>
  <PresentationFormat>On-screen Show (16:9)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-apple-system</vt:lpstr>
      <vt:lpstr>Arial</vt:lpstr>
      <vt:lpstr>Barlow Light</vt:lpstr>
      <vt:lpstr>EB Garamond</vt:lpstr>
      <vt:lpstr>Fira Sans Extra Condensed Medium</vt:lpstr>
      <vt:lpstr>Montserrat Black</vt:lpstr>
      <vt:lpstr>Montserrat ExtraBold</vt:lpstr>
      <vt:lpstr>Montserrat Light</vt:lpstr>
      <vt:lpstr>Montserrat Medium</vt:lpstr>
      <vt:lpstr>Roboto</vt:lpstr>
      <vt:lpstr>Roboto Slab Light</vt:lpstr>
      <vt:lpstr>Squada One</vt:lpstr>
      <vt:lpstr>Real Estate Marketing Plan </vt:lpstr>
      <vt:lpstr>House Price Prediction Project Final Project – Group 2</vt:lpstr>
      <vt:lpstr>TABLE OF CONTENTS</vt:lpstr>
      <vt:lpstr>PROJECT GOAL</vt:lpstr>
      <vt:lpstr>MODELS, TECHNOLOGIES AND LIBRARIES</vt:lpstr>
      <vt:lpstr>DATA PROCESSING</vt:lpstr>
      <vt:lpstr>MODEL TRAINING, TESTING AND FINE TUNNING</vt:lpstr>
      <vt:lpstr>ACHIEVING PROJECT GOAL, RESULTS &amp; CONCLUSIONS</vt:lpstr>
      <vt:lpstr>WHAT’S NEXT?</vt:lpstr>
      <vt:lpstr>—Someone famous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MARKETING PLAN</dc:title>
  <dc:creator>Rosalyn Tiamzon</dc:creator>
  <cp:lastModifiedBy>Raine Tiamzon</cp:lastModifiedBy>
  <cp:revision>14</cp:revision>
  <dcterms:modified xsi:type="dcterms:W3CDTF">2022-12-07T11:29:15Z</dcterms:modified>
</cp:coreProperties>
</file>