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8" r:id="rId3"/>
    <p:sldId id="259" r:id="rId4"/>
    <p:sldId id="263" r:id="rId5"/>
    <p:sldId id="274" r:id="rId6"/>
    <p:sldId id="269" r:id="rId7"/>
    <p:sldId id="264" r:id="rId8"/>
    <p:sldId id="265" r:id="rId9"/>
    <p:sldId id="279" r:id="rId10"/>
    <p:sldId id="280" r:id="rId11"/>
    <p:sldId id="281" r:id="rId12"/>
    <p:sldId id="282" r:id="rId13"/>
    <p:sldId id="283" r:id="rId14"/>
    <p:sldId id="266" r:id="rId15"/>
    <p:sldId id="262" r:id="rId16"/>
    <p:sldId id="27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951938-6592-45BD-8925-D0082F24F7B7}" v="25" dt="2022-12-07T15:26:05.396"/>
  </p1510:revLst>
</p1510:revInfo>
</file>

<file path=ppt/tableStyles.xml><?xml version="1.0" encoding="utf-8"?>
<a:tblStyleLst xmlns:a="http://schemas.openxmlformats.org/drawingml/2006/main" def="{CE64210C-CEB4-4601-8512-22BD071AA4B9}">
  <a:tblStyle styleId="{CE64210C-CEB4-4601-8512-22BD071AA4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352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9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214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67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59d68983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59d68983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6c698b07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516612d386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516612d386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9d689830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9d6898307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354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52" name="Google Shape;52;p6"/>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456078" y="3495914"/>
            <a:ext cx="3629100" cy="11293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members:</a:t>
            </a:r>
          </a:p>
          <a:p>
            <a:pPr marL="0" lvl="0" indent="0" algn="l" rtl="0">
              <a:spcBef>
                <a:spcPts val="0"/>
              </a:spcBef>
              <a:spcAft>
                <a:spcPts val="0"/>
              </a:spcAft>
              <a:buNone/>
            </a:pPr>
            <a:r>
              <a:rPr lang="en" dirty="0">
                <a:solidFill>
                  <a:srgbClr val="434343"/>
                </a:solidFill>
              </a:rPr>
              <a:t>Nevyn Brown</a:t>
            </a:r>
          </a:p>
          <a:p>
            <a:pPr marL="0" lvl="0" indent="0" algn="l" rtl="0">
              <a:spcBef>
                <a:spcPts val="0"/>
              </a:spcBef>
              <a:spcAft>
                <a:spcPts val="0"/>
              </a:spcAft>
              <a:buNone/>
            </a:pPr>
            <a:r>
              <a:rPr lang="en" dirty="0"/>
              <a:t>Priya Sivaraj</a:t>
            </a:r>
          </a:p>
          <a:p>
            <a:pPr marL="0" lvl="0" indent="0" algn="l" rtl="0">
              <a:spcBef>
                <a:spcPts val="0"/>
              </a:spcBef>
              <a:spcAft>
                <a:spcPts val="0"/>
              </a:spcAft>
              <a:buNone/>
            </a:pPr>
            <a:r>
              <a:rPr lang="en" dirty="0">
                <a:solidFill>
                  <a:srgbClr val="434343"/>
                </a:solidFill>
              </a:rPr>
              <a:t>Ros Tiamzon</a:t>
            </a:r>
            <a:endParaRPr dirty="0">
              <a:solidFill>
                <a:srgbClr val="434343"/>
              </a:solidFill>
            </a:endParaRPr>
          </a:p>
        </p:txBody>
      </p:sp>
      <p:sp>
        <p:nvSpPr>
          <p:cNvPr id="94" name="Google Shape;94;p14"/>
          <p:cNvSpPr txBox="1">
            <a:spLocks noGrp="1"/>
          </p:cNvSpPr>
          <p:nvPr>
            <p:ph type="ctrTitle"/>
          </p:nvPr>
        </p:nvSpPr>
        <p:spPr>
          <a:xfrm flipH="1">
            <a:off x="518904" y="2221200"/>
            <a:ext cx="4699501"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House Price Prediction Project</a:t>
            </a:r>
            <a:endParaRPr dirty="0">
              <a:solidFill>
                <a:srgbClr val="434343"/>
              </a:solidFill>
            </a:endParaRPr>
          </a:p>
          <a:p>
            <a:pPr marL="0" lvl="0" indent="0" algn="l" rtl="0">
              <a:spcBef>
                <a:spcPts val="0"/>
              </a:spcBef>
              <a:spcAft>
                <a:spcPts val="0"/>
              </a:spcAft>
              <a:buNone/>
            </a:pPr>
            <a:r>
              <a:rPr lang="en" sz="2800" dirty="0">
                <a:latin typeface="Montserrat Light"/>
                <a:ea typeface="Montserrat Light"/>
                <a:cs typeface="Montserrat Light"/>
                <a:sym typeface="Montserrat Light"/>
              </a:rPr>
              <a:t>Final Project – Group 2</a:t>
            </a:r>
            <a:endParaRPr sz="2800" dirty="0">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grpSp>
        <p:nvGrpSpPr>
          <p:cNvPr id="96" name="Google Shape;96;p14"/>
          <p:cNvGrpSpPr/>
          <p:nvPr/>
        </p:nvGrpSpPr>
        <p:grpSpPr>
          <a:xfrm>
            <a:off x="3600418" y="1154146"/>
            <a:ext cx="6231905" cy="4211638"/>
            <a:chOff x="1066000" y="1294300"/>
            <a:chExt cx="5235575" cy="3538300"/>
          </a:xfrm>
        </p:grpSpPr>
        <p:sp>
          <p:nvSpPr>
            <p:cNvPr id="97" name="Google Shape;97;p14"/>
            <p:cNvSpPr/>
            <p:nvPr/>
          </p:nvSpPr>
          <p:spPr>
            <a:xfrm>
              <a:off x="2628100" y="1294300"/>
              <a:ext cx="896750" cy="53447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383500" y="1654475"/>
              <a:ext cx="1624450" cy="966450"/>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1490584" y="1903079"/>
              <a:ext cx="4413875" cy="186164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4193625" y="1902575"/>
              <a:ext cx="577750" cy="34067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2626275" y="1901650"/>
              <a:ext cx="589000" cy="354500"/>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1066000" y="3659150"/>
              <a:ext cx="5235575" cy="614725"/>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4563050" y="2846375"/>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4811275" y="3249600"/>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1597250" y="2968200"/>
              <a:ext cx="722475" cy="934975"/>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1799450" y="3325900"/>
              <a:ext cx="296350" cy="885925"/>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366600" y="2911350"/>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44675" y="2731800"/>
              <a:ext cx="1665625" cy="560875"/>
            </a:xfrm>
            <a:custGeom>
              <a:avLst/>
              <a:gdLst/>
              <a:ahLst/>
              <a:cxnLst/>
              <a:rect l="l" t="t" r="r" b="b"/>
              <a:pathLst>
                <a:path w="66625" h="22435" extrusionOk="0">
                  <a:moveTo>
                    <a:pt x="21462" y="0"/>
                  </a:moveTo>
                  <a:lnTo>
                    <a:pt x="0" y="22434"/>
                  </a:lnTo>
                  <a:lnTo>
                    <a:pt x="44825" y="22434"/>
                  </a:lnTo>
                  <a:lnTo>
                    <a:pt x="66625"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3665300" y="2729675"/>
              <a:ext cx="1143875" cy="659100"/>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2532000" y="3292650"/>
              <a:ext cx="1229425" cy="96125"/>
            </a:xfrm>
            <a:custGeom>
              <a:avLst/>
              <a:gdLst/>
              <a:ahLst/>
              <a:cxnLst/>
              <a:rect l="l" t="t" r="r" b="b"/>
              <a:pathLst>
                <a:path w="49177" h="3845" extrusionOk="0">
                  <a:moveTo>
                    <a:pt x="0" y="0"/>
                  </a:moveTo>
                  <a:lnTo>
                    <a:pt x="3338" y="3845"/>
                  </a:lnTo>
                  <a:lnTo>
                    <a:pt x="49177" y="3845"/>
                  </a:lnTo>
                  <a:lnTo>
                    <a:pt x="45332" y="0"/>
                  </a:lnTo>
                  <a:close/>
                </a:path>
              </a:pathLst>
            </a:custGeom>
            <a:solidFill>
              <a:srgbClr val="EDB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3755075" y="2911350"/>
              <a:ext cx="960100" cy="1234725"/>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4044475" y="3537675"/>
              <a:ext cx="219700" cy="137325"/>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4044475" y="3729900"/>
              <a:ext cx="219700" cy="146850"/>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4319075" y="3537675"/>
              <a:ext cx="202825" cy="137325"/>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4319075" y="3729900"/>
              <a:ext cx="202825" cy="145800"/>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621775" y="3382425"/>
              <a:ext cx="1133325" cy="763650"/>
            </a:xfrm>
            <a:custGeom>
              <a:avLst/>
              <a:gdLst/>
              <a:ahLst/>
              <a:cxnLst/>
              <a:rect l="l" t="t" r="r" b="b"/>
              <a:pathLst>
                <a:path w="45333" h="30546" extrusionOk="0">
                  <a:moveTo>
                    <a:pt x="0" y="0"/>
                  </a:moveTo>
                  <a:lnTo>
                    <a:pt x="0" y="30546"/>
                  </a:lnTo>
                  <a:lnTo>
                    <a:pt x="45332" y="30546"/>
                  </a:lnTo>
                  <a:lnTo>
                    <a:pt x="45332" y="0"/>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3064300" y="3662300"/>
              <a:ext cx="227125" cy="477450"/>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3518475" y="3665475"/>
              <a:ext cx="96150" cy="79250"/>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3400175" y="3665475"/>
              <a:ext cx="97200" cy="78200"/>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3400175" y="3764775"/>
              <a:ext cx="97200" cy="79225"/>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3518475" y="3765825"/>
              <a:ext cx="96150" cy="78175"/>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2857300" y="3665475"/>
              <a:ext cx="97200" cy="79250"/>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2857300" y="3765825"/>
              <a:ext cx="96125" cy="78175"/>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2739000" y="3665475"/>
              <a:ext cx="96150" cy="78200"/>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2739000" y="3764775"/>
              <a:ext cx="96150" cy="79225"/>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1638446" y="4143942"/>
              <a:ext cx="4177275" cy="560846"/>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2196125" y="4474525"/>
              <a:ext cx="2976375" cy="358075"/>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4515525" y="3857850"/>
              <a:ext cx="561925" cy="728675"/>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4674900" y="4136550"/>
              <a:ext cx="229325" cy="688925"/>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4165925" y="4153025"/>
              <a:ext cx="390825" cy="506375"/>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4286325" y="4347775"/>
              <a:ext cx="160150" cy="478500"/>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225833" y="1000856"/>
            <a:ext cx="8389253"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Discrete variable </a:t>
            </a:r>
            <a:r>
              <a:rPr lang="en-US" sz="1100" b="0" i="0" dirty="0">
                <a:solidFill>
                  <a:srgbClr val="555555"/>
                </a:solidFill>
                <a:effectLst/>
                <a:latin typeface="Open Sans"/>
              </a:rPr>
              <a:t>A discrete variable can only have a set of particular values. Only certain values are allowed, and none of the between values are. Discrete variables cover things that can be counted.</a:t>
            </a:r>
            <a:r>
              <a:rPr lang="en-US" sz="1100" b="1" dirty="0">
                <a:solidFill>
                  <a:schemeClr val="accent5">
                    <a:lumMod val="50000"/>
                  </a:schemeClr>
                </a:solidFill>
                <a:latin typeface="EB Garamond"/>
                <a:cs typeface="Arial"/>
                <a:sym typeface="Arial"/>
              </a:rPr>
              <a:t> </a:t>
            </a:r>
          </a:p>
        </p:txBody>
      </p:sp>
      <p:pic>
        <p:nvPicPr>
          <p:cNvPr id="3" name="Picture 2">
            <a:extLst>
              <a:ext uri="{FF2B5EF4-FFF2-40B4-BE49-F238E27FC236}">
                <a16:creationId xmlns:a16="http://schemas.microsoft.com/office/drawing/2014/main" id="{FA38057F-A21E-45AB-81BF-50D84933DDB5}"/>
              </a:ext>
            </a:extLst>
          </p:cNvPr>
          <p:cNvPicPr>
            <a:picLocks noChangeAspect="1"/>
          </p:cNvPicPr>
          <p:nvPr/>
        </p:nvPicPr>
        <p:blipFill>
          <a:blip r:embed="rId3"/>
          <a:stretch>
            <a:fillRect/>
          </a:stretch>
        </p:blipFill>
        <p:spPr>
          <a:xfrm>
            <a:off x="112397" y="1594371"/>
            <a:ext cx="2510986" cy="1617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C407C40-20BC-40E4-B713-2E7CAD7CD36D}"/>
              </a:ext>
            </a:extLst>
          </p:cNvPr>
          <p:cNvPicPr>
            <a:picLocks noChangeAspect="1"/>
          </p:cNvPicPr>
          <p:nvPr/>
        </p:nvPicPr>
        <p:blipFill>
          <a:blip r:embed="rId4"/>
          <a:stretch>
            <a:fillRect/>
          </a:stretch>
        </p:blipFill>
        <p:spPr>
          <a:xfrm>
            <a:off x="2935504" y="1587751"/>
            <a:ext cx="2580209" cy="1653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E95B7EEF-787C-4E8B-91A3-6FABD6845A91}"/>
              </a:ext>
            </a:extLst>
          </p:cNvPr>
          <p:cNvPicPr>
            <a:picLocks noChangeAspect="1"/>
          </p:cNvPicPr>
          <p:nvPr/>
        </p:nvPicPr>
        <p:blipFill>
          <a:blip r:embed="rId5"/>
          <a:stretch>
            <a:fillRect/>
          </a:stretch>
        </p:blipFill>
        <p:spPr>
          <a:xfrm>
            <a:off x="5803375" y="1641541"/>
            <a:ext cx="2510987" cy="1605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FDEF0548-E9E8-4CCE-955B-E571D7DA3F2B}"/>
              </a:ext>
            </a:extLst>
          </p:cNvPr>
          <p:cNvPicPr>
            <a:picLocks noChangeAspect="1"/>
          </p:cNvPicPr>
          <p:nvPr/>
        </p:nvPicPr>
        <p:blipFill>
          <a:blip r:embed="rId6"/>
          <a:stretch>
            <a:fillRect/>
          </a:stretch>
        </p:blipFill>
        <p:spPr>
          <a:xfrm>
            <a:off x="112397" y="3423013"/>
            <a:ext cx="2580209" cy="1592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EE20C8A5-80CF-4093-84F8-8831F3F37EEB}"/>
              </a:ext>
            </a:extLst>
          </p:cNvPr>
          <p:cNvPicPr>
            <a:picLocks noChangeAspect="1"/>
          </p:cNvPicPr>
          <p:nvPr/>
        </p:nvPicPr>
        <p:blipFill>
          <a:blip r:embed="rId7"/>
          <a:stretch>
            <a:fillRect/>
          </a:stretch>
        </p:blipFill>
        <p:spPr>
          <a:xfrm>
            <a:off x="2935505" y="3404884"/>
            <a:ext cx="2580209" cy="1628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95297EC0-B625-4A62-9F3D-B121C6A2CCB1}"/>
              </a:ext>
            </a:extLst>
          </p:cNvPr>
          <p:cNvPicPr>
            <a:picLocks noChangeAspect="1"/>
          </p:cNvPicPr>
          <p:nvPr/>
        </p:nvPicPr>
        <p:blipFill>
          <a:blip r:embed="rId8"/>
          <a:stretch>
            <a:fillRect/>
          </a:stretch>
        </p:blipFill>
        <p:spPr>
          <a:xfrm>
            <a:off x="5803375" y="3428550"/>
            <a:ext cx="2580209" cy="1586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635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342372" y="1117397"/>
            <a:ext cx="8389253"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Continuous variable - </a:t>
            </a:r>
            <a:r>
              <a:rPr lang="en-US" sz="1100" dirty="0">
                <a:solidFill>
                  <a:srgbClr val="555555"/>
                </a:solidFill>
                <a:latin typeface="Open Sans"/>
              </a:rPr>
              <a:t>A continuous variable can be any value in a range. Usually, things that we are measuring are continuous variables, because it can be any value. A continuous value can have an upper and lower bound, but it can be any value in the range.</a:t>
            </a:r>
            <a:endParaRPr lang="en-US" sz="1100" dirty="0">
              <a:solidFill>
                <a:srgbClr val="555555"/>
              </a:solidFill>
              <a:latin typeface="Open Sans"/>
              <a:sym typeface="Arial"/>
            </a:endParaRPr>
          </a:p>
        </p:txBody>
      </p:sp>
      <p:pic>
        <p:nvPicPr>
          <p:cNvPr id="3" name="Picture 2">
            <a:extLst>
              <a:ext uri="{FF2B5EF4-FFF2-40B4-BE49-F238E27FC236}">
                <a16:creationId xmlns:a16="http://schemas.microsoft.com/office/drawing/2014/main" id="{B313C4BC-0A71-45C0-955D-C4616CB68E09}"/>
              </a:ext>
            </a:extLst>
          </p:cNvPr>
          <p:cNvPicPr>
            <a:picLocks noChangeAspect="1"/>
          </p:cNvPicPr>
          <p:nvPr/>
        </p:nvPicPr>
        <p:blipFill>
          <a:blip r:embed="rId3"/>
          <a:stretch>
            <a:fillRect/>
          </a:stretch>
        </p:blipFill>
        <p:spPr>
          <a:xfrm>
            <a:off x="414091" y="1675583"/>
            <a:ext cx="2421870" cy="161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473E8B3B-F142-42D7-92BD-33EF0481A44D}"/>
              </a:ext>
            </a:extLst>
          </p:cNvPr>
          <p:cNvPicPr>
            <a:picLocks noChangeAspect="1"/>
          </p:cNvPicPr>
          <p:nvPr/>
        </p:nvPicPr>
        <p:blipFill>
          <a:blip r:embed="rId4"/>
          <a:stretch>
            <a:fillRect/>
          </a:stretch>
        </p:blipFill>
        <p:spPr>
          <a:xfrm>
            <a:off x="3197597" y="1675583"/>
            <a:ext cx="2421871" cy="1580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47192A2-D9BE-4984-BFC4-E7DF577C5592}"/>
              </a:ext>
            </a:extLst>
          </p:cNvPr>
          <p:cNvPicPr>
            <a:picLocks noChangeAspect="1"/>
          </p:cNvPicPr>
          <p:nvPr/>
        </p:nvPicPr>
        <p:blipFill>
          <a:blip r:embed="rId5"/>
          <a:stretch>
            <a:fillRect/>
          </a:stretch>
        </p:blipFill>
        <p:spPr>
          <a:xfrm>
            <a:off x="5981104" y="1663835"/>
            <a:ext cx="2346878" cy="1592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9C0B64A7-6A2E-49CC-9594-20EF4F3395D3}"/>
              </a:ext>
            </a:extLst>
          </p:cNvPr>
          <p:cNvPicPr>
            <a:picLocks noChangeAspect="1"/>
          </p:cNvPicPr>
          <p:nvPr/>
        </p:nvPicPr>
        <p:blipFill>
          <a:blip r:embed="rId6"/>
          <a:stretch>
            <a:fillRect/>
          </a:stretch>
        </p:blipFill>
        <p:spPr>
          <a:xfrm>
            <a:off x="1722937" y="3448154"/>
            <a:ext cx="2421871" cy="1598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E2F4E1B1-8DB0-461C-810E-39330401163F}"/>
              </a:ext>
            </a:extLst>
          </p:cNvPr>
          <p:cNvPicPr>
            <a:picLocks noChangeAspect="1"/>
          </p:cNvPicPr>
          <p:nvPr/>
        </p:nvPicPr>
        <p:blipFill>
          <a:blip r:embed="rId7"/>
          <a:stretch>
            <a:fillRect/>
          </a:stretch>
        </p:blipFill>
        <p:spPr>
          <a:xfrm>
            <a:off x="4758670" y="3440001"/>
            <a:ext cx="2421871" cy="1606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224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234798" y="902237"/>
            <a:ext cx="8909202"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Categorical variable -</a:t>
            </a:r>
            <a:r>
              <a:rPr lang="en-US" sz="1100" b="1" dirty="0">
                <a:solidFill>
                  <a:srgbClr val="555555"/>
                </a:solidFill>
                <a:latin typeface="Open Sans"/>
                <a:cs typeface="Arial"/>
                <a:sym typeface="Arial"/>
              </a:rPr>
              <a:t> </a:t>
            </a:r>
            <a:r>
              <a:rPr lang="en-US" sz="1100" dirty="0">
                <a:solidFill>
                  <a:srgbClr val="555555"/>
                </a:solidFill>
                <a:latin typeface="Open Sans"/>
              </a:rPr>
              <a:t>Categorical variables are descriptive and not numerical. So any way to describe something is a categorical variable. Hair color, gum flavor, dog breed, and cloud type are all categorical variables.</a:t>
            </a:r>
            <a:endParaRPr lang="en-US" sz="1100" dirty="0">
              <a:solidFill>
                <a:srgbClr val="555555"/>
              </a:solidFill>
              <a:latin typeface="Open Sans"/>
              <a:sym typeface="Arial"/>
            </a:endParaRPr>
          </a:p>
        </p:txBody>
      </p:sp>
      <p:pic>
        <p:nvPicPr>
          <p:cNvPr id="3" name="Picture 2">
            <a:extLst>
              <a:ext uri="{FF2B5EF4-FFF2-40B4-BE49-F238E27FC236}">
                <a16:creationId xmlns:a16="http://schemas.microsoft.com/office/drawing/2014/main" id="{CAFC8773-3C49-41E0-9CE7-B0D2BE087DD8}"/>
              </a:ext>
            </a:extLst>
          </p:cNvPr>
          <p:cNvPicPr>
            <a:picLocks noChangeAspect="1"/>
          </p:cNvPicPr>
          <p:nvPr/>
        </p:nvPicPr>
        <p:blipFill>
          <a:blip r:embed="rId3"/>
          <a:stretch>
            <a:fillRect/>
          </a:stretch>
        </p:blipFill>
        <p:spPr>
          <a:xfrm>
            <a:off x="181302" y="1487333"/>
            <a:ext cx="2502358" cy="1597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A2A3C6FA-6D81-4DB0-A0C3-CFD8525BBAF0}"/>
              </a:ext>
            </a:extLst>
          </p:cNvPr>
          <p:cNvPicPr>
            <a:picLocks noChangeAspect="1"/>
          </p:cNvPicPr>
          <p:nvPr/>
        </p:nvPicPr>
        <p:blipFill>
          <a:blip r:embed="rId4"/>
          <a:stretch>
            <a:fillRect/>
          </a:stretch>
        </p:blipFill>
        <p:spPr>
          <a:xfrm>
            <a:off x="5799284" y="1444327"/>
            <a:ext cx="2824763" cy="1712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D9A32AA2-2302-416E-B013-69A606EFC8FD}"/>
              </a:ext>
            </a:extLst>
          </p:cNvPr>
          <p:cNvPicPr>
            <a:picLocks noChangeAspect="1"/>
          </p:cNvPicPr>
          <p:nvPr/>
        </p:nvPicPr>
        <p:blipFill>
          <a:blip r:embed="rId5"/>
          <a:stretch>
            <a:fillRect/>
          </a:stretch>
        </p:blipFill>
        <p:spPr>
          <a:xfrm>
            <a:off x="3038906" y="1525260"/>
            <a:ext cx="2421591" cy="1584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F1D894CF-9E95-418B-A281-6883D2E3C516}"/>
              </a:ext>
            </a:extLst>
          </p:cNvPr>
          <p:cNvPicPr>
            <a:picLocks noChangeAspect="1"/>
          </p:cNvPicPr>
          <p:nvPr/>
        </p:nvPicPr>
        <p:blipFill>
          <a:blip r:embed="rId6"/>
          <a:stretch>
            <a:fillRect/>
          </a:stretch>
        </p:blipFill>
        <p:spPr>
          <a:xfrm>
            <a:off x="3014477" y="3315501"/>
            <a:ext cx="2332598" cy="1716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FEC202BA-2FD9-40D8-8C8F-DAD88C03E141}"/>
              </a:ext>
            </a:extLst>
          </p:cNvPr>
          <p:cNvPicPr>
            <a:picLocks noChangeAspect="1"/>
          </p:cNvPicPr>
          <p:nvPr/>
        </p:nvPicPr>
        <p:blipFill>
          <a:blip r:embed="rId7"/>
          <a:stretch>
            <a:fillRect/>
          </a:stretch>
        </p:blipFill>
        <p:spPr>
          <a:xfrm>
            <a:off x="5952565" y="3324714"/>
            <a:ext cx="2421591" cy="1712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a:extLst>
              <a:ext uri="{FF2B5EF4-FFF2-40B4-BE49-F238E27FC236}">
                <a16:creationId xmlns:a16="http://schemas.microsoft.com/office/drawing/2014/main" id="{D497DC56-46B9-6A7C-E6C2-45F2CD5D76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582" y="3349725"/>
            <a:ext cx="2769581" cy="1656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32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189973" y="1084729"/>
            <a:ext cx="8389253" cy="3954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Model Training Results</a:t>
            </a:r>
            <a:endParaRPr lang="en-US" sz="1100" dirty="0">
              <a:solidFill>
                <a:srgbClr val="555555"/>
              </a:solidFill>
              <a:latin typeface="Open Sans"/>
              <a:sym typeface="Arial"/>
            </a:endParaRPr>
          </a:p>
        </p:txBody>
      </p:sp>
      <p:pic>
        <p:nvPicPr>
          <p:cNvPr id="2052" name="Picture 4">
            <a:extLst>
              <a:ext uri="{FF2B5EF4-FFF2-40B4-BE49-F238E27FC236}">
                <a16:creationId xmlns:a16="http://schemas.microsoft.com/office/drawing/2014/main" id="{75CAC27B-59D2-DEC6-F8B0-5FEE314518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543"/>
          <a:stretch/>
        </p:blipFill>
        <p:spPr bwMode="auto">
          <a:xfrm>
            <a:off x="510988" y="1570230"/>
            <a:ext cx="3269473" cy="1963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3565225-CB85-14C9-7266-3834E6F38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1300" y="1123754"/>
            <a:ext cx="3407926" cy="2539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3DD417F-FDF4-433C-B836-67A2B3844A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158" y="3777071"/>
            <a:ext cx="5218952" cy="619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44AD27A-A6C9-BF9F-E3CA-6ABC01D1F605}"/>
              </a:ext>
            </a:extLst>
          </p:cNvPr>
          <p:cNvPicPr>
            <a:picLocks noChangeAspect="1"/>
          </p:cNvPicPr>
          <p:nvPr/>
        </p:nvPicPr>
        <p:blipFill>
          <a:blip r:embed="rId6"/>
          <a:stretch>
            <a:fillRect/>
          </a:stretch>
        </p:blipFill>
        <p:spPr>
          <a:xfrm>
            <a:off x="256158" y="4520375"/>
            <a:ext cx="5218952" cy="566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Google Shape;1200;p32">
            <a:extLst>
              <a:ext uri="{FF2B5EF4-FFF2-40B4-BE49-F238E27FC236}">
                <a16:creationId xmlns:a16="http://schemas.microsoft.com/office/drawing/2014/main" id="{163C1B9E-9EBC-7E66-B92A-ADAC550204F6}"/>
              </a:ext>
            </a:extLst>
          </p:cNvPr>
          <p:cNvSpPr txBox="1"/>
          <p:nvPr/>
        </p:nvSpPr>
        <p:spPr>
          <a:xfrm>
            <a:off x="5735641" y="3698276"/>
            <a:ext cx="3060347" cy="111177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solidFill>
                  <a:srgbClr val="434343"/>
                </a:solidFill>
                <a:latin typeface="EB Garamond"/>
                <a:ea typeface="EB Garamond"/>
                <a:cs typeface="EB Garamond"/>
                <a:sym typeface="EB Garamond"/>
              </a:rPr>
              <a:t>RMSE is a weighted measure of model accuracy given on the same scale as the prediction target. Simply put, RMSE can be interpreted as the average error that the model’s predictions have in comparison with the actual, with extra weight added to larger prediction errors. Based on a rule of thumb, it can be said that RMSE values between 0.2 and 0.5 shows that the model can relatively predict the data accurately.</a:t>
            </a:r>
          </a:p>
          <a:p>
            <a:pPr marL="0" lvl="0" indent="0" rtl="0">
              <a:spcBef>
                <a:spcPts val="0"/>
              </a:spcBef>
              <a:spcAft>
                <a:spcPts val="0"/>
              </a:spcAft>
              <a:buNone/>
            </a:pPr>
            <a:endParaRPr lang="en-US" sz="1100"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246430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4"/>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p>
        </p:txBody>
      </p:sp>
      <p:cxnSp>
        <p:nvCxnSpPr>
          <p:cNvPr id="751" name="Google Shape;751;p24"/>
          <p:cNvCxnSpPr/>
          <p:nvPr/>
        </p:nvCxnSpPr>
        <p:spPr>
          <a:xfrm>
            <a:off x="1843925" y="1934775"/>
            <a:ext cx="7571100" cy="0"/>
          </a:xfrm>
          <a:prstGeom prst="straightConnector1">
            <a:avLst/>
          </a:prstGeom>
          <a:noFill/>
          <a:ln w="38100" cap="flat" cmpd="sng">
            <a:solidFill>
              <a:srgbClr val="FFE48D"/>
            </a:solidFill>
            <a:prstDash val="solid"/>
            <a:round/>
            <a:headEnd type="none" w="med" len="med"/>
            <a:tailEnd type="none" w="med" len="med"/>
          </a:ln>
        </p:spPr>
      </p:cxnSp>
      <p:cxnSp>
        <p:nvCxnSpPr>
          <p:cNvPr id="752" name="Google Shape;752;p24"/>
          <p:cNvCxnSpPr/>
          <p:nvPr/>
        </p:nvCxnSpPr>
        <p:spPr>
          <a:xfrm>
            <a:off x="1843925" y="3086600"/>
            <a:ext cx="7571100" cy="0"/>
          </a:xfrm>
          <a:prstGeom prst="straightConnector1">
            <a:avLst/>
          </a:prstGeom>
          <a:noFill/>
          <a:ln w="38100" cap="flat" cmpd="sng">
            <a:solidFill>
              <a:srgbClr val="FFE48D"/>
            </a:solidFill>
            <a:prstDash val="solid"/>
            <a:round/>
            <a:headEnd type="none" w="med" len="med"/>
            <a:tailEnd type="none" w="med" len="med"/>
          </a:ln>
        </p:spPr>
      </p:cxnSp>
      <p:cxnSp>
        <p:nvCxnSpPr>
          <p:cNvPr id="753" name="Google Shape;753;p24"/>
          <p:cNvCxnSpPr/>
          <p:nvPr/>
        </p:nvCxnSpPr>
        <p:spPr>
          <a:xfrm>
            <a:off x="1932735" y="4238425"/>
            <a:ext cx="7571100" cy="0"/>
          </a:xfrm>
          <a:prstGeom prst="straightConnector1">
            <a:avLst/>
          </a:prstGeom>
          <a:noFill/>
          <a:ln w="38100" cap="flat" cmpd="sng">
            <a:solidFill>
              <a:srgbClr val="FFE48D"/>
            </a:solidFill>
            <a:prstDash val="solid"/>
            <a:round/>
            <a:headEnd type="none" w="med" len="med"/>
            <a:tailEnd type="none" w="med" len="med"/>
          </a:ln>
        </p:spPr>
      </p:cxnSp>
      <p:sp>
        <p:nvSpPr>
          <p:cNvPr id="756" name="Google Shape;756;p24"/>
          <p:cNvSpPr txBox="1"/>
          <p:nvPr/>
        </p:nvSpPr>
        <p:spPr>
          <a:xfrm>
            <a:off x="4743534" y="2023697"/>
            <a:ext cx="4292896" cy="95877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b="1" dirty="0">
                <a:solidFill>
                  <a:srgbClr val="434343"/>
                </a:solidFill>
                <a:latin typeface="Montserrat ExtraBold"/>
                <a:ea typeface="Montserrat ExtraBold"/>
                <a:cs typeface="Montserrat ExtraBold"/>
                <a:sym typeface="Montserrat ExtraBold"/>
              </a:rPr>
              <a:t>Which neighborhood has the highest predicted value of homes? Potentially a good investment.</a:t>
            </a:r>
          </a:p>
          <a:p>
            <a:pPr marL="171450" lvl="0" indent="-171450" rtl="0">
              <a:spcBef>
                <a:spcPts val="0"/>
              </a:spcBef>
              <a:spcAft>
                <a:spcPts val="0"/>
              </a:spcAft>
              <a:buFont typeface="Wingdings" panose="05000000000000000000" pitchFamily="2" charset="2"/>
              <a:buChar char="v"/>
            </a:pPr>
            <a:r>
              <a:rPr lang="en" sz="1100" b="1" dirty="0">
                <a:solidFill>
                  <a:srgbClr val="434343"/>
                </a:solidFill>
                <a:latin typeface="Montserrat ExtraBold"/>
                <a:ea typeface="Montserrat ExtraBold"/>
                <a:cs typeface="Montserrat ExtraBold"/>
                <a:sym typeface="Montserrat ExtraBold"/>
              </a:rPr>
              <a:t>NRidgHt</a:t>
            </a:r>
          </a:p>
          <a:p>
            <a:pPr lvl="0" rtl="0">
              <a:spcBef>
                <a:spcPts val="0"/>
              </a:spcBef>
              <a:spcAft>
                <a:spcPts val="0"/>
              </a:spcAft>
            </a:pPr>
            <a:r>
              <a:rPr lang="en" sz="1100" b="1" dirty="0">
                <a:solidFill>
                  <a:srgbClr val="434343"/>
                </a:solidFill>
                <a:latin typeface="Montserrat ExtraBold"/>
                <a:ea typeface="Montserrat ExtraBold"/>
                <a:cs typeface="Montserrat ExtraBold"/>
                <a:sym typeface="Montserrat ExtraBold"/>
              </a:rPr>
              <a:t>How much is the home value ranges in NRidgHT?</a:t>
            </a:r>
          </a:p>
          <a:p>
            <a:pPr marL="171450" lvl="0" indent="-171450" rtl="0">
              <a:spcBef>
                <a:spcPts val="0"/>
              </a:spcBef>
              <a:spcAft>
                <a:spcPts val="0"/>
              </a:spcAft>
              <a:buFont typeface="Wingdings" panose="05000000000000000000" pitchFamily="2" charset="2"/>
              <a:buChar char="v"/>
            </a:pPr>
            <a:r>
              <a:rPr lang="en" sz="1100" b="1" dirty="0">
                <a:solidFill>
                  <a:schemeClr val="tx1"/>
                </a:solidFill>
                <a:latin typeface="Montserrat ExtraBold"/>
                <a:ea typeface="Montserrat ExtraBold"/>
                <a:cs typeface="Montserrat ExtraBold"/>
                <a:sym typeface="Montserrat ExtraBold"/>
              </a:rPr>
              <a:t>$154k - $612k</a:t>
            </a:r>
          </a:p>
          <a:p>
            <a:pPr marL="0" lvl="0" indent="0" rtl="0">
              <a:spcBef>
                <a:spcPts val="0"/>
              </a:spcBef>
              <a:spcAft>
                <a:spcPts val="0"/>
              </a:spcAft>
              <a:buNone/>
            </a:pPr>
            <a:endParaRPr sz="1100" dirty="0">
              <a:solidFill>
                <a:srgbClr val="434343"/>
              </a:solidFill>
              <a:latin typeface="Montserrat ExtraBold"/>
              <a:ea typeface="Montserrat ExtraBold"/>
              <a:cs typeface="Montserrat ExtraBold"/>
              <a:sym typeface="Montserrat ExtraBold"/>
            </a:endParaRPr>
          </a:p>
        </p:txBody>
      </p:sp>
      <p:sp>
        <p:nvSpPr>
          <p:cNvPr id="760" name="Google Shape;760;p24"/>
          <p:cNvSpPr/>
          <p:nvPr/>
        </p:nvSpPr>
        <p:spPr>
          <a:xfrm flipH="1">
            <a:off x="4412483" y="2432225"/>
            <a:ext cx="241800" cy="2418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flipH="1">
            <a:off x="4412483" y="3541606"/>
            <a:ext cx="241800" cy="2418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4"/>
          <p:cNvGrpSpPr/>
          <p:nvPr/>
        </p:nvGrpSpPr>
        <p:grpSpPr>
          <a:xfrm>
            <a:off x="-117458" y="1447152"/>
            <a:ext cx="3956291" cy="3751039"/>
            <a:chOff x="1047500" y="238100"/>
            <a:chExt cx="5524775" cy="5238150"/>
          </a:xfrm>
        </p:grpSpPr>
        <p:sp>
          <p:nvSpPr>
            <p:cNvPr id="765" name="Google Shape;765;p24"/>
            <p:cNvSpPr/>
            <p:nvPr/>
          </p:nvSpPr>
          <p:spPr>
            <a:xfrm>
              <a:off x="2207975" y="825025"/>
              <a:ext cx="2665750" cy="2907100"/>
            </a:xfrm>
            <a:custGeom>
              <a:avLst/>
              <a:gdLst/>
              <a:ahLst/>
              <a:cxnLst/>
              <a:rect l="l" t="t" r="r" b="b"/>
              <a:pathLst>
                <a:path w="106630" h="116284" extrusionOk="0">
                  <a:moveTo>
                    <a:pt x="7514" y="1"/>
                  </a:moveTo>
                  <a:cubicBezTo>
                    <a:pt x="18145" y="1"/>
                    <a:pt x="26763" y="8618"/>
                    <a:pt x="26763" y="19248"/>
                  </a:cubicBezTo>
                  <a:lnTo>
                    <a:pt x="26763" y="35816"/>
                  </a:lnTo>
                  <a:cubicBezTo>
                    <a:pt x="26763" y="39490"/>
                    <a:pt x="26353" y="43152"/>
                    <a:pt x="25542" y="46735"/>
                  </a:cubicBezTo>
                  <a:cubicBezTo>
                    <a:pt x="24510" y="51297"/>
                    <a:pt x="23477" y="55861"/>
                    <a:pt x="22443" y="60423"/>
                  </a:cubicBezTo>
                  <a:cubicBezTo>
                    <a:pt x="21286" y="65537"/>
                    <a:pt x="20121" y="70781"/>
                    <a:pt x="20813" y="75977"/>
                  </a:cubicBezTo>
                  <a:cubicBezTo>
                    <a:pt x="21510" y="81227"/>
                    <a:pt x="24076" y="86414"/>
                    <a:pt x="24442" y="91544"/>
                  </a:cubicBezTo>
                  <a:lnTo>
                    <a:pt x="1" y="67104"/>
                  </a:lnTo>
                  <a:lnTo>
                    <a:pt x="1" y="116056"/>
                  </a:lnTo>
                  <a:lnTo>
                    <a:pt x="78792" y="116056"/>
                  </a:lnTo>
                  <a:lnTo>
                    <a:pt x="78792" y="116283"/>
                  </a:lnTo>
                  <a:lnTo>
                    <a:pt x="106630" y="116283"/>
                  </a:lnTo>
                  <a:lnTo>
                    <a:pt x="106630" y="19249"/>
                  </a:lnTo>
                  <a:cubicBezTo>
                    <a:pt x="106630" y="8618"/>
                    <a:pt x="98012" y="1"/>
                    <a:pt x="87381" y="1"/>
                  </a:cubicBezTo>
                  <a:close/>
                </a:path>
              </a:pathLst>
            </a:custGeom>
            <a:solidFill>
              <a:srgbClr val="AD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4472575" y="2513200"/>
              <a:ext cx="1714975" cy="2345375"/>
            </a:xfrm>
            <a:custGeom>
              <a:avLst/>
              <a:gdLst/>
              <a:ahLst/>
              <a:cxnLst/>
              <a:rect l="l" t="t" r="r" b="b"/>
              <a:pathLst>
                <a:path w="68599" h="93815" extrusionOk="0">
                  <a:moveTo>
                    <a:pt x="15390" y="0"/>
                  </a:moveTo>
                  <a:cubicBezTo>
                    <a:pt x="6891" y="0"/>
                    <a:pt x="1" y="7812"/>
                    <a:pt x="1" y="17449"/>
                  </a:cubicBezTo>
                  <a:lnTo>
                    <a:pt x="1" y="86265"/>
                  </a:lnTo>
                  <a:cubicBezTo>
                    <a:pt x="1" y="90434"/>
                    <a:pt x="2983" y="93815"/>
                    <a:pt x="6660" y="93815"/>
                  </a:cubicBezTo>
                  <a:lnTo>
                    <a:pt x="59868" y="93815"/>
                  </a:lnTo>
                  <a:cubicBezTo>
                    <a:pt x="56191" y="93815"/>
                    <a:pt x="53209" y="90434"/>
                    <a:pt x="53209" y="86265"/>
                  </a:cubicBezTo>
                  <a:lnTo>
                    <a:pt x="53209" y="18883"/>
                  </a:lnTo>
                  <a:cubicBezTo>
                    <a:pt x="53209" y="8454"/>
                    <a:pt x="60099" y="0"/>
                    <a:pt x="685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1727225" y="825025"/>
              <a:ext cx="1187550" cy="2288650"/>
            </a:xfrm>
            <a:custGeom>
              <a:avLst/>
              <a:gdLst/>
              <a:ahLst/>
              <a:cxnLst/>
              <a:rect l="l" t="t" r="r" b="b"/>
              <a:pathLst>
                <a:path w="47502" h="91546" extrusionOk="0">
                  <a:moveTo>
                    <a:pt x="0" y="1"/>
                  </a:moveTo>
                  <a:cubicBezTo>
                    <a:pt x="10631" y="1"/>
                    <a:pt x="19249" y="8618"/>
                    <a:pt x="19249" y="19249"/>
                  </a:cubicBezTo>
                  <a:lnTo>
                    <a:pt x="19249" y="67106"/>
                  </a:lnTo>
                  <a:lnTo>
                    <a:pt x="43690" y="91546"/>
                  </a:lnTo>
                  <a:cubicBezTo>
                    <a:pt x="43324" y="86415"/>
                    <a:pt x="40758" y="81228"/>
                    <a:pt x="40059" y="75977"/>
                  </a:cubicBezTo>
                  <a:cubicBezTo>
                    <a:pt x="39369" y="70781"/>
                    <a:pt x="41907" y="66996"/>
                    <a:pt x="43065" y="61883"/>
                  </a:cubicBezTo>
                  <a:cubicBezTo>
                    <a:pt x="43774" y="58751"/>
                    <a:pt x="44511" y="55251"/>
                    <a:pt x="45249" y="51747"/>
                  </a:cubicBezTo>
                  <a:cubicBezTo>
                    <a:pt x="46747" y="44638"/>
                    <a:pt x="47502" y="37393"/>
                    <a:pt x="47502" y="30128"/>
                  </a:cubicBezTo>
                  <a:lnTo>
                    <a:pt x="47502" y="19196"/>
                  </a:lnTo>
                  <a:cubicBezTo>
                    <a:pt x="47502" y="8565"/>
                    <a:pt x="37393" y="1"/>
                    <a:pt x="2676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2661875" y="4858550"/>
              <a:ext cx="385550" cy="617700"/>
            </a:xfrm>
            <a:custGeom>
              <a:avLst/>
              <a:gdLst/>
              <a:ahLst/>
              <a:cxnLst/>
              <a:rect l="l" t="t" r="r" b="b"/>
              <a:pathLst>
                <a:path w="15422" h="24708" extrusionOk="0">
                  <a:moveTo>
                    <a:pt x="0" y="1"/>
                  </a:moveTo>
                  <a:lnTo>
                    <a:pt x="0" y="8158"/>
                  </a:lnTo>
                  <a:lnTo>
                    <a:pt x="0" y="24708"/>
                  </a:lnTo>
                  <a:lnTo>
                    <a:pt x="15421" y="24708"/>
                  </a:lnTo>
                  <a:lnTo>
                    <a:pt x="15421" y="8158"/>
                  </a:lnTo>
                  <a:lnTo>
                    <a:pt x="15421"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1047500" y="825025"/>
              <a:ext cx="1807175" cy="4651225"/>
            </a:xfrm>
            <a:custGeom>
              <a:avLst/>
              <a:gdLst/>
              <a:ahLst/>
              <a:cxnLst/>
              <a:rect l="l" t="t" r="r" b="b"/>
              <a:pathLst>
                <a:path w="72287" h="186049" extrusionOk="0">
                  <a:moveTo>
                    <a:pt x="27173" y="1"/>
                  </a:moveTo>
                  <a:cubicBezTo>
                    <a:pt x="22428" y="1"/>
                    <a:pt x="18582" y="3846"/>
                    <a:pt x="18582" y="8592"/>
                  </a:cubicBezTo>
                  <a:lnTo>
                    <a:pt x="18582" y="67527"/>
                  </a:lnTo>
                  <a:lnTo>
                    <a:pt x="17448" y="67527"/>
                  </a:lnTo>
                  <a:cubicBezTo>
                    <a:pt x="7812" y="67527"/>
                    <a:pt x="0" y="75340"/>
                    <a:pt x="0" y="84976"/>
                  </a:cubicBezTo>
                  <a:lnTo>
                    <a:pt x="0" y="153792"/>
                  </a:lnTo>
                  <a:cubicBezTo>
                    <a:pt x="0" y="157960"/>
                    <a:pt x="3380" y="161340"/>
                    <a:pt x="7550" y="161340"/>
                  </a:cubicBezTo>
                  <a:lnTo>
                    <a:pt x="14124" y="161340"/>
                  </a:lnTo>
                  <a:lnTo>
                    <a:pt x="14124" y="186049"/>
                  </a:lnTo>
                  <a:lnTo>
                    <a:pt x="29545" y="186049"/>
                  </a:lnTo>
                  <a:lnTo>
                    <a:pt x="29545" y="161342"/>
                  </a:lnTo>
                  <a:lnTo>
                    <a:pt x="62388" y="161342"/>
                  </a:lnTo>
                  <a:cubicBezTo>
                    <a:pt x="58217" y="161342"/>
                    <a:pt x="54838" y="157961"/>
                    <a:pt x="54838" y="153792"/>
                  </a:cubicBezTo>
                  <a:lnTo>
                    <a:pt x="54838" y="84976"/>
                  </a:lnTo>
                  <a:cubicBezTo>
                    <a:pt x="54838" y="75339"/>
                    <a:pt x="62650" y="67527"/>
                    <a:pt x="72287" y="67527"/>
                  </a:cubicBezTo>
                  <a:lnTo>
                    <a:pt x="46420" y="67527"/>
                  </a:lnTo>
                  <a:lnTo>
                    <a:pt x="46420" y="19249"/>
                  </a:lnTo>
                  <a:cubicBezTo>
                    <a:pt x="46420" y="8618"/>
                    <a:pt x="37802" y="1"/>
                    <a:pt x="27173"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2989775" y="4152850"/>
              <a:ext cx="3261800" cy="1323400"/>
            </a:xfrm>
            <a:custGeom>
              <a:avLst/>
              <a:gdLst/>
              <a:ahLst/>
              <a:cxnLst/>
              <a:rect l="l" t="t" r="r" b="b"/>
              <a:pathLst>
                <a:path w="130472" h="52936" extrusionOk="0">
                  <a:moveTo>
                    <a:pt x="0" y="1"/>
                  </a:moveTo>
                  <a:lnTo>
                    <a:pt x="0" y="28229"/>
                  </a:lnTo>
                  <a:lnTo>
                    <a:pt x="65657" y="28229"/>
                  </a:lnTo>
                  <a:lnTo>
                    <a:pt x="65657" y="36386"/>
                  </a:lnTo>
                  <a:lnTo>
                    <a:pt x="65657" y="52936"/>
                  </a:lnTo>
                  <a:lnTo>
                    <a:pt x="79493" y="52936"/>
                  </a:lnTo>
                  <a:lnTo>
                    <a:pt x="79493" y="36386"/>
                  </a:lnTo>
                  <a:lnTo>
                    <a:pt x="79493" y="28229"/>
                  </a:lnTo>
                  <a:lnTo>
                    <a:pt x="116635" y="28229"/>
                  </a:lnTo>
                  <a:lnTo>
                    <a:pt x="116635" y="36386"/>
                  </a:lnTo>
                  <a:lnTo>
                    <a:pt x="116635" y="52936"/>
                  </a:lnTo>
                  <a:lnTo>
                    <a:pt x="130472" y="52936"/>
                  </a:lnTo>
                  <a:lnTo>
                    <a:pt x="130472" y="36386"/>
                  </a:lnTo>
                  <a:lnTo>
                    <a:pt x="130472" y="28229"/>
                  </a:lnTo>
                  <a:lnTo>
                    <a:pt x="119263" y="28229"/>
                  </a:lnTo>
                  <a:lnTo>
                    <a:pt x="119263"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5998250" y="2801700"/>
              <a:ext cx="396725" cy="414850"/>
            </a:xfrm>
            <a:custGeom>
              <a:avLst/>
              <a:gdLst/>
              <a:ahLst/>
              <a:cxnLst/>
              <a:rect l="l" t="t" r="r" b="b"/>
              <a:pathLst>
                <a:path w="15869" h="16594" extrusionOk="0">
                  <a:moveTo>
                    <a:pt x="7934" y="0"/>
                  </a:moveTo>
                  <a:cubicBezTo>
                    <a:pt x="5829" y="0"/>
                    <a:pt x="3811" y="875"/>
                    <a:pt x="2324" y="2430"/>
                  </a:cubicBezTo>
                  <a:cubicBezTo>
                    <a:pt x="836" y="3986"/>
                    <a:pt x="0" y="6097"/>
                    <a:pt x="0" y="8296"/>
                  </a:cubicBezTo>
                  <a:cubicBezTo>
                    <a:pt x="0" y="10497"/>
                    <a:pt x="836" y="12608"/>
                    <a:pt x="2324" y="14163"/>
                  </a:cubicBezTo>
                  <a:cubicBezTo>
                    <a:pt x="3811" y="15720"/>
                    <a:pt x="5829" y="16594"/>
                    <a:pt x="7934" y="16594"/>
                  </a:cubicBezTo>
                  <a:cubicBezTo>
                    <a:pt x="10038" y="16594"/>
                    <a:pt x="12057" y="15720"/>
                    <a:pt x="13544" y="14163"/>
                  </a:cubicBezTo>
                  <a:cubicBezTo>
                    <a:pt x="15032" y="12608"/>
                    <a:pt x="15868" y="10497"/>
                    <a:pt x="15868" y="8296"/>
                  </a:cubicBezTo>
                  <a:cubicBezTo>
                    <a:pt x="15868" y="6097"/>
                    <a:pt x="15032" y="3986"/>
                    <a:pt x="13544" y="2430"/>
                  </a:cubicBezTo>
                  <a:cubicBezTo>
                    <a:pt x="12057" y="875"/>
                    <a:pt x="10038" y="0"/>
                    <a:pt x="7934"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3365625" y="2116450"/>
              <a:ext cx="6525" cy="3350"/>
            </a:xfrm>
            <a:custGeom>
              <a:avLst/>
              <a:gdLst/>
              <a:ahLst/>
              <a:cxnLst/>
              <a:rect l="l" t="t" r="r" b="b"/>
              <a:pathLst>
                <a:path w="261" h="134" extrusionOk="0">
                  <a:moveTo>
                    <a:pt x="0" y="1"/>
                  </a:moveTo>
                  <a:cubicBezTo>
                    <a:pt x="87" y="45"/>
                    <a:pt x="173" y="90"/>
                    <a:pt x="261" y="133"/>
                  </a:cubicBezTo>
                  <a:cubicBezTo>
                    <a:pt x="173" y="90"/>
                    <a:pt x="87" y="45"/>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3391700" y="2127700"/>
              <a:ext cx="0" cy="25"/>
            </a:xfrm>
            <a:custGeom>
              <a:avLst/>
              <a:gdLst/>
              <a:ahLst/>
              <a:cxnLst/>
              <a:rect l="l" t="t" r="r" b="b"/>
              <a:pathLst>
                <a:path h="1" extrusionOk="0">
                  <a:moveTo>
                    <a:pt x="0" y="1"/>
                  </a:moveTo>
                  <a:lnTo>
                    <a:pt x="0" y="1"/>
                  </a:ln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3377325" y="2122125"/>
              <a:ext cx="1225" cy="600"/>
            </a:xfrm>
            <a:custGeom>
              <a:avLst/>
              <a:gdLst/>
              <a:ahLst/>
              <a:cxnLst/>
              <a:rect l="l" t="t" r="r" b="b"/>
              <a:pathLst>
                <a:path w="49" h="24" extrusionOk="0">
                  <a:moveTo>
                    <a:pt x="0" y="1"/>
                  </a:moveTo>
                  <a:cubicBezTo>
                    <a:pt x="17" y="8"/>
                    <a:pt x="32" y="16"/>
                    <a:pt x="49" y="23"/>
                  </a:cubicBezTo>
                  <a:cubicBezTo>
                    <a:pt x="33" y="16"/>
                    <a:pt x="18" y="8"/>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3391700" y="2127700"/>
              <a:ext cx="3325" cy="1150"/>
            </a:xfrm>
            <a:custGeom>
              <a:avLst/>
              <a:gdLst/>
              <a:ahLst/>
              <a:cxnLst/>
              <a:rect l="l" t="t" r="r" b="b"/>
              <a:pathLst>
                <a:path w="133" h="46" extrusionOk="0">
                  <a:moveTo>
                    <a:pt x="0" y="1"/>
                  </a:moveTo>
                  <a:cubicBezTo>
                    <a:pt x="45" y="16"/>
                    <a:pt x="88" y="33"/>
                    <a:pt x="132" y="45"/>
                  </a:cubicBezTo>
                  <a:cubicBezTo>
                    <a:pt x="88" y="33"/>
                    <a:pt x="45" y="16"/>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3274250" y="2430800"/>
              <a:ext cx="144125" cy="82450"/>
            </a:xfrm>
            <a:custGeom>
              <a:avLst/>
              <a:gdLst/>
              <a:ahLst/>
              <a:cxnLst/>
              <a:rect l="l" t="t" r="r" b="b"/>
              <a:pathLst>
                <a:path w="5765" h="3298" extrusionOk="0">
                  <a:moveTo>
                    <a:pt x="2293" y="0"/>
                  </a:moveTo>
                  <a:cubicBezTo>
                    <a:pt x="1441" y="0"/>
                    <a:pt x="637" y="84"/>
                    <a:pt x="1" y="305"/>
                  </a:cubicBezTo>
                  <a:lnTo>
                    <a:pt x="4432" y="3298"/>
                  </a:lnTo>
                  <a:lnTo>
                    <a:pt x="5764" y="334"/>
                  </a:lnTo>
                  <a:cubicBezTo>
                    <a:pt x="4721" y="158"/>
                    <a:pt x="3461" y="0"/>
                    <a:pt x="2293"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6136250" y="3192550"/>
              <a:ext cx="750" cy="800"/>
            </a:xfrm>
            <a:custGeom>
              <a:avLst/>
              <a:gdLst/>
              <a:ahLst/>
              <a:cxnLst/>
              <a:rect l="l" t="t" r="r" b="b"/>
              <a:pathLst>
                <a:path w="30" h="32" extrusionOk="0">
                  <a:moveTo>
                    <a:pt x="0" y="1"/>
                  </a:moveTo>
                  <a:lnTo>
                    <a:pt x="0" y="31"/>
                  </a:lnTo>
                  <a:lnTo>
                    <a:pt x="30" y="31"/>
                  </a:lnTo>
                  <a:lnTo>
                    <a:pt x="0" y="1"/>
                  </a:lnTo>
                  <a:close/>
                </a:path>
              </a:pathLst>
            </a:custGeom>
            <a:solidFill>
              <a:srgbClr val="6FB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6136250" y="3192550"/>
              <a:ext cx="750" cy="800"/>
            </a:xfrm>
            <a:custGeom>
              <a:avLst/>
              <a:gdLst/>
              <a:ahLst/>
              <a:cxnLst/>
              <a:rect l="l" t="t" r="r" b="b"/>
              <a:pathLst>
                <a:path w="30" h="32" extrusionOk="0">
                  <a:moveTo>
                    <a:pt x="0" y="1"/>
                  </a:moveTo>
                  <a:lnTo>
                    <a:pt x="30" y="31"/>
                  </a:lnTo>
                  <a:lnTo>
                    <a:pt x="30" y="1"/>
                  </a:lnTo>
                  <a:close/>
                </a:path>
              </a:pathLst>
            </a:custGeom>
            <a:solidFill>
              <a:srgbClr val="76B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3056350" y="238100"/>
              <a:ext cx="1745300" cy="2054550"/>
            </a:xfrm>
            <a:custGeom>
              <a:avLst/>
              <a:gdLst/>
              <a:ahLst/>
              <a:cxnLst/>
              <a:rect l="l" t="t" r="r" b="b"/>
              <a:pathLst>
                <a:path w="69812" h="82182" extrusionOk="0">
                  <a:moveTo>
                    <a:pt x="46691" y="1"/>
                  </a:moveTo>
                  <a:cubicBezTo>
                    <a:pt x="44119" y="1"/>
                    <a:pt x="41620" y="472"/>
                    <a:pt x="39822" y="1260"/>
                  </a:cubicBezTo>
                  <a:cubicBezTo>
                    <a:pt x="36267" y="2817"/>
                    <a:pt x="33384" y="5754"/>
                    <a:pt x="31716" y="9242"/>
                  </a:cubicBezTo>
                  <a:cubicBezTo>
                    <a:pt x="29934" y="12971"/>
                    <a:pt x="30301" y="17254"/>
                    <a:pt x="28109" y="20842"/>
                  </a:cubicBezTo>
                  <a:cubicBezTo>
                    <a:pt x="24706" y="26412"/>
                    <a:pt x="16740" y="28004"/>
                    <a:pt x="13662" y="33760"/>
                  </a:cubicBezTo>
                  <a:cubicBezTo>
                    <a:pt x="10527" y="39623"/>
                    <a:pt x="13834" y="47150"/>
                    <a:pt x="11497" y="53373"/>
                  </a:cubicBezTo>
                  <a:cubicBezTo>
                    <a:pt x="10141" y="56988"/>
                    <a:pt x="7084" y="59631"/>
                    <a:pt x="4586" y="62573"/>
                  </a:cubicBezTo>
                  <a:cubicBezTo>
                    <a:pt x="2089" y="65516"/>
                    <a:pt x="0" y="69425"/>
                    <a:pt x="1152" y="73111"/>
                  </a:cubicBezTo>
                  <a:cubicBezTo>
                    <a:pt x="2405" y="77123"/>
                    <a:pt x="6879" y="79082"/>
                    <a:pt x="10948" y="80138"/>
                  </a:cubicBezTo>
                  <a:cubicBezTo>
                    <a:pt x="16205" y="81502"/>
                    <a:pt x="21635" y="82181"/>
                    <a:pt x="27065" y="82181"/>
                  </a:cubicBezTo>
                  <a:cubicBezTo>
                    <a:pt x="34044" y="82181"/>
                    <a:pt x="41023" y="81060"/>
                    <a:pt x="47637" y="78831"/>
                  </a:cubicBezTo>
                  <a:cubicBezTo>
                    <a:pt x="49697" y="80398"/>
                    <a:pt x="52651" y="81244"/>
                    <a:pt x="55546" y="81244"/>
                  </a:cubicBezTo>
                  <a:cubicBezTo>
                    <a:pt x="58183" y="81244"/>
                    <a:pt x="60771" y="80542"/>
                    <a:pt x="62589" y="79041"/>
                  </a:cubicBezTo>
                  <a:cubicBezTo>
                    <a:pt x="66405" y="75895"/>
                    <a:pt x="67662" y="70030"/>
                    <a:pt x="65472" y="65596"/>
                  </a:cubicBezTo>
                  <a:cubicBezTo>
                    <a:pt x="64077" y="62768"/>
                    <a:pt x="61408" y="60266"/>
                    <a:pt x="61644" y="57123"/>
                  </a:cubicBezTo>
                  <a:cubicBezTo>
                    <a:pt x="61982" y="52618"/>
                    <a:pt x="67978" y="50426"/>
                    <a:pt x="68926" y="46009"/>
                  </a:cubicBezTo>
                  <a:cubicBezTo>
                    <a:pt x="69812" y="41885"/>
                    <a:pt x="65968" y="38385"/>
                    <a:pt x="64616" y="34390"/>
                  </a:cubicBezTo>
                  <a:cubicBezTo>
                    <a:pt x="63380" y="30739"/>
                    <a:pt x="64286" y="26748"/>
                    <a:pt x="65269" y="23022"/>
                  </a:cubicBezTo>
                  <a:cubicBezTo>
                    <a:pt x="66253" y="19295"/>
                    <a:pt x="67311" y="15379"/>
                    <a:pt x="66353" y="11648"/>
                  </a:cubicBezTo>
                  <a:cubicBezTo>
                    <a:pt x="65524" y="8417"/>
                    <a:pt x="62440" y="5595"/>
                    <a:pt x="59226" y="5595"/>
                  </a:cubicBezTo>
                  <a:cubicBezTo>
                    <a:pt x="58728" y="5595"/>
                    <a:pt x="58227" y="5663"/>
                    <a:pt x="57730" y="5808"/>
                  </a:cubicBezTo>
                  <a:cubicBezTo>
                    <a:pt x="56448" y="1611"/>
                    <a:pt x="51445" y="1"/>
                    <a:pt x="46691"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4302900" y="1543400"/>
              <a:ext cx="480400" cy="951200"/>
            </a:xfrm>
            <a:custGeom>
              <a:avLst/>
              <a:gdLst/>
              <a:ahLst/>
              <a:cxnLst/>
              <a:rect l="l" t="t" r="r" b="b"/>
              <a:pathLst>
                <a:path w="19216" h="38048" extrusionOk="0">
                  <a:moveTo>
                    <a:pt x="1" y="0"/>
                  </a:moveTo>
                  <a:lnTo>
                    <a:pt x="3224" y="11430"/>
                  </a:lnTo>
                  <a:lnTo>
                    <a:pt x="11204" y="38048"/>
                  </a:lnTo>
                  <a:cubicBezTo>
                    <a:pt x="13415" y="35948"/>
                    <a:pt x="16228" y="34485"/>
                    <a:pt x="19216" y="33884"/>
                  </a:cubicBezTo>
                  <a:lnTo>
                    <a:pt x="12948" y="12257"/>
                  </a:lnTo>
                  <a:cubicBezTo>
                    <a:pt x="11337" y="6701"/>
                    <a:pt x="7080" y="2303"/>
                    <a:pt x="1580" y="514"/>
                  </a:cubicBezTo>
                  <a:lnTo>
                    <a:pt x="1"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4582975" y="2390475"/>
              <a:ext cx="238575" cy="169225"/>
            </a:xfrm>
            <a:custGeom>
              <a:avLst/>
              <a:gdLst/>
              <a:ahLst/>
              <a:cxnLst/>
              <a:rect l="l" t="t" r="r" b="b"/>
              <a:pathLst>
                <a:path w="9543" h="6769" extrusionOk="0">
                  <a:moveTo>
                    <a:pt x="8013" y="1"/>
                  </a:moveTo>
                  <a:cubicBezTo>
                    <a:pt x="5025" y="603"/>
                    <a:pt x="2212" y="2067"/>
                    <a:pt x="1" y="4165"/>
                  </a:cubicBezTo>
                  <a:lnTo>
                    <a:pt x="782" y="6768"/>
                  </a:lnTo>
                  <a:lnTo>
                    <a:pt x="9543" y="5277"/>
                  </a:lnTo>
                  <a:lnTo>
                    <a:pt x="8013"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4821525" y="3177000"/>
              <a:ext cx="511800" cy="557375"/>
            </a:xfrm>
            <a:custGeom>
              <a:avLst/>
              <a:gdLst/>
              <a:ahLst/>
              <a:cxnLst/>
              <a:rect l="l" t="t" r="r" b="b"/>
              <a:pathLst>
                <a:path w="20472" h="22295" extrusionOk="0">
                  <a:moveTo>
                    <a:pt x="1" y="0"/>
                  </a:moveTo>
                  <a:lnTo>
                    <a:pt x="4410" y="14556"/>
                  </a:lnTo>
                  <a:lnTo>
                    <a:pt x="5923" y="19549"/>
                  </a:lnTo>
                  <a:lnTo>
                    <a:pt x="6388" y="20424"/>
                  </a:lnTo>
                  <a:lnTo>
                    <a:pt x="7384" y="22295"/>
                  </a:lnTo>
                  <a:cubicBezTo>
                    <a:pt x="10311" y="20695"/>
                    <a:pt x="13043" y="18766"/>
                    <a:pt x="15308" y="16329"/>
                  </a:cubicBezTo>
                  <a:cubicBezTo>
                    <a:pt x="17948" y="13489"/>
                    <a:pt x="19898" y="9884"/>
                    <a:pt x="20472" y="6081"/>
                  </a:cubicBezTo>
                  <a:cubicBezTo>
                    <a:pt x="18953" y="3855"/>
                    <a:pt x="16821" y="2116"/>
                    <a:pt x="14335" y="1078"/>
                  </a:cubicBezTo>
                  <a:cubicBezTo>
                    <a:pt x="12636" y="366"/>
                    <a:pt x="10814" y="0"/>
                    <a:pt x="897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3923675" y="1156575"/>
              <a:ext cx="260475" cy="296850"/>
            </a:xfrm>
            <a:custGeom>
              <a:avLst/>
              <a:gdLst/>
              <a:ahLst/>
              <a:cxnLst/>
              <a:rect l="l" t="t" r="r" b="b"/>
              <a:pathLst>
                <a:path w="10419" h="11874" extrusionOk="0">
                  <a:moveTo>
                    <a:pt x="940" y="1"/>
                  </a:moveTo>
                  <a:lnTo>
                    <a:pt x="1" y="3457"/>
                  </a:lnTo>
                  <a:cubicBezTo>
                    <a:pt x="552" y="5518"/>
                    <a:pt x="1666" y="7431"/>
                    <a:pt x="3214" y="8899"/>
                  </a:cubicBezTo>
                  <a:cubicBezTo>
                    <a:pt x="4823" y="10425"/>
                    <a:pt x="6885" y="11461"/>
                    <a:pt x="9064" y="11873"/>
                  </a:cubicBezTo>
                  <a:lnTo>
                    <a:pt x="10418" y="7921"/>
                  </a:lnTo>
                  <a:lnTo>
                    <a:pt x="940"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3766500" y="1243000"/>
              <a:ext cx="557775" cy="614425"/>
            </a:xfrm>
            <a:custGeom>
              <a:avLst/>
              <a:gdLst/>
              <a:ahLst/>
              <a:cxnLst/>
              <a:rect l="l" t="t" r="r" b="b"/>
              <a:pathLst>
                <a:path w="22311" h="24577" extrusionOk="0">
                  <a:moveTo>
                    <a:pt x="6288" y="0"/>
                  </a:moveTo>
                  <a:lnTo>
                    <a:pt x="3967" y="8543"/>
                  </a:lnTo>
                  <a:lnTo>
                    <a:pt x="0" y="9038"/>
                  </a:lnTo>
                  <a:cubicBezTo>
                    <a:pt x="1720" y="9678"/>
                    <a:pt x="3044" y="11301"/>
                    <a:pt x="3858" y="12999"/>
                  </a:cubicBezTo>
                  <a:cubicBezTo>
                    <a:pt x="4836" y="15039"/>
                    <a:pt x="5316" y="17297"/>
                    <a:pt x="6393" y="19286"/>
                  </a:cubicBezTo>
                  <a:cubicBezTo>
                    <a:pt x="7791" y="21870"/>
                    <a:pt x="10280" y="23924"/>
                    <a:pt x="13171" y="24451"/>
                  </a:cubicBezTo>
                  <a:cubicBezTo>
                    <a:pt x="13629" y="24535"/>
                    <a:pt x="14095" y="24576"/>
                    <a:pt x="14562" y="24576"/>
                  </a:cubicBezTo>
                  <a:cubicBezTo>
                    <a:pt x="17040" y="24576"/>
                    <a:pt x="19534" y="23421"/>
                    <a:pt x="20883" y="21350"/>
                  </a:cubicBezTo>
                  <a:cubicBezTo>
                    <a:pt x="22097" y="19487"/>
                    <a:pt x="22310" y="17087"/>
                    <a:pt x="21781" y="14927"/>
                  </a:cubicBezTo>
                  <a:cubicBezTo>
                    <a:pt x="21454" y="13591"/>
                    <a:pt x="20865" y="12339"/>
                    <a:pt x="20125" y="11178"/>
                  </a:cubicBezTo>
                  <a:lnTo>
                    <a:pt x="14893" y="9751"/>
                  </a:lnTo>
                  <a:lnTo>
                    <a:pt x="15349" y="8416"/>
                  </a:lnTo>
                  <a:cubicBezTo>
                    <a:pt x="13172" y="8004"/>
                    <a:pt x="11110" y="6968"/>
                    <a:pt x="9501" y="5442"/>
                  </a:cubicBezTo>
                  <a:cubicBezTo>
                    <a:pt x="7953" y="3974"/>
                    <a:pt x="6839" y="2061"/>
                    <a:pt x="628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3364550" y="1468925"/>
              <a:ext cx="1159950" cy="1283275"/>
            </a:xfrm>
            <a:custGeom>
              <a:avLst/>
              <a:gdLst/>
              <a:ahLst/>
              <a:cxnLst/>
              <a:rect l="l" t="t" r="r" b="b"/>
              <a:pathLst>
                <a:path w="46398" h="51331" extrusionOk="0">
                  <a:moveTo>
                    <a:pt x="16078" y="0"/>
                  </a:moveTo>
                  <a:lnTo>
                    <a:pt x="7961" y="1015"/>
                  </a:lnTo>
                  <a:lnTo>
                    <a:pt x="7621" y="2187"/>
                  </a:lnTo>
                  <a:cubicBezTo>
                    <a:pt x="10209" y="2732"/>
                    <a:pt x="12741" y="3664"/>
                    <a:pt x="15057" y="4818"/>
                  </a:cubicBezTo>
                  <a:cubicBezTo>
                    <a:pt x="16172" y="8426"/>
                    <a:pt x="16449" y="12338"/>
                    <a:pt x="15503" y="15992"/>
                  </a:cubicBezTo>
                  <a:cubicBezTo>
                    <a:pt x="15403" y="16378"/>
                    <a:pt x="15286" y="16761"/>
                    <a:pt x="15158" y="17138"/>
                  </a:cubicBezTo>
                  <a:cubicBezTo>
                    <a:pt x="15146" y="17177"/>
                    <a:pt x="15133" y="17215"/>
                    <a:pt x="15121" y="17252"/>
                  </a:cubicBezTo>
                  <a:cubicBezTo>
                    <a:pt x="15065" y="17414"/>
                    <a:pt x="15005" y="17574"/>
                    <a:pt x="14944" y="17732"/>
                  </a:cubicBezTo>
                  <a:cubicBezTo>
                    <a:pt x="14923" y="17788"/>
                    <a:pt x="14903" y="17844"/>
                    <a:pt x="14881" y="17900"/>
                  </a:cubicBezTo>
                  <a:cubicBezTo>
                    <a:pt x="14823" y="18047"/>
                    <a:pt x="14761" y="18193"/>
                    <a:pt x="14699" y="18339"/>
                  </a:cubicBezTo>
                  <a:cubicBezTo>
                    <a:pt x="14671" y="18405"/>
                    <a:pt x="14643" y="18470"/>
                    <a:pt x="14614" y="18536"/>
                  </a:cubicBezTo>
                  <a:cubicBezTo>
                    <a:pt x="14553" y="18674"/>
                    <a:pt x="14489" y="18809"/>
                    <a:pt x="14425" y="18945"/>
                  </a:cubicBezTo>
                  <a:cubicBezTo>
                    <a:pt x="14390" y="19017"/>
                    <a:pt x="14356" y="19090"/>
                    <a:pt x="14320" y="19162"/>
                  </a:cubicBezTo>
                  <a:cubicBezTo>
                    <a:pt x="14256" y="19290"/>
                    <a:pt x="14189" y="19418"/>
                    <a:pt x="14122" y="19545"/>
                  </a:cubicBezTo>
                  <a:cubicBezTo>
                    <a:pt x="14082" y="19622"/>
                    <a:pt x="14042" y="19698"/>
                    <a:pt x="14000" y="19775"/>
                  </a:cubicBezTo>
                  <a:cubicBezTo>
                    <a:pt x="13933" y="19896"/>
                    <a:pt x="13865" y="20016"/>
                    <a:pt x="13795" y="20134"/>
                  </a:cubicBezTo>
                  <a:cubicBezTo>
                    <a:pt x="13748" y="20215"/>
                    <a:pt x="13701" y="20295"/>
                    <a:pt x="13652" y="20375"/>
                  </a:cubicBezTo>
                  <a:cubicBezTo>
                    <a:pt x="13582" y="20488"/>
                    <a:pt x="13511" y="20600"/>
                    <a:pt x="13440" y="20712"/>
                  </a:cubicBezTo>
                  <a:cubicBezTo>
                    <a:pt x="13387" y="20795"/>
                    <a:pt x="13333" y="20877"/>
                    <a:pt x="13279" y="20960"/>
                  </a:cubicBezTo>
                  <a:cubicBezTo>
                    <a:pt x="13208" y="21065"/>
                    <a:pt x="13135" y="21171"/>
                    <a:pt x="13062" y="21276"/>
                  </a:cubicBezTo>
                  <a:cubicBezTo>
                    <a:pt x="13002" y="21361"/>
                    <a:pt x="12940" y="21443"/>
                    <a:pt x="12879" y="21526"/>
                  </a:cubicBezTo>
                  <a:cubicBezTo>
                    <a:pt x="12805" y="21626"/>
                    <a:pt x="12732" y="21725"/>
                    <a:pt x="12656" y="21823"/>
                  </a:cubicBezTo>
                  <a:cubicBezTo>
                    <a:pt x="12590" y="21908"/>
                    <a:pt x="12523" y="21991"/>
                    <a:pt x="12455" y="22075"/>
                  </a:cubicBezTo>
                  <a:cubicBezTo>
                    <a:pt x="12379" y="22168"/>
                    <a:pt x="12304" y="22260"/>
                    <a:pt x="12226" y="22350"/>
                  </a:cubicBezTo>
                  <a:cubicBezTo>
                    <a:pt x="12154" y="22437"/>
                    <a:pt x="12079" y="22520"/>
                    <a:pt x="12004" y="22605"/>
                  </a:cubicBezTo>
                  <a:cubicBezTo>
                    <a:pt x="11928" y="22689"/>
                    <a:pt x="11850" y="22776"/>
                    <a:pt x="11772" y="22860"/>
                  </a:cubicBezTo>
                  <a:cubicBezTo>
                    <a:pt x="11694" y="22943"/>
                    <a:pt x="11610" y="23030"/>
                    <a:pt x="11526" y="23113"/>
                  </a:cubicBezTo>
                  <a:cubicBezTo>
                    <a:pt x="11449" y="23193"/>
                    <a:pt x="11373" y="23271"/>
                    <a:pt x="11295" y="23347"/>
                  </a:cubicBezTo>
                  <a:cubicBezTo>
                    <a:pt x="11206" y="23435"/>
                    <a:pt x="11114" y="23517"/>
                    <a:pt x="11022" y="23601"/>
                  </a:cubicBezTo>
                  <a:cubicBezTo>
                    <a:pt x="10945" y="23670"/>
                    <a:pt x="10870" y="23743"/>
                    <a:pt x="10792" y="23812"/>
                  </a:cubicBezTo>
                  <a:cubicBezTo>
                    <a:pt x="10693" y="23898"/>
                    <a:pt x="10590" y="23983"/>
                    <a:pt x="10489" y="24068"/>
                  </a:cubicBezTo>
                  <a:cubicBezTo>
                    <a:pt x="10415" y="24130"/>
                    <a:pt x="10343" y="24192"/>
                    <a:pt x="10267" y="24252"/>
                  </a:cubicBezTo>
                  <a:cubicBezTo>
                    <a:pt x="10151" y="24345"/>
                    <a:pt x="10029" y="24433"/>
                    <a:pt x="9910" y="24524"/>
                  </a:cubicBezTo>
                  <a:cubicBezTo>
                    <a:pt x="9846" y="24570"/>
                    <a:pt x="9784" y="24620"/>
                    <a:pt x="9720" y="24664"/>
                  </a:cubicBezTo>
                  <a:cubicBezTo>
                    <a:pt x="9534" y="24798"/>
                    <a:pt x="9344" y="24926"/>
                    <a:pt x="9151" y="25050"/>
                  </a:cubicBezTo>
                  <a:cubicBezTo>
                    <a:pt x="7602" y="26039"/>
                    <a:pt x="5765" y="26697"/>
                    <a:pt x="3950" y="26697"/>
                  </a:cubicBezTo>
                  <a:cubicBezTo>
                    <a:pt x="3263" y="26697"/>
                    <a:pt x="2579" y="26602"/>
                    <a:pt x="1914" y="26396"/>
                  </a:cubicBezTo>
                  <a:cubicBezTo>
                    <a:pt x="1870" y="26382"/>
                    <a:pt x="1827" y="26365"/>
                    <a:pt x="1782" y="26352"/>
                  </a:cubicBezTo>
                  <a:cubicBezTo>
                    <a:pt x="1604" y="26292"/>
                    <a:pt x="1428" y="26225"/>
                    <a:pt x="1257" y="26150"/>
                  </a:cubicBezTo>
                  <a:cubicBezTo>
                    <a:pt x="1241" y="26143"/>
                    <a:pt x="1225" y="26136"/>
                    <a:pt x="1209" y="26127"/>
                  </a:cubicBezTo>
                  <a:cubicBezTo>
                    <a:pt x="1139" y="26097"/>
                    <a:pt x="1069" y="26066"/>
                    <a:pt x="1000" y="26033"/>
                  </a:cubicBezTo>
                  <a:cubicBezTo>
                    <a:pt x="912" y="25991"/>
                    <a:pt x="824" y="25946"/>
                    <a:pt x="738" y="25900"/>
                  </a:cubicBezTo>
                  <a:lnTo>
                    <a:pt x="0" y="28447"/>
                  </a:lnTo>
                  <a:lnTo>
                    <a:pt x="4921" y="41102"/>
                  </a:lnTo>
                  <a:cubicBezTo>
                    <a:pt x="6191" y="44368"/>
                    <a:pt x="6355" y="47961"/>
                    <a:pt x="5386" y="51330"/>
                  </a:cubicBezTo>
                  <a:lnTo>
                    <a:pt x="33376" y="51330"/>
                  </a:lnTo>
                  <a:cubicBezTo>
                    <a:pt x="32927" y="48962"/>
                    <a:pt x="33141" y="46516"/>
                    <a:pt x="33996" y="44262"/>
                  </a:cubicBezTo>
                  <a:cubicBezTo>
                    <a:pt x="34947" y="41755"/>
                    <a:pt x="36952" y="39793"/>
                    <a:pt x="39477" y="38897"/>
                  </a:cubicBezTo>
                  <a:cubicBezTo>
                    <a:pt x="43837" y="37348"/>
                    <a:pt x="46398" y="32841"/>
                    <a:pt x="45410" y="28320"/>
                  </a:cubicBezTo>
                  <a:cubicBezTo>
                    <a:pt x="45245" y="27574"/>
                    <a:pt x="45016" y="26843"/>
                    <a:pt x="44730" y="26136"/>
                  </a:cubicBezTo>
                  <a:cubicBezTo>
                    <a:pt x="42350" y="20206"/>
                    <a:pt x="43777" y="11186"/>
                    <a:pt x="43777" y="11186"/>
                  </a:cubicBezTo>
                  <a:cubicBezTo>
                    <a:pt x="44514" y="7240"/>
                    <a:pt x="43454" y="4036"/>
                    <a:pt x="39581" y="2979"/>
                  </a:cubicBezTo>
                  <a:lnTo>
                    <a:pt x="36203" y="2140"/>
                  </a:lnTo>
                  <a:lnTo>
                    <a:pt x="36203" y="2140"/>
                  </a:lnTo>
                  <a:cubicBezTo>
                    <a:pt x="36943" y="3302"/>
                    <a:pt x="37532" y="4554"/>
                    <a:pt x="37859" y="5889"/>
                  </a:cubicBezTo>
                  <a:cubicBezTo>
                    <a:pt x="38388" y="8048"/>
                    <a:pt x="38175" y="10450"/>
                    <a:pt x="36961" y="12313"/>
                  </a:cubicBezTo>
                  <a:cubicBezTo>
                    <a:pt x="35613" y="14383"/>
                    <a:pt x="33118" y="15539"/>
                    <a:pt x="30639" y="15539"/>
                  </a:cubicBezTo>
                  <a:cubicBezTo>
                    <a:pt x="30172" y="15539"/>
                    <a:pt x="29706" y="15498"/>
                    <a:pt x="29249" y="15414"/>
                  </a:cubicBezTo>
                  <a:cubicBezTo>
                    <a:pt x="26358" y="14887"/>
                    <a:pt x="23869" y="12833"/>
                    <a:pt x="22471" y="10249"/>
                  </a:cubicBezTo>
                  <a:cubicBezTo>
                    <a:pt x="21394" y="8261"/>
                    <a:pt x="20914" y="6002"/>
                    <a:pt x="19936" y="3962"/>
                  </a:cubicBezTo>
                  <a:cubicBezTo>
                    <a:pt x="19122" y="2262"/>
                    <a:pt x="17798" y="639"/>
                    <a:pt x="1607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3383025" y="1523600"/>
              <a:ext cx="392750" cy="604125"/>
            </a:xfrm>
            <a:custGeom>
              <a:avLst/>
              <a:gdLst/>
              <a:ahLst/>
              <a:cxnLst/>
              <a:rect l="l" t="t" r="r" b="b"/>
              <a:pathLst>
                <a:path w="15710" h="24165" extrusionOk="0">
                  <a:moveTo>
                    <a:pt x="6882" y="0"/>
                  </a:moveTo>
                  <a:lnTo>
                    <a:pt x="0" y="23715"/>
                  </a:lnTo>
                  <a:cubicBezTo>
                    <a:pt x="87" y="23761"/>
                    <a:pt x="174" y="23804"/>
                    <a:pt x="261" y="23847"/>
                  </a:cubicBezTo>
                  <a:cubicBezTo>
                    <a:pt x="330" y="23879"/>
                    <a:pt x="400" y="23911"/>
                    <a:pt x="470" y="23942"/>
                  </a:cubicBezTo>
                  <a:cubicBezTo>
                    <a:pt x="486" y="23949"/>
                    <a:pt x="502" y="23957"/>
                    <a:pt x="518" y="23964"/>
                  </a:cubicBezTo>
                  <a:cubicBezTo>
                    <a:pt x="689" y="24038"/>
                    <a:pt x="865" y="24105"/>
                    <a:pt x="1043" y="24165"/>
                  </a:cubicBezTo>
                  <a:cubicBezTo>
                    <a:pt x="6322" y="22210"/>
                    <a:pt x="11042" y="18781"/>
                    <a:pt x="14593" y="14411"/>
                  </a:cubicBezTo>
                  <a:cubicBezTo>
                    <a:pt x="14653" y="14210"/>
                    <a:pt x="14712" y="14008"/>
                    <a:pt x="14763" y="13805"/>
                  </a:cubicBezTo>
                  <a:cubicBezTo>
                    <a:pt x="15710" y="10151"/>
                    <a:pt x="15433" y="6239"/>
                    <a:pt x="14318" y="2631"/>
                  </a:cubicBezTo>
                  <a:cubicBezTo>
                    <a:pt x="12002" y="1477"/>
                    <a:pt x="9470" y="545"/>
                    <a:pt x="688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3409100" y="1883900"/>
              <a:ext cx="338775" cy="252450"/>
            </a:xfrm>
            <a:custGeom>
              <a:avLst/>
              <a:gdLst/>
              <a:ahLst/>
              <a:cxnLst/>
              <a:rect l="l" t="t" r="r" b="b"/>
              <a:pathLst>
                <a:path w="13551" h="10098" extrusionOk="0">
                  <a:moveTo>
                    <a:pt x="13550" y="0"/>
                  </a:moveTo>
                  <a:lnTo>
                    <a:pt x="13550" y="0"/>
                  </a:lnTo>
                  <a:cubicBezTo>
                    <a:pt x="9999" y="4369"/>
                    <a:pt x="5279" y="7799"/>
                    <a:pt x="0" y="9753"/>
                  </a:cubicBezTo>
                  <a:cubicBezTo>
                    <a:pt x="45" y="9768"/>
                    <a:pt x="88" y="9785"/>
                    <a:pt x="132" y="9797"/>
                  </a:cubicBezTo>
                  <a:cubicBezTo>
                    <a:pt x="796" y="10004"/>
                    <a:pt x="1481" y="10098"/>
                    <a:pt x="2168" y="10098"/>
                  </a:cubicBezTo>
                  <a:cubicBezTo>
                    <a:pt x="3983" y="10098"/>
                    <a:pt x="5820" y="9440"/>
                    <a:pt x="7369" y="8452"/>
                  </a:cubicBezTo>
                  <a:cubicBezTo>
                    <a:pt x="7562" y="8328"/>
                    <a:pt x="7752" y="8200"/>
                    <a:pt x="7938" y="8067"/>
                  </a:cubicBezTo>
                  <a:cubicBezTo>
                    <a:pt x="8002" y="8021"/>
                    <a:pt x="8064" y="7972"/>
                    <a:pt x="8128" y="7925"/>
                  </a:cubicBezTo>
                  <a:cubicBezTo>
                    <a:pt x="8247" y="7835"/>
                    <a:pt x="8369" y="7746"/>
                    <a:pt x="8485" y="7653"/>
                  </a:cubicBezTo>
                  <a:cubicBezTo>
                    <a:pt x="8561" y="7593"/>
                    <a:pt x="8633" y="7532"/>
                    <a:pt x="8707" y="7469"/>
                  </a:cubicBezTo>
                  <a:cubicBezTo>
                    <a:pt x="8808" y="7386"/>
                    <a:pt x="8911" y="7301"/>
                    <a:pt x="9010" y="7213"/>
                  </a:cubicBezTo>
                  <a:cubicBezTo>
                    <a:pt x="9088" y="7145"/>
                    <a:pt x="9163" y="7074"/>
                    <a:pt x="9240" y="7003"/>
                  </a:cubicBezTo>
                  <a:cubicBezTo>
                    <a:pt x="9332" y="6919"/>
                    <a:pt x="9424" y="6836"/>
                    <a:pt x="9513" y="6750"/>
                  </a:cubicBezTo>
                  <a:cubicBezTo>
                    <a:pt x="9591" y="6673"/>
                    <a:pt x="9667" y="6594"/>
                    <a:pt x="9744" y="6516"/>
                  </a:cubicBezTo>
                  <a:cubicBezTo>
                    <a:pt x="9828" y="6432"/>
                    <a:pt x="9910" y="6347"/>
                    <a:pt x="9990" y="6261"/>
                  </a:cubicBezTo>
                  <a:cubicBezTo>
                    <a:pt x="10071" y="6176"/>
                    <a:pt x="10145" y="6092"/>
                    <a:pt x="10222" y="6006"/>
                  </a:cubicBezTo>
                  <a:cubicBezTo>
                    <a:pt x="10297" y="5921"/>
                    <a:pt x="10372" y="5839"/>
                    <a:pt x="10444" y="5753"/>
                  </a:cubicBezTo>
                  <a:cubicBezTo>
                    <a:pt x="10522" y="5662"/>
                    <a:pt x="10597" y="5569"/>
                    <a:pt x="10673" y="5477"/>
                  </a:cubicBezTo>
                  <a:cubicBezTo>
                    <a:pt x="10741" y="5394"/>
                    <a:pt x="10808" y="5309"/>
                    <a:pt x="10874" y="5224"/>
                  </a:cubicBezTo>
                  <a:cubicBezTo>
                    <a:pt x="10950" y="5126"/>
                    <a:pt x="11023" y="5027"/>
                    <a:pt x="11097" y="4929"/>
                  </a:cubicBezTo>
                  <a:cubicBezTo>
                    <a:pt x="11158" y="4845"/>
                    <a:pt x="11220" y="4762"/>
                    <a:pt x="11280" y="4677"/>
                  </a:cubicBezTo>
                  <a:cubicBezTo>
                    <a:pt x="11353" y="4572"/>
                    <a:pt x="11426" y="4468"/>
                    <a:pt x="11497" y="4361"/>
                  </a:cubicBezTo>
                  <a:cubicBezTo>
                    <a:pt x="11551" y="4280"/>
                    <a:pt x="11605" y="4198"/>
                    <a:pt x="11658" y="4114"/>
                  </a:cubicBezTo>
                  <a:cubicBezTo>
                    <a:pt x="11731" y="4003"/>
                    <a:pt x="11800" y="3890"/>
                    <a:pt x="11870" y="3776"/>
                  </a:cubicBezTo>
                  <a:cubicBezTo>
                    <a:pt x="11919" y="3696"/>
                    <a:pt x="11966" y="3617"/>
                    <a:pt x="12013" y="3536"/>
                  </a:cubicBezTo>
                  <a:cubicBezTo>
                    <a:pt x="12083" y="3417"/>
                    <a:pt x="12151" y="3297"/>
                    <a:pt x="12218" y="3176"/>
                  </a:cubicBezTo>
                  <a:cubicBezTo>
                    <a:pt x="12260" y="3101"/>
                    <a:pt x="12300" y="3023"/>
                    <a:pt x="12340" y="2946"/>
                  </a:cubicBezTo>
                  <a:cubicBezTo>
                    <a:pt x="12407" y="2819"/>
                    <a:pt x="12474" y="2691"/>
                    <a:pt x="12538" y="2563"/>
                  </a:cubicBezTo>
                  <a:cubicBezTo>
                    <a:pt x="12573" y="2492"/>
                    <a:pt x="12608" y="2418"/>
                    <a:pt x="12643" y="2347"/>
                  </a:cubicBezTo>
                  <a:cubicBezTo>
                    <a:pt x="12707" y="2211"/>
                    <a:pt x="12772" y="2075"/>
                    <a:pt x="12832" y="1938"/>
                  </a:cubicBezTo>
                  <a:cubicBezTo>
                    <a:pt x="12861" y="1873"/>
                    <a:pt x="12889" y="1806"/>
                    <a:pt x="12917" y="1740"/>
                  </a:cubicBezTo>
                  <a:cubicBezTo>
                    <a:pt x="12979" y="1594"/>
                    <a:pt x="13041" y="1448"/>
                    <a:pt x="13099" y="1301"/>
                  </a:cubicBezTo>
                  <a:cubicBezTo>
                    <a:pt x="13121" y="1245"/>
                    <a:pt x="13141" y="1189"/>
                    <a:pt x="13162" y="1135"/>
                  </a:cubicBezTo>
                  <a:cubicBezTo>
                    <a:pt x="13223" y="975"/>
                    <a:pt x="13283" y="815"/>
                    <a:pt x="13339" y="655"/>
                  </a:cubicBezTo>
                  <a:cubicBezTo>
                    <a:pt x="13351" y="617"/>
                    <a:pt x="13364" y="578"/>
                    <a:pt x="13376" y="540"/>
                  </a:cubicBezTo>
                  <a:cubicBezTo>
                    <a:pt x="13436" y="361"/>
                    <a:pt x="13496" y="181"/>
                    <a:pt x="13550"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3593300" y="2085550"/>
              <a:ext cx="14275" cy="9675"/>
            </a:xfrm>
            <a:custGeom>
              <a:avLst/>
              <a:gdLst/>
              <a:ahLst/>
              <a:cxnLst/>
              <a:rect l="l" t="t" r="r" b="b"/>
              <a:pathLst>
                <a:path w="571" h="387" extrusionOk="0">
                  <a:moveTo>
                    <a:pt x="570" y="1"/>
                  </a:moveTo>
                  <a:cubicBezTo>
                    <a:pt x="384" y="133"/>
                    <a:pt x="194" y="262"/>
                    <a:pt x="1" y="386"/>
                  </a:cubicBezTo>
                  <a:cubicBezTo>
                    <a:pt x="194" y="262"/>
                    <a:pt x="384" y="134"/>
                    <a:pt x="57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3722550" y="1942550"/>
              <a:ext cx="2625" cy="5450"/>
            </a:xfrm>
            <a:custGeom>
              <a:avLst/>
              <a:gdLst/>
              <a:ahLst/>
              <a:cxnLst/>
              <a:rect l="l" t="t" r="r" b="b"/>
              <a:pathLst>
                <a:path w="105" h="218" extrusionOk="0">
                  <a:moveTo>
                    <a:pt x="105" y="0"/>
                  </a:moveTo>
                  <a:cubicBezTo>
                    <a:pt x="70" y="72"/>
                    <a:pt x="35" y="145"/>
                    <a:pt x="0" y="217"/>
                  </a:cubicBezTo>
                  <a:cubicBezTo>
                    <a:pt x="35" y="145"/>
                    <a:pt x="70" y="72"/>
                    <a:pt x="105"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3714525" y="1957550"/>
              <a:ext cx="3100" cy="5750"/>
            </a:xfrm>
            <a:custGeom>
              <a:avLst/>
              <a:gdLst/>
              <a:ahLst/>
              <a:cxnLst/>
              <a:rect l="l" t="t" r="r" b="b"/>
              <a:pathLst>
                <a:path w="124" h="230" extrusionOk="0">
                  <a:moveTo>
                    <a:pt x="123" y="0"/>
                  </a:moveTo>
                  <a:cubicBezTo>
                    <a:pt x="83" y="77"/>
                    <a:pt x="43" y="155"/>
                    <a:pt x="1" y="230"/>
                  </a:cubicBezTo>
                  <a:cubicBezTo>
                    <a:pt x="43" y="155"/>
                    <a:pt x="83" y="77"/>
                    <a:pt x="123"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3626750" y="2064225"/>
              <a:ext cx="7625" cy="6425"/>
            </a:xfrm>
            <a:custGeom>
              <a:avLst/>
              <a:gdLst/>
              <a:ahLst/>
              <a:cxnLst/>
              <a:rect l="l" t="t" r="r" b="b"/>
              <a:pathLst>
                <a:path w="305" h="257" extrusionOk="0">
                  <a:moveTo>
                    <a:pt x="304" y="0"/>
                  </a:moveTo>
                  <a:cubicBezTo>
                    <a:pt x="205" y="88"/>
                    <a:pt x="102" y="173"/>
                    <a:pt x="1" y="256"/>
                  </a:cubicBezTo>
                  <a:cubicBezTo>
                    <a:pt x="102" y="173"/>
                    <a:pt x="205" y="88"/>
                    <a:pt x="30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729875" y="1927400"/>
              <a:ext cx="2125" cy="4925"/>
            </a:xfrm>
            <a:custGeom>
              <a:avLst/>
              <a:gdLst/>
              <a:ahLst/>
              <a:cxnLst/>
              <a:rect l="l" t="t" r="r" b="b"/>
              <a:pathLst>
                <a:path w="85" h="197" extrusionOk="0">
                  <a:moveTo>
                    <a:pt x="84" y="0"/>
                  </a:moveTo>
                  <a:cubicBezTo>
                    <a:pt x="57" y="66"/>
                    <a:pt x="30" y="131"/>
                    <a:pt x="1" y="197"/>
                  </a:cubicBezTo>
                  <a:cubicBezTo>
                    <a:pt x="30" y="131"/>
                    <a:pt x="57" y="66"/>
                    <a:pt x="8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742550" y="1897350"/>
              <a:ext cx="975" cy="2900"/>
            </a:xfrm>
            <a:custGeom>
              <a:avLst/>
              <a:gdLst/>
              <a:ahLst/>
              <a:cxnLst/>
              <a:rect l="l" t="t" r="r" b="b"/>
              <a:pathLst>
                <a:path w="39" h="116" extrusionOk="0">
                  <a:moveTo>
                    <a:pt x="38" y="1"/>
                  </a:moveTo>
                  <a:lnTo>
                    <a:pt x="38" y="1"/>
                  </a:lnTo>
                  <a:cubicBezTo>
                    <a:pt x="24" y="39"/>
                    <a:pt x="13" y="78"/>
                    <a:pt x="1" y="115"/>
                  </a:cubicBezTo>
                  <a:cubicBezTo>
                    <a:pt x="13" y="78"/>
                    <a:pt x="24" y="40"/>
                    <a:pt x="38"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736575" y="1912225"/>
              <a:ext cx="1575" cy="4200"/>
            </a:xfrm>
            <a:custGeom>
              <a:avLst/>
              <a:gdLst/>
              <a:ahLst/>
              <a:cxnLst/>
              <a:rect l="l" t="t" r="r" b="b"/>
              <a:pathLst>
                <a:path w="63" h="168" extrusionOk="0">
                  <a:moveTo>
                    <a:pt x="63" y="0"/>
                  </a:moveTo>
                  <a:cubicBezTo>
                    <a:pt x="42" y="56"/>
                    <a:pt x="21" y="112"/>
                    <a:pt x="0" y="168"/>
                  </a:cubicBezTo>
                  <a:cubicBezTo>
                    <a:pt x="21" y="112"/>
                    <a:pt x="42" y="56"/>
                    <a:pt x="63"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664625" y="2027700"/>
              <a:ext cx="5600" cy="6375"/>
            </a:xfrm>
            <a:custGeom>
              <a:avLst/>
              <a:gdLst/>
              <a:ahLst/>
              <a:cxnLst/>
              <a:rect l="l" t="t" r="r" b="b"/>
              <a:pathLst>
                <a:path w="224" h="255" extrusionOk="0">
                  <a:moveTo>
                    <a:pt x="223" y="1"/>
                  </a:moveTo>
                  <a:cubicBezTo>
                    <a:pt x="151" y="86"/>
                    <a:pt x="76" y="171"/>
                    <a:pt x="1" y="254"/>
                  </a:cubicBezTo>
                  <a:cubicBezTo>
                    <a:pt x="76" y="171"/>
                    <a:pt x="151" y="87"/>
                    <a:pt x="22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3612275" y="2075225"/>
              <a:ext cx="8975" cy="6800"/>
            </a:xfrm>
            <a:custGeom>
              <a:avLst/>
              <a:gdLst/>
              <a:ahLst/>
              <a:cxnLst/>
              <a:rect l="l" t="t" r="r" b="b"/>
              <a:pathLst>
                <a:path w="359" h="272" extrusionOk="0">
                  <a:moveTo>
                    <a:pt x="358" y="0"/>
                  </a:moveTo>
                  <a:cubicBezTo>
                    <a:pt x="242" y="93"/>
                    <a:pt x="120" y="182"/>
                    <a:pt x="1" y="272"/>
                  </a:cubicBezTo>
                  <a:cubicBezTo>
                    <a:pt x="120" y="182"/>
                    <a:pt x="242" y="93"/>
                    <a:pt x="358"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3675900" y="2014475"/>
              <a:ext cx="5075" cy="6375"/>
            </a:xfrm>
            <a:custGeom>
              <a:avLst/>
              <a:gdLst/>
              <a:ahLst/>
              <a:cxnLst/>
              <a:rect l="l" t="t" r="r" b="b"/>
              <a:pathLst>
                <a:path w="203" h="255" extrusionOk="0">
                  <a:moveTo>
                    <a:pt x="202" y="1"/>
                  </a:moveTo>
                  <a:lnTo>
                    <a:pt x="202" y="1"/>
                  </a:lnTo>
                  <a:cubicBezTo>
                    <a:pt x="136" y="86"/>
                    <a:pt x="69" y="171"/>
                    <a:pt x="1" y="254"/>
                  </a:cubicBezTo>
                  <a:cubicBezTo>
                    <a:pt x="69" y="171"/>
                    <a:pt x="136" y="87"/>
                    <a:pt x="202"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3705825" y="1972300"/>
              <a:ext cx="3625" cy="6000"/>
            </a:xfrm>
            <a:custGeom>
              <a:avLst/>
              <a:gdLst/>
              <a:ahLst/>
              <a:cxnLst/>
              <a:rect l="l" t="t" r="r" b="b"/>
              <a:pathLst>
                <a:path w="145" h="240" extrusionOk="0">
                  <a:moveTo>
                    <a:pt x="144" y="0"/>
                  </a:moveTo>
                  <a:cubicBezTo>
                    <a:pt x="97" y="81"/>
                    <a:pt x="50" y="160"/>
                    <a:pt x="1" y="240"/>
                  </a:cubicBezTo>
                  <a:cubicBezTo>
                    <a:pt x="50" y="160"/>
                    <a:pt x="97" y="81"/>
                    <a:pt x="14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3652700" y="2040425"/>
              <a:ext cx="6150" cy="6375"/>
            </a:xfrm>
            <a:custGeom>
              <a:avLst/>
              <a:gdLst/>
              <a:ahLst/>
              <a:cxnLst/>
              <a:rect l="l" t="t" r="r" b="b"/>
              <a:pathLst>
                <a:path w="246" h="255" extrusionOk="0">
                  <a:moveTo>
                    <a:pt x="246" y="0"/>
                  </a:moveTo>
                  <a:cubicBezTo>
                    <a:pt x="165" y="87"/>
                    <a:pt x="83" y="170"/>
                    <a:pt x="0" y="255"/>
                  </a:cubicBezTo>
                  <a:cubicBezTo>
                    <a:pt x="83" y="171"/>
                    <a:pt x="165" y="87"/>
                    <a:pt x="246"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3686525" y="2000800"/>
              <a:ext cx="4575" cy="6325"/>
            </a:xfrm>
            <a:custGeom>
              <a:avLst/>
              <a:gdLst/>
              <a:ahLst/>
              <a:cxnLst/>
              <a:rect l="l" t="t" r="r" b="b"/>
              <a:pathLst>
                <a:path w="183" h="253" extrusionOk="0">
                  <a:moveTo>
                    <a:pt x="183" y="1"/>
                  </a:moveTo>
                  <a:cubicBezTo>
                    <a:pt x="123" y="86"/>
                    <a:pt x="61" y="169"/>
                    <a:pt x="0" y="253"/>
                  </a:cubicBezTo>
                  <a:cubicBezTo>
                    <a:pt x="61" y="169"/>
                    <a:pt x="123" y="86"/>
                    <a:pt x="18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3696500" y="1986750"/>
              <a:ext cx="4075" cy="6175"/>
            </a:xfrm>
            <a:custGeom>
              <a:avLst/>
              <a:gdLst/>
              <a:ahLst/>
              <a:cxnLst/>
              <a:rect l="l" t="t" r="r" b="b"/>
              <a:pathLst>
                <a:path w="163" h="247" extrusionOk="0">
                  <a:moveTo>
                    <a:pt x="162" y="0"/>
                  </a:moveTo>
                  <a:cubicBezTo>
                    <a:pt x="109" y="82"/>
                    <a:pt x="55" y="164"/>
                    <a:pt x="1" y="247"/>
                  </a:cubicBezTo>
                  <a:cubicBezTo>
                    <a:pt x="55" y="164"/>
                    <a:pt x="109" y="82"/>
                    <a:pt x="162"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3640100" y="2052625"/>
              <a:ext cx="6825" cy="6350"/>
            </a:xfrm>
            <a:custGeom>
              <a:avLst/>
              <a:gdLst/>
              <a:ahLst/>
              <a:cxnLst/>
              <a:rect l="l" t="t" r="r" b="b"/>
              <a:pathLst>
                <a:path w="273" h="254" extrusionOk="0">
                  <a:moveTo>
                    <a:pt x="273" y="1"/>
                  </a:moveTo>
                  <a:cubicBezTo>
                    <a:pt x="184" y="87"/>
                    <a:pt x="92" y="170"/>
                    <a:pt x="0" y="254"/>
                  </a:cubicBezTo>
                  <a:cubicBezTo>
                    <a:pt x="92" y="170"/>
                    <a:pt x="184" y="87"/>
                    <a:pt x="27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3291625" y="2752175"/>
              <a:ext cx="1529925" cy="847550"/>
            </a:xfrm>
            <a:custGeom>
              <a:avLst/>
              <a:gdLst/>
              <a:ahLst/>
              <a:cxnLst/>
              <a:rect l="l" t="t" r="r" b="b"/>
              <a:pathLst>
                <a:path w="61197" h="33902" extrusionOk="0">
                  <a:moveTo>
                    <a:pt x="8305" y="0"/>
                  </a:moveTo>
                  <a:cubicBezTo>
                    <a:pt x="7854" y="1572"/>
                    <a:pt x="7165" y="3064"/>
                    <a:pt x="6261" y="4427"/>
                  </a:cubicBezTo>
                  <a:lnTo>
                    <a:pt x="386" y="13290"/>
                  </a:lnTo>
                  <a:cubicBezTo>
                    <a:pt x="252" y="13492"/>
                    <a:pt x="126" y="13697"/>
                    <a:pt x="0" y="13901"/>
                  </a:cubicBezTo>
                  <a:lnTo>
                    <a:pt x="0" y="22176"/>
                  </a:lnTo>
                  <a:cubicBezTo>
                    <a:pt x="0" y="28652"/>
                    <a:pt x="5250" y="33902"/>
                    <a:pt x="11727" y="33902"/>
                  </a:cubicBezTo>
                  <a:lnTo>
                    <a:pt x="41783" y="33902"/>
                  </a:lnTo>
                  <a:cubicBezTo>
                    <a:pt x="42748" y="29994"/>
                    <a:pt x="44762" y="26423"/>
                    <a:pt x="47609" y="23576"/>
                  </a:cubicBezTo>
                  <a:lnTo>
                    <a:pt x="49646" y="21537"/>
                  </a:lnTo>
                  <a:cubicBezTo>
                    <a:pt x="52710" y="18475"/>
                    <a:pt x="56864" y="16754"/>
                    <a:pt x="61197" y="16754"/>
                  </a:cubicBezTo>
                  <a:lnTo>
                    <a:pt x="42800" y="16754"/>
                  </a:lnTo>
                  <a:lnTo>
                    <a:pt x="37017" y="2469"/>
                  </a:lnTo>
                  <a:cubicBezTo>
                    <a:pt x="36696" y="1672"/>
                    <a:pt x="36453" y="845"/>
                    <a:pt x="3629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3124850" y="3099700"/>
              <a:ext cx="1211350" cy="632425"/>
            </a:xfrm>
            <a:custGeom>
              <a:avLst/>
              <a:gdLst/>
              <a:ahLst/>
              <a:cxnLst/>
              <a:rect l="l" t="t" r="r" b="b"/>
              <a:pathLst>
                <a:path w="48454" h="25297" extrusionOk="0">
                  <a:moveTo>
                    <a:pt x="6673" y="0"/>
                  </a:moveTo>
                  <a:cubicBezTo>
                    <a:pt x="0" y="11018"/>
                    <a:pt x="7904" y="25296"/>
                    <a:pt x="20968" y="25296"/>
                  </a:cubicBezTo>
                  <a:lnTo>
                    <a:pt x="47809" y="25296"/>
                  </a:lnTo>
                  <a:cubicBezTo>
                    <a:pt x="47809" y="23512"/>
                    <a:pt x="48026" y="21734"/>
                    <a:pt x="48454" y="20001"/>
                  </a:cubicBezTo>
                  <a:lnTo>
                    <a:pt x="18398" y="20001"/>
                  </a:lnTo>
                  <a:cubicBezTo>
                    <a:pt x="11923" y="20001"/>
                    <a:pt x="6673" y="14751"/>
                    <a:pt x="6673" y="8275"/>
                  </a:cubicBezTo>
                  <a:lnTo>
                    <a:pt x="6673"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3704550" y="2353075"/>
              <a:ext cx="598375" cy="113025"/>
            </a:xfrm>
            <a:custGeom>
              <a:avLst/>
              <a:gdLst/>
              <a:ahLst/>
              <a:cxnLst/>
              <a:rect l="l" t="t" r="r" b="b"/>
              <a:pathLst>
                <a:path w="23935" h="4521" extrusionOk="0">
                  <a:moveTo>
                    <a:pt x="17444" y="1"/>
                  </a:moveTo>
                  <a:cubicBezTo>
                    <a:pt x="17013" y="1"/>
                    <a:pt x="16576" y="92"/>
                    <a:pt x="16161" y="283"/>
                  </a:cubicBezTo>
                  <a:lnTo>
                    <a:pt x="13413" y="1547"/>
                  </a:lnTo>
                  <a:cubicBezTo>
                    <a:pt x="11157" y="2584"/>
                    <a:pt x="8764" y="3287"/>
                    <a:pt x="6306" y="3632"/>
                  </a:cubicBezTo>
                  <a:lnTo>
                    <a:pt x="0" y="4520"/>
                  </a:lnTo>
                  <a:lnTo>
                    <a:pt x="23935" y="4520"/>
                  </a:lnTo>
                  <a:lnTo>
                    <a:pt x="23015" y="4087"/>
                  </a:lnTo>
                  <a:cubicBezTo>
                    <a:pt x="21796" y="3515"/>
                    <a:pt x="20769" y="2602"/>
                    <a:pt x="20060" y="1458"/>
                  </a:cubicBezTo>
                  <a:cubicBezTo>
                    <a:pt x="19483" y="526"/>
                    <a:pt x="18481" y="1"/>
                    <a:pt x="17444"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3545800" y="2885450"/>
              <a:ext cx="913200" cy="291575"/>
            </a:xfrm>
            <a:custGeom>
              <a:avLst/>
              <a:gdLst/>
              <a:ahLst/>
              <a:cxnLst/>
              <a:rect l="l" t="t" r="r" b="b"/>
              <a:pathLst>
                <a:path w="36528" h="11663" extrusionOk="0">
                  <a:moveTo>
                    <a:pt x="17613" y="1"/>
                  </a:moveTo>
                  <a:cubicBezTo>
                    <a:pt x="17533" y="1"/>
                    <a:pt x="17453" y="2"/>
                    <a:pt x="17374" y="3"/>
                  </a:cubicBezTo>
                  <a:cubicBezTo>
                    <a:pt x="9912" y="114"/>
                    <a:pt x="3339" y="4987"/>
                    <a:pt x="1" y="11662"/>
                  </a:cubicBezTo>
                  <a:lnTo>
                    <a:pt x="36527" y="11662"/>
                  </a:lnTo>
                  <a:cubicBezTo>
                    <a:pt x="33029" y="5158"/>
                    <a:pt x="25011" y="1"/>
                    <a:pt x="17613"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3899250" y="1781875"/>
              <a:ext cx="391650" cy="263050"/>
            </a:xfrm>
            <a:custGeom>
              <a:avLst/>
              <a:gdLst/>
              <a:ahLst/>
              <a:cxnLst/>
              <a:rect l="l" t="t" r="r" b="b"/>
              <a:pathLst>
                <a:path w="15666" h="10522" extrusionOk="0">
                  <a:moveTo>
                    <a:pt x="16" y="1"/>
                  </a:moveTo>
                  <a:cubicBezTo>
                    <a:pt x="0" y="1275"/>
                    <a:pt x="572" y="2463"/>
                    <a:pt x="1373" y="3453"/>
                  </a:cubicBezTo>
                  <a:cubicBezTo>
                    <a:pt x="1979" y="4204"/>
                    <a:pt x="2772" y="5081"/>
                    <a:pt x="3556" y="5653"/>
                  </a:cubicBezTo>
                  <a:cubicBezTo>
                    <a:pt x="4475" y="6323"/>
                    <a:pt x="5537" y="6558"/>
                    <a:pt x="6360" y="7414"/>
                  </a:cubicBezTo>
                  <a:cubicBezTo>
                    <a:pt x="7006" y="8087"/>
                    <a:pt x="7478" y="8912"/>
                    <a:pt x="8139" y="9568"/>
                  </a:cubicBezTo>
                  <a:cubicBezTo>
                    <a:pt x="8675" y="10101"/>
                    <a:pt x="9406" y="10521"/>
                    <a:pt x="10141" y="10521"/>
                  </a:cubicBezTo>
                  <a:cubicBezTo>
                    <a:pt x="10312" y="10521"/>
                    <a:pt x="10483" y="10499"/>
                    <a:pt x="10652" y="10449"/>
                  </a:cubicBezTo>
                  <a:cubicBezTo>
                    <a:pt x="12257" y="9977"/>
                    <a:pt x="12136" y="8160"/>
                    <a:pt x="12824" y="6974"/>
                  </a:cubicBezTo>
                  <a:cubicBezTo>
                    <a:pt x="13246" y="6247"/>
                    <a:pt x="13914" y="5777"/>
                    <a:pt x="14464" y="5164"/>
                  </a:cubicBezTo>
                  <a:cubicBezTo>
                    <a:pt x="15112" y="4440"/>
                    <a:pt x="15286" y="3723"/>
                    <a:pt x="15665" y="2878"/>
                  </a:cubicBezTo>
                  <a:lnTo>
                    <a:pt x="15665" y="2878"/>
                  </a:lnTo>
                  <a:cubicBezTo>
                    <a:pt x="13793" y="4507"/>
                    <a:pt x="11357" y="5431"/>
                    <a:pt x="8889" y="5431"/>
                  </a:cubicBezTo>
                  <a:cubicBezTo>
                    <a:pt x="8313" y="5431"/>
                    <a:pt x="7735" y="5381"/>
                    <a:pt x="7162" y="5277"/>
                  </a:cubicBezTo>
                  <a:cubicBezTo>
                    <a:pt x="4143" y="4731"/>
                    <a:pt x="1426" y="2724"/>
                    <a:pt x="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4310750" y="2646750"/>
              <a:ext cx="858500" cy="530275"/>
            </a:xfrm>
            <a:custGeom>
              <a:avLst/>
              <a:gdLst/>
              <a:ahLst/>
              <a:cxnLst/>
              <a:rect l="l" t="t" r="r" b="b"/>
              <a:pathLst>
                <a:path w="34340" h="21211" extrusionOk="0">
                  <a:moveTo>
                    <a:pt x="2375" y="0"/>
                  </a:moveTo>
                  <a:cubicBezTo>
                    <a:pt x="1557" y="568"/>
                    <a:pt x="764" y="1173"/>
                    <a:pt x="0" y="1812"/>
                  </a:cubicBezTo>
                  <a:lnTo>
                    <a:pt x="2035" y="21210"/>
                  </a:lnTo>
                  <a:lnTo>
                    <a:pt x="26564" y="21210"/>
                  </a:lnTo>
                  <a:cubicBezTo>
                    <a:pt x="28374" y="21210"/>
                    <a:pt x="30038" y="20727"/>
                    <a:pt x="31458" y="19900"/>
                  </a:cubicBezTo>
                  <a:cubicBezTo>
                    <a:pt x="31810" y="19524"/>
                    <a:pt x="32143" y="19132"/>
                    <a:pt x="32453" y="18722"/>
                  </a:cubicBezTo>
                  <a:cubicBezTo>
                    <a:pt x="33518" y="17307"/>
                    <a:pt x="34292" y="15611"/>
                    <a:pt x="34316" y="13840"/>
                  </a:cubicBezTo>
                  <a:cubicBezTo>
                    <a:pt x="34340" y="12069"/>
                    <a:pt x="33513" y="10234"/>
                    <a:pt x="31986" y="9336"/>
                  </a:cubicBezTo>
                  <a:cubicBezTo>
                    <a:pt x="31259" y="8910"/>
                    <a:pt x="30434" y="8723"/>
                    <a:pt x="29594" y="8723"/>
                  </a:cubicBezTo>
                  <a:cubicBezTo>
                    <a:pt x="28614" y="8723"/>
                    <a:pt x="27613" y="8977"/>
                    <a:pt x="26726" y="9400"/>
                  </a:cubicBezTo>
                  <a:cubicBezTo>
                    <a:pt x="25079" y="10186"/>
                    <a:pt x="23942" y="11610"/>
                    <a:pt x="22632" y="12881"/>
                  </a:cubicBezTo>
                  <a:cubicBezTo>
                    <a:pt x="18635" y="10119"/>
                    <a:pt x="13733" y="8397"/>
                    <a:pt x="8877" y="8204"/>
                  </a:cubicBezTo>
                  <a:cubicBezTo>
                    <a:pt x="8204" y="5071"/>
                    <a:pt x="6197" y="2246"/>
                    <a:pt x="3458" y="581"/>
                  </a:cubicBezTo>
                  <a:cubicBezTo>
                    <a:pt x="3107" y="368"/>
                    <a:pt x="2747" y="174"/>
                    <a:pt x="2375"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4370125" y="2522400"/>
              <a:ext cx="877575" cy="621875"/>
            </a:xfrm>
            <a:custGeom>
              <a:avLst/>
              <a:gdLst/>
              <a:ahLst/>
              <a:cxnLst/>
              <a:rect l="l" t="t" r="r" b="b"/>
              <a:pathLst>
                <a:path w="35103" h="24875" extrusionOk="0">
                  <a:moveTo>
                    <a:pt x="14735" y="1"/>
                  </a:moveTo>
                  <a:cubicBezTo>
                    <a:pt x="13452" y="1"/>
                    <a:pt x="12168" y="113"/>
                    <a:pt x="10908" y="333"/>
                  </a:cubicBezTo>
                  <a:cubicBezTo>
                    <a:pt x="6982" y="1018"/>
                    <a:pt x="3282" y="2695"/>
                    <a:pt x="0" y="4974"/>
                  </a:cubicBezTo>
                  <a:cubicBezTo>
                    <a:pt x="372" y="5148"/>
                    <a:pt x="732" y="5342"/>
                    <a:pt x="1083" y="5555"/>
                  </a:cubicBezTo>
                  <a:cubicBezTo>
                    <a:pt x="3822" y="7220"/>
                    <a:pt x="5829" y="10045"/>
                    <a:pt x="6503" y="13178"/>
                  </a:cubicBezTo>
                  <a:cubicBezTo>
                    <a:pt x="11358" y="13369"/>
                    <a:pt x="16261" y="15093"/>
                    <a:pt x="20257" y="17855"/>
                  </a:cubicBezTo>
                  <a:cubicBezTo>
                    <a:pt x="21567" y="16584"/>
                    <a:pt x="22704" y="15160"/>
                    <a:pt x="24351" y="14374"/>
                  </a:cubicBezTo>
                  <a:cubicBezTo>
                    <a:pt x="25238" y="13951"/>
                    <a:pt x="26239" y="13697"/>
                    <a:pt x="27219" y="13697"/>
                  </a:cubicBezTo>
                  <a:cubicBezTo>
                    <a:pt x="28060" y="13697"/>
                    <a:pt x="28885" y="13884"/>
                    <a:pt x="29612" y="14310"/>
                  </a:cubicBezTo>
                  <a:cubicBezTo>
                    <a:pt x="31138" y="15208"/>
                    <a:pt x="31965" y="17043"/>
                    <a:pt x="31941" y="18814"/>
                  </a:cubicBezTo>
                  <a:cubicBezTo>
                    <a:pt x="31917" y="20585"/>
                    <a:pt x="31143" y="22281"/>
                    <a:pt x="30080" y="23696"/>
                  </a:cubicBezTo>
                  <a:cubicBezTo>
                    <a:pt x="29768" y="24106"/>
                    <a:pt x="29435" y="24498"/>
                    <a:pt x="29083" y="24874"/>
                  </a:cubicBezTo>
                  <a:cubicBezTo>
                    <a:pt x="33031" y="22574"/>
                    <a:pt x="35103" y="17610"/>
                    <a:pt x="33255" y="12929"/>
                  </a:cubicBezTo>
                  <a:cubicBezTo>
                    <a:pt x="33240" y="12889"/>
                    <a:pt x="33223" y="12849"/>
                    <a:pt x="33208" y="12808"/>
                  </a:cubicBezTo>
                  <a:cubicBezTo>
                    <a:pt x="31606" y="8824"/>
                    <a:pt x="28902" y="5221"/>
                    <a:pt x="25275" y="2921"/>
                  </a:cubicBezTo>
                  <a:cubicBezTo>
                    <a:pt x="22151" y="939"/>
                    <a:pt x="18445" y="1"/>
                    <a:pt x="14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3847200" y="2396975"/>
              <a:ext cx="242525" cy="388675"/>
            </a:xfrm>
            <a:custGeom>
              <a:avLst/>
              <a:gdLst/>
              <a:ahLst/>
              <a:cxnLst/>
              <a:rect l="l" t="t" r="r" b="b"/>
              <a:pathLst>
                <a:path w="9701" h="15547" extrusionOk="0">
                  <a:moveTo>
                    <a:pt x="5087" y="1"/>
                  </a:moveTo>
                  <a:cubicBezTo>
                    <a:pt x="5087" y="1"/>
                    <a:pt x="1" y="8095"/>
                    <a:pt x="1" y="15546"/>
                  </a:cubicBezTo>
                  <a:lnTo>
                    <a:pt x="9700" y="7260"/>
                  </a:lnTo>
                  <a:lnTo>
                    <a:pt x="50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3906450" y="2485950"/>
              <a:ext cx="133350" cy="189500"/>
            </a:xfrm>
            <a:custGeom>
              <a:avLst/>
              <a:gdLst/>
              <a:ahLst/>
              <a:cxnLst/>
              <a:rect l="l" t="t" r="r" b="b"/>
              <a:pathLst>
                <a:path w="5334" h="7580" extrusionOk="0">
                  <a:moveTo>
                    <a:pt x="2831" y="0"/>
                  </a:moveTo>
                  <a:cubicBezTo>
                    <a:pt x="1883" y="1901"/>
                    <a:pt x="687" y="4649"/>
                    <a:pt x="0" y="7579"/>
                  </a:cubicBezTo>
                  <a:lnTo>
                    <a:pt x="5334" y="3790"/>
                  </a:lnTo>
                  <a:lnTo>
                    <a:pt x="2831"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4216450" y="2396975"/>
              <a:ext cx="242550" cy="388675"/>
            </a:xfrm>
            <a:custGeom>
              <a:avLst/>
              <a:gdLst/>
              <a:ahLst/>
              <a:cxnLst/>
              <a:rect l="l" t="t" r="r" b="b"/>
              <a:pathLst>
                <a:path w="9702" h="15547" extrusionOk="0">
                  <a:moveTo>
                    <a:pt x="4616" y="1"/>
                  </a:moveTo>
                  <a:lnTo>
                    <a:pt x="1" y="7260"/>
                  </a:lnTo>
                  <a:lnTo>
                    <a:pt x="9701" y="15546"/>
                  </a:lnTo>
                  <a:cubicBezTo>
                    <a:pt x="9701" y="8095"/>
                    <a:pt x="4616" y="1"/>
                    <a:pt x="4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4266375" y="2485950"/>
              <a:ext cx="133375" cy="189500"/>
            </a:xfrm>
            <a:custGeom>
              <a:avLst/>
              <a:gdLst/>
              <a:ahLst/>
              <a:cxnLst/>
              <a:rect l="l" t="t" r="r" b="b"/>
              <a:pathLst>
                <a:path w="5335" h="7580" extrusionOk="0">
                  <a:moveTo>
                    <a:pt x="2505" y="0"/>
                  </a:moveTo>
                  <a:lnTo>
                    <a:pt x="0" y="3790"/>
                  </a:lnTo>
                  <a:lnTo>
                    <a:pt x="5335" y="7579"/>
                  </a:lnTo>
                  <a:cubicBezTo>
                    <a:pt x="4647" y="4649"/>
                    <a:pt x="3453" y="1901"/>
                    <a:pt x="2505"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3847200" y="2559625"/>
              <a:ext cx="611800" cy="484125"/>
            </a:xfrm>
            <a:custGeom>
              <a:avLst/>
              <a:gdLst/>
              <a:ahLst/>
              <a:cxnLst/>
              <a:rect l="l" t="t" r="r" b="b"/>
              <a:pathLst>
                <a:path w="24472" h="19365" extrusionOk="0">
                  <a:moveTo>
                    <a:pt x="12235" y="1"/>
                  </a:moveTo>
                  <a:cubicBezTo>
                    <a:pt x="8990" y="1"/>
                    <a:pt x="5879" y="1021"/>
                    <a:pt x="3584" y="2837"/>
                  </a:cubicBezTo>
                  <a:cubicBezTo>
                    <a:pt x="1290" y="4653"/>
                    <a:pt x="1" y="7115"/>
                    <a:pt x="1" y="9683"/>
                  </a:cubicBezTo>
                  <a:cubicBezTo>
                    <a:pt x="1" y="12251"/>
                    <a:pt x="1290" y="14713"/>
                    <a:pt x="3584" y="16529"/>
                  </a:cubicBezTo>
                  <a:cubicBezTo>
                    <a:pt x="5879" y="18344"/>
                    <a:pt x="8990" y="19365"/>
                    <a:pt x="12235" y="19365"/>
                  </a:cubicBezTo>
                  <a:cubicBezTo>
                    <a:pt x="15481" y="19365"/>
                    <a:pt x="18592" y="18344"/>
                    <a:pt x="20888" y="16529"/>
                  </a:cubicBezTo>
                  <a:cubicBezTo>
                    <a:pt x="23182" y="14713"/>
                    <a:pt x="24471" y="12251"/>
                    <a:pt x="24471" y="9683"/>
                  </a:cubicBezTo>
                  <a:cubicBezTo>
                    <a:pt x="24471" y="7115"/>
                    <a:pt x="23182" y="4653"/>
                    <a:pt x="20888" y="2837"/>
                  </a:cubicBezTo>
                  <a:cubicBezTo>
                    <a:pt x="18592" y="1021"/>
                    <a:pt x="15481" y="1"/>
                    <a:pt x="12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3937050" y="2726725"/>
              <a:ext cx="149450" cy="43150"/>
            </a:xfrm>
            <a:custGeom>
              <a:avLst/>
              <a:gdLst/>
              <a:ahLst/>
              <a:cxnLst/>
              <a:rect l="l" t="t" r="r" b="b"/>
              <a:pathLst>
                <a:path w="5978" h="1726" extrusionOk="0">
                  <a:moveTo>
                    <a:pt x="568" y="0"/>
                  </a:moveTo>
                  <a:cubicBezTo>
                    <a:pt x="266" y="0"/>
                    <a:pt x="1" y="381"/>
                    <a:pt x="286" y="635"/>
                  </a:cubicBezTo>
                  <a:cubicBezTo>
                    <a:pt x="1099" y="1363"/>
                    <a:pt x="2075" y="1725"/>
                    <a:pt x="3056" y="1725"/>
                  </a:cubicBezTo>
                  <a:cubicBezTo>
                    <a:pt x="3965" y="1725"/>
                    <a:pt x="4880" y="1414"/>
                    <a:pt x="5673" y="793"/>
                  </a:cubicBezTo>
                  <a:cubicBezTo>
                    <a:pt x="5977" y="554"/>
                    <a:pt x="5701" y="171"/>
                    <a:pt x="5384" y="171"/>
                  </a:cubicBezTo>
                  <a:cubicBezTo>
                    <a:pt x="5302" y="171"/>
                    <a:pt x="5217" y="197"/>
                    <a:pt x="5139" y="258"/>
                  </a:cubicBezTo>
                  <a:cubicBezTo>
                    <a:pt x="4519" y="743"/>
                    <a:pt x="3797" y="981"/>
                    <a:pt x="3078" y="981"/>
                  </a:cubicBezTo>
                  <a:cubicBezTo>
                    <a:pt x="2273" y="981"/>
                    <a:pt x="1471" y="684"/>
                    <a:pt x="819" y="101"/>
                  </a:cubicBezTo>
                  <a:cubicBezTo>
                    <a:pt x="740" y="30"/>
                    <a:pt x="652" y="0"/>
                    <a:pt x="568"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4185725" y="2721575"/>
              <a:ext cx="140250" cy="42825"/>
            </a:xfrm>
            <a:custGeom>
              <a:avLst/>
              <a:gdLst/>
              <a:ahLst/>
              <a:cxnLst/>
              <a:rect l="l" t="t" r="r" b="b"/>
              <a:pathLst>
                <a:path w="5610" h="1713" extrusionOk="0">
                  <a:moveTo>
                    <a:pt x="5053" y="0"/>
                  </a:moveTo>
                  <a:cubicBezTo>
                    <a:pt x="4968" y="0"/>
                    <a:pt x="4880" y="32"/>
                    <a:pt x="4801" y="108"/>
                  </a:cubicBezTo>
                  <a:cubicBezTo>
                    <a:pt x="4204" y="676"/>
                    <a:pt x="3456" y="969"/>
                    <a:pt x="2703" y="969"/>
                  </a:cubicBezTo>
                  <a:cubicBezTo>
                    <a:pt x="2054" y="969"/>
                    <a:pt x="1401" y="751"/>
                    <a:pt x="837" y="305"/>
                  </a:cubicBezTo>
                  <a:cubicBezTo>
                    <a:pt x="759" y="243"/>
                    <a:pt x="673" y="217"/>
                    <a:pt x="590" y="217"/>
                  </a:cubicBezTo>
                  <a:cubicBezTo>
                    <a:pt x="276" y="217"/>
                    <a:pt x="0" y="599"/>
                    <a:pt x="302" y="839"/>
                  </a:cubicBezTo>
                  <a:cubicBezTo>
                    <a:pt x="1037" y="1420"/>
                    <a:pt x="1887" y="1713"/>
                    <a:pt x="2732" y="1713"/>
                  </a:cubicBezTo>
                  <a:cubicBezTo>
                    <a:pt x="3661" y="1713"/>
                    <a:pt x="4583" y="1357"/>
                    <a:pt x="5335" y="641"/>
                  </a:cubicBezTo>
                  <a:cubicBezTo>
                    <a:pt x="5610" y="381"/>
                    <a:pt x="5348" y="0"/>
                    <a:pt x="5053"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4098600" y="2799250"/>
              <a:ext cx="74500" cy="51150"/>
            </a:xfrm>
            <a:custGeom>
              <a:avLst/>
              <a:gdLst/>
              <a:ahLst/>
              <a:cxnLst/>
              <a:rect l="l" t="t" r="r" b="b"/>
              <a:pathLst>
                <a:path w="2980" h="2046" extrusionOk="0">
                  <a:moveTo>
                    <a:pt x="1469" y="1"/>
                  </a:moveTo>
                  <a:cubicBezTo>
                    <a:pt x="958" y="1"/>
                    <a:pt x="447" y="126"/>
                    <a:pt x="1" y="377"/>
                  </a:cubicBezTo>
                  <a:cubicBezTo>
                    <a:pt x="453" y="932"/>
                    <a:pt x="939" y="1491"/>
                    <a:pt x="1390" y="2046"/>
                  </a:cubicBezTo>
                  <a:lnTo>
                    <a:pt x="2980" y="399"/>
                  </a:lnTo>
                  <a:cubicBezTo>
                    <a:pt x="2524" y="134"/>
                    <a:pt x="1997" y="1"/>
                    <a:pt x="146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4556775" y="2382100"/>
              <a:ext cx="381375" cy="239100"/>
            </a:xfrm>
            <a:custGeom>
              <a:avLst/>
              <a:gdLst/>
              <a:ahLst/>
              <a:cxnLst/>
              <a:rect l="l" t="t" r="r" b="b"/>
              <a:pathLst>
                <a:path w="15255" h="9564" extrusionOk="0">
                  <a:moveTo>
                    <a:pt x="8950" y="1"/>
                  </a:moveTo>
                  <a:cubicBezTo>
                    <a:pt x="8041" y="1"/>
                    <a:pt x="7071" y="367"/>
                    <a:pt x="6091" y="1271"/>
                  </a:cubicBezTo>
                  <a:cubicBezTo>
                    <a:pt x="1965" y="5079"/>
                    <a:pt x="0" y="7993"/>
                    <a:pt x="2253" y="9276"/>
                  </a:cubicBezTo>
                  <a:cubicBezTo>
                    <a:pt x="2606" y="9477"/>
                    <a:pt x="3098" y="9563"/>
                    <a:pt x="3682" y="9563"/>
                  </a:cubicBezTo>
                  <a:cubicBezTo>
                    <a:pt x="6827" y="9563"/>
                    <a:pt x="12622" y="7068"/>
                    <a:pt x="13538" y="6557"/>
                  </a:cubicBezTo>
                  <a:cubicBezTo>
                    <a:pt x="15254" y="5892"/>
                    <a:pt x="12597" y="1"/>
                    <a:pt x="895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4471500" y="2989125"/>
              <a:ext cx="338250" cy="172475"/>
            </a:xfrm>
            <a:custGeom>
              <a:avLst/>
              <a:gdLst/>
              <a:ahLst/>
              <a:cxnLst/>
              <a:rect l="l" t="t" r="r" b="b"/>
              <a:pathLst>
                <a:path w="13530" h="6899" extrusionOk="0">
                  <a:moveTo>
                    <a:pt x="11951" y="0"/>
                  </a:moveTo>
                  <a:cubicBezTo>
                    <a:pt x="10759" y="0"/>
                    <a:pt x="9599" y="421"/>
                    <a:pt x="8681" y="1196"/>
                  </a:cubicBezTo>
                  <a:cubicBezTo>
                    <a:pt x="7761" y="1971"/>
                    <a:pt x="6599" y="2393"/>
                    <a:pt x="5406" y="2393"/>
                  </a:cubicBezTo>
                  <a:cubicBezTo>
                    <a:pt x="5272" y="2393"/>
                    <a:pt x="5138" y="2387"/>
                    <a:pt x="5004" y="2377"/>
                  </a:cubicBezTo>
                  <a:lnTo>
                    <a:pt x="4642" y="2348"/>
                  </a:lnTo>
                  <a:cubicBezTo>
                    <a:pt x="2834" y="3574"/>
                    <a:pt x="1262" y="5115"/>
                    <a:pt x="1" y="6899"/>
                  </a:cubicBezTo>
                  <a:lnTo>
                    <a:pt x="7627" y="6244"/>
                  </a:lnTo>
                  <a:cubicBezTo>
                    <a:pt x="8937" y="6133"/>
                    <a:pt x="10119" y="5420"/>
                    <a:pt x="10832" y="4315"/>
                  </a:cubicBezTo>
                  <a:lnTo>
                    <a:pt x="13530" y="126"/>
                  </a:lnTo>
                  <a:lnTo>
                    <a:pt x="12427" y="23"/>
                  </a:lnTo>
                  <a:cubicBezTo>
                    <a:pt x="12268" y="8"/>
                    <a:pt x="12109" y="0"/>
                    <a:pt x="1195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3096575" y="1486475"/>
              <a:ext cx="1338800" cy="1690550"/>
            </a:xfrm>
            <a:custGeom>
              <a:avLst/>
              <a:gdLst/>
              <a:ahLst/>
              <a:cxnLst/>
              <a:rect l="l" t="t" r="r" b="b"/>
              <a:pathLst>
                <a:path w="53552" h="67622" extrusionOk="0">
                  <a:moveTo>
                    <a:pt x="19993" y="0"/>
                  </a:moveTo>
                  <a:cubicBezTo>
                    <a:pt x="17125" y="0"/>
                    <a:pt x="14417" y="1795"/>
                    <a:pt x="13428" y="4703"/>
                  </a:cubicBezTo>
                  <a:lnTo>
                    <a:pt x="1961" y="38438"/>
                  </a:lnTo>
                  <a:cubicBezTo>
                    <a:pt x="1" y="44206"/>
                    <a:pt x="2800" y="50511"/>
                    <a:pt x="8394" y="52925"/>
                  </a:cubicBezTo>
                  <a:lnTo>
                    <a:pt x="40932" y="66966"/>
                  </a:lnTo>
                  <a:cubicBezTo>
                    <a:pt x="41936" y="67399"/>
                    <a:pt x="43017" y="67621"/>
                    <a:pt x="44108" y="67621"/>
                  </a:cubicBezTo>
                  <a:cubicBezTo>
                    <a:pt x="44208" y="67621"/>
                    <a:pt x="44308" y="67620"/>
                    <a:pt x="44409" y="67616"/>
                  </a:cubicBezTo>
                  <a:lnTo>
                    <a:pt x="50433" y="67387"/>
                  </a:lnTo>
                  <a:cubicBezTo>
                    <a:pt x="51175" y="65491"/>
                    <a:pt x="52092" y="63668"/>
                    <a:pt x="53170" y="61938"/>
                  </a:cubicBezTo>
                  <a:lnTo>
                    <a:pt x="51981" y="61844"/>
                  </a:lnTo>
                  <a:cubicBezTo>
                    <a:pt x="51333" y="61794"/>
                    <a:pt x="50909" y="61143"/>
                    <a:pt x="51122" y="60530"/>
                  </a:cubicBezTo>
                  <a:lnTo>
                    <a:pt x="53193" y="54546"/>
                  </a:lnTo>
                  <a:cubicBezTo>
                    <a:pt x="53551" y="53509"/>
                    <a:pt x="52781" y="52427"/>
                    <a:pt x="51684" y="52427"/>
                  </a:cubicBezTo>
                  <a:cubicBezTo>
                    <a:pt x="51191" y="52427"/>
                    <a:pt x="50728" y="52654"/>
                    <a:pt x="50426" y="53042"/>
                  </a:cubicBezTo>
                  <a:lnTo>
                    <a:pt x="43956" y="61340"/>
                  </a:lnTo>
                  <a:lnTo>
                    <a:pt x="40835" y="62044"/>
                  </a:lnTo>
                  <a:lnTo>
                    <a:pt x="12235" y="41069"/>
                  </a:lnTo>
                  <a:lnTo>
                    <a:pt x="7804" y="38076"/>
                  </a:lnTo>
                  <a:cubicBezTo>
                    <a:pt x="8440" y="37856"/>
                    <a:pt x="9243" y="37773"/>
                    <a:pt x="10095" y="37773"/>
                  </a:cubicBezTo>
                  <a:cubicBezTo>
                    <a:pt x="11264" y="37773"/>
                    <a:pt x="12524" y="37930"/>
                    <a:pt x="13568" y="38105"/>
                  </a:cubicBezTo>
                  <a:lnTo>
                    <a:pt x="26309" y="9774"/>
                  </a:lnTo>
                  <a:cubicBezTo>
                    <a:pt x="27883" y="6273"/>
                    <a:pt x="26310" y="2159"/>
                    <a:pt x="22802" y="600"/>
                  </a:cubicBezTo>
                  <a:cubicBezTo>
                    <a:pt x="21885" y="192"/>
                    <a:pt x="20930" y="0"/>
                    <a:pt x="19993"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4357375" y="3034925"/>
              <a:ext cx="230200" cy="136250"/>
            </a:xfrm>
            <a:custGeom>
              <a:avLst/>
              <a:gdLst/>
              <a:ahLst/>
              <a:cxnLst/>
              <a:rect l="l" t="t" r="r" b="b"/>
              <a:pathLst>
                <a:path w="9208" h="5450" extrusionOk="0">
                  <a:moveTo>
                    <a:pt x="2739" y="0"/>
                  </a:moveTo>
                  <a:cubicBezTo>
                    <a:pt x="1660" y="1730"/>
                    <a:pt x="744" y="3553"/>
                    <a:pt x="1" y="5449"/>
                  </a:cubicBezTo>
                  <a:lnTo>
                    <a:pt x="170" y="5444"/>
                  </a:lnTo>
                  <a:lnTo>
                    <a:pt x="4566" y="5067"/>
                  </a:lnTo>
                  <a:cubicBezTo>
                    <a:pt x="5827" y="3283"/>
                    <a:pt x="7399" y="1742"/>
                    <a:pt x="9207" y="516"/>
                  </a:cubicBezTo>
                  <a:lnTo>
                    <a:pt x="273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4277600" y="2958250"/>
              <a:ext cx="203600" cy="336350"/>
            </a:xfrm>
            <a:custGeom>
              <a:avLst/>
              <a:gdLst/>
              <a:ahLst/>
              <a:cxnLst/>
              <a:rect l="l" t="t" r="r" b="b"/>
              <a:pathLst>
                <a:path w="8144" h="13454" extrusionOk="0">
                  <a:moveTo>
                    <a:pt x="5478" y="0"/>
                  </a:moveTo>
                  <a:cubicBezTo>
                    <a:pt x="2766" y="3754"/>
                    <a:pt x="911" y="8124"/>
                    <a:pt x="107" y="12685"/>
                  </a:cubicBezTo>
                  <a:cubicBezTo>
                    <a:pt x="63" y="12928"/>
                    <a:pt x="24" y="13175"/>
                    <a:pt x="1" y="13423"/>
                  </a:cubicBezTo>
                  <a:cubicBezTo>
                    <a:pt x="164" y="13443"/>
                    <a:pt x="328" y="13453"/>
                    <a:pt x="493" y="13453"/>
                  </a:cubicBezTo>
                  <a:cubicBezTo>
                    <a:pt x="1667" y="13453"/>
                    <a:pt x="2872" y="12949"/>
                    <a:pt x="3794" y="12189"/>
                  </a:cubicBezTo>
                  <a:cubicBezTo>
                    <a:pt x="4069" y="11961"/>
                    <a:pt x="4326" y="11714"/>
                    <a:pt x="4566" y="11451"/>
                  </a:cubicBezTo>
                  <a:cubicBezTo>
                    <a:pt x="5478" y="9284"/>
                    <a:pt x="6640" y="7230"/>
                    <a:pt x="8029" y="5332"/>
                  </a:cubicBezTo>
                  <a:cubicBezTo>
                    <a:pt x="8144" y="4341"/>
                    <a:pt x="8142" y="3340"/>
                    <a:pt x="7836" y="2398"/>
                  </a:cubicBezTo>
                  <a:cubicBezTo>
                    <a:pt x="7475" y="1287"/>
                    <a:pt x="6582" y="284"/>
                    <a:pt x="5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4414550" y="2936425"/>
              <a:ext cx="199475" cy="155150"/>
            </a:xfrm>
            <a:custGeom>
              <a:avLst/>
              <a:gdLst/>
              <a:ahLst/>
              <a:cxnLst/>
              <a:rect l="l" t="t" r="r" b="b"/>
              <a:pathLst>
                <a:path w="7979" h="6206" extrusionOk="0">
                  <a:moveTo>
                    <a:pt x="2736" y="0"/>
                  </a:moveTo>
                  <a:cubicBezTo>
                    <a:pt x="1951" y="0"/>
                    <a:pt x="1190" y="61"/>
                    <a:pt x="488" y="216"/>
                  </a:cubicBezTo>
                  <a:cubicBezTo>
                    <a:pt x="321" y="433"/>
                    <a:pt x="160" y="653"/>
                    <a:pt x="1" y="873"/>
                  </a:cubicBezTo>
                  <a:cubicBezTo>
                    <a:pt x="1104" y="1157"/>
                    <a:pt x="1997" y="2160"/>
                    <a:pt x="2358" y="3271"/>
                  </a:cubicBezTo>
                  <a:cubicBezTo>
                    <a:pt x="2664" y="4213"/>
                    <a:pt x="2666" y="5214"/>
                    <a:pt x="2550" y="6205"/>
                  </a:cubicBezTo>
                  <a:cubicBezTo>
                    <a:pt x="4102" y="4084"/>
                    <a:pt x="5926" y="2161"/>
                    <a:pt x="7978" y="518"/>
                  </a:cubicBezTo>
                  <a:cubicBezTo>
                    <a:pt x="6378" y="305"/>
                    <a:pt x="4497" y="0"/>
                    <a:pt x="2736"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276625" y="3244525"/>
              <a:ext cx="115125" cy="112800"/>
            </a:xfrm>
            <a:custGeom>
              <a:avLst/>
              <a:gdLst/>
              <a:ahLst/>
              <a:cxnLst/>
              <a:rect l="l" t="t" r="r" b="b"/>
              <a:pathLst>
                <a:path w="4605" h="4512" extrusionOk="0">
                  <a:moveTo>
                    <a:pt x="4605" y="0"/>
                  </a:moveTo>
                  <a:lnTo>
                    <a:pt x="4605" y="0"/>
                  </a:lnTo>
                  <a:cubicBezTo>
                    <a:pt x="4365" y="263"/>
                    <a:pt x="4106" y="510"/>
                    <a:pt x="3833" y="738"/>
                  </a:cubicBezTo>
                  <a:cubicBezTo>
                    <a:pt x="2911" y="1498"/>
                    <a:pt x="1706" y="2002"/>
                    <a:pt x="532" y="2002"/>
                  </a:cubicBezTo>
                  <a:cubicBezTo>
                    <a:pt x="367" y="2002"/>
                    <a:pt x="203" y="1992"/>
                    <a:pt x="40" y="1972"/>
                  </a:cubicBezTo>
                  <a:lnTo>
                    <a:pt x="40" y="1972"/>
                  </a:lnTo>
                  <a:cubicBezTo>
                    <a:pt x="1" y="2360"/>
                    <a:pt x="2" y="2750"/>
                    <a:pt x="94" y="3128"/>
                  </a:cubicBezTo>
                  <a:cubicBezTo>
                    <a:pt x="242" y="3747"/>
                    <a:pt x="683" y="4334"/>
                    <a:pt x="1302" y="4477"/>
                  </a:cubicBezTo>
                  <a:cubicBezTo>
                    <a:pt x="1401" y="4500"/>
                    <a:pt x="1501" y="4511"/>
                    <a:pt x="1600" y="4511"/>
                  </a:cubicBezTo>
                  <a:cubicBezTo>
                    <a:pt x="2158" y="4511"/>
                    <a:pt x="2704" y="4169"/>
                    <a:pt x="3054" y="3719"/>
                  </a:cubicBezTo>
                  <a:cubicBezTo>
                    <a:pt x="3467" y="3188"/>
                    <a:pt x="3671" y="2528"/>
                    <a:pt x="3886" y="1892"/>
                  </a:cubicBezTo>
                  <a:cubicBezTo>
                    <a:pt x="4104" y="1256"/>
                    <a:pt x="4344" y="622"/>
                    <a:pt x="4605"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934775" y="707550"/>
              <a:ext cx="596825" cy="684575"/>
            </a:xfrm>
            <a:custGeom>
              <a:avLst/>
              <a:gdLst/>
              <a:ahLst/>
              <a:cxnLst/>
              <a:rect l="l" t="t" r="r" b="b"/>
              <a:pathLst>
                <a:path w="23873" h="27383" extrusionOk="0">
                  <a:moveTo>
                    <a:pt x="19977" y="1"/>
                  </a:moveTo>
                  <a:lnTo>
                    <a:pt x="19977" y="1"/>
                  </a:lnTo>
                  <a:cubicBezTo>
                    <a:pt x="16923" y="7029"/>
                    <a:pt x="5941" y="15301"/>
                    <a:pt x="1" y="17549"/>
                  </a:cubicBezTo>
                  <a:cubicBezTo>
                    <a:pt x="957" y="21656"/>
                    <a:pt x="3902" y="25216"/>
                    <a:pt x="8159" y="26773"/>
                  </a:cubicBezTo>
                  <a:cubicBezTo>
                    <a:pt x="9291" y="27186"/>
                    <a:pt x="10449" y="27382"/>
                    <a:pt x="11588" y="27382"/>
                  </a:cubicBezTo>
                  <a:cubicBezTo>
                    <a:pt x="15667" y="27382"/>
                    <a:pt x="19498" y="24867"/>
                    <a:pt x="20980" y="20813"/>
                  </a:cubicBezTo>
                  <a:lnTo>
                    <a:pt x="23437" y="14086"/>
                  </a:lnTo>
                  <a:cubicBezTo>
                    <a:pt x="19026" y="9990"/>
                    <a:pt x="23873" y="1422"/>
                    <a:pt x="19977"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2418400" y="2513200"/>
              <a:ext cx="4153875" cy="2345375"/>
            </a:xfrm>
            <a:custGeom>
              <a:avLst/>
              <a:gdLst/>
              <a:ahLst/>
              <a:cxnLst/>
              <a:rect l="l" t="t" r="r" b="b"/>
              <a:pathLst>
                <a:path w="166155" h="93815" extrusionOk="0">
                  <a:moveTo>
                    <a:pt x="17449" y="0"/>
                  </a:moveTo>
                  <a:cubicBezTo>
                    <a:pt x="7814" y="0"/>
                    <a:pt x="1" y="7812"/>
                    <a:pt x="1" y="17449"/>
                  </a:cubicBezTo>
                  <a:lnTo>
                    <a:pt x="1" y="86265"/>
                  </a:lnTo>
                  <a:cubicBezTo>
                    <a:pt x="1" y="90434"/>
                    <a:pt x="3381" y="93813"/>
                    <a:pt x="7551" y="93813"/>
                  </a:cubicBezTo>
                  <a:lnTo>
                    <a:pt x="27349" y="93813"/>
                  </a:lnTo>
                  <a:cubicBezTo>
                    <a:pt x="31519" y="93813"/>
                    <a:pt x="34897" y="90434"/>
                    <a:pt x="34897" y="86265"/>
                  </a:cubicBezTo>
                  <a:lnTo>
                    <a:pt x="34897" y="65587"/>
                  </a:lnTo>
                  <a:lnTo>
                    <a:pt x="135376" y="65587"/>
                  </a:lnTo>
                  <a:lnTo>
                    <a:pt x="135376" y="86265"/>
                  </a:lnTo>
                  <a:cubicBezTo>
                    <a:pt x="135376" y="90434"/>
                    <a:pt x="138358" y="93815"/>
                    <a:pt x="142035" y="93815"/>
                  </a:cubicBezTo>
                  <a:lnTo>
                    <a:pt x="159495" y="93815"/>
                  </a:lnTo>
                  <a:cubicBezTo>
                    <a:pt x="163172" y="93815"/>
                    <a:pt x="166154" y="90434"/>
                    <a:pt x="166154" y="86265"/>
                  </a:cubicBezTo>
                  <a:lnTo>
                    <a:pt x="166154" y="17449"/>
                  </a:lnTo>
                  <a:cubicBezTo>
                    <a:pt x="166154" y="7813"/>
                    <a:pt x="159264" y="0"/>
                    <a:pt x="150765" y="0"/>
                  </a:cubicBezTo>
                  <a:cubicBezTo>
                    <a:pt x="142266" y="0"/>
                    <a:pt x="135376" y="7813"/>
                    <a:pt x="135376" y="17449"/>
                  </a:cubicBezTo>
                  <a:lnTo>
                    <a:pt x="135376" y="47533"/>
                  </a:lnTo>
                  <a:cubicBezTo>
                    <a:pt x="133186" y="45694"/>
                    <a:pt x="130601" y="44631"/>
                    <a:pt x="127830" y="44631"/>
                  </a:cubicBezTo>
                  <a:lnTo>
                    <a:pt x="76083" y="48756"/>
                  </a:lnTo>
                  <a:lnTo>
                    <a:pt x="34897" y="46954"/>
                  </a:lnTo>
                  <a:lnTo>
                    <a:pt x="34897" y="17449"/>
                  </a:lnTo>
                  <a:cubicBezTo>
                    <a:pt x="34897" y="7812"/>
                    <a:pt x="27086" y="0"/>
                    <a:pt x="17449"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5006075" y="3329050"/>
              <a:ext cx="405900" cy="628300"/>
            </a:xfrm>
            <a:custGeom>
              <a:avLst/>
              <a:gdLst/>
              <a:ahLst/>
              <a:cxnLst/>
              <a:rect l="l" t="t" r="r" b="b"/>
              <a:pathLst>
                <a:path w="16236" h="25132" extrusionOk="0">
                  <a:moveTo>
                    <a:pt x="13090" y="1"/>
                  </a:moveTo>
                  <a:cubicBezTo>
                    <a:pt x="12515" y="3803"/>
                    <a:pt x="10564" y="7407"/>
                    <a:pt x="7925" y="10249"/>
                  </a:cubicBezTo>
                  <a:cubicBezTo>
                    <a:pt x="5661" y="12685"/>
                    <a:pt x="2928" y="14615"/>
                    <a:pt x="0" y="16213"/>
                  </a:cubicBezTo>
                  <a:lnTo>
                    <a:pt x="4739" y="25131"/>
                  </a:lnTo>
                  <a:cubicBezTo>
                    <a:pt x="7202" y="23668"/>
                    <a:pt x="9410" y="21776"/>
                    <a:pt x="11213" y="19550"/>
                  </a:cubicBezTo>
                  <a:cubicBezTo>
                    <a:pt x="13784" y="16373"/>
                    <a:pt x="15518" y="12529"/>
                    <a:pt x="16236" y="8507"/>
                  </a:cubicBezTo>
                  <a:cubicBezTo>
                    <a:pt x="15790" y="6934"/>
                    <a:pt x="15369" y="5440"/>
                    <a:pt x="14977" y="4052"/>
                  </a:cubicBezTo>
                  <a:cubicBezTo>
                    <a:pt x="14571" y="2608"/>
                    <a:pt x="13933" y="1240"/>
                    <a:pt x="1309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5124575" y="3541725"/>
              <a:ext cx="864650" cy="1934525"/>
            </a:xfrm>
            <a:custGeom>
              <a:avLst/>
              <a:gdLst/>
              <a:ahLst/>
              <a:cxnLst/>
              <a:rect l="l" t="t" r="r" b="b"/>
              <a:pathLst>
                <a:path w="34586" h="77381" extrusionOk="0">
                  <a:moveTo>
                    <a:pt x="11497" y="0"/>
                  </a:moveTo>
                  <a:cubicBezTo>
                    <a:pt x="10778" y="4022"/>
                    <a:pt x="9046" y="7866"/>
                    <a:pt x="6474" y="11043"/>
                  </a:cubicBezTo>
                  <a:cubicBezTo>
                    <a:pt x="4671" y="13270"/>
                    <a:pt x="2462" y="15161"/>
                    <a:pt x="1" y="16624"/>
                  </a:cubicBezTo>
                  <a:lnTo>
                    <a:pt x="20690" y="55563"/>
                  </a:lnTo>
                  <a:cubicBezTo>
                    <a:pt x="21898" y="60849"/>
                    <a:pt x="20237" y="70516"/>
                    <a:pt x="18575" y="71574"/>
                  </a:cubicBezTo>
                  <a:cubicBezTo>
                    <a:pt x="16913" y="72631"/>
                    <a:pt x="12533" y="72916"/>
                    <a:pt x="12533" y="77381"/>
                  </a:cubicBezTo>
                  <a:lnTo>
                    <a:pt x="27826" y="77381"/>
                  </a:lnTo>
                  <a:cubicBezTo>
                    <a:pt x="30659" y="73085"/>
                    <a:pt x="28091" y="68251"/>
                    <a:pt x="30508" y="64021"/>
                  </a:cubicBezTo>
                  <a:cubicBezTo>
                    <a:pt x="32924" y="59792"/>
                    <a:pt x="34585" y="57526"/>
                    <a:pt x="33075" y="55713"/>
                  </a:cubicBezTo>
                  <a:cubicBezTo>
                    <a:pt x="31564" y="53900"/>
                    <a:pt x="28847" y="53296"/>
                    <a:pt x="26429" y="49218"/>
                  </a:cubicBezTo>
                  <a:cubicBezTo>
                    <a:pt x="24786" y="46446"/>
                    <a:pt x="16583" y="17961"/>
                    <a:pt x="11497"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4592000" y="3726425"/>
              <a:ext cx="369325" cy="302825"/>
            </a:xfrm>
            <a:custGeom>
              <a:avLst/>
              <a:gdLst/>
              <a:ahLst/>
              <a:cxnLst/>
              <a:rect l="l" t="t" r="r" b="b"/>
              <a:pathLst>
                <a:path w="14773" h="12113" extrusionOk="0">
                  <a:moveTo>
                    <a:pt x="1555" y="0"/>
                  </a:moveTo>
                  <a:lnTo>
                    <a:pt x="1555" y="0"/>
                  </a:lnTo>
                  <a:cubicBezTo>
                    <a:pt x="0" y="2927"/>
                    <a:pt x="1146" y="6768"/>
                    <a:pt x="3584" y="9012"/>
                  </a:cubicBezTo>
                  <a:cubicBezTo>
                    <a:pt x="5575" y="10846"/>
                    <a:pt x="8224" y="11766"/>
                    <a:pt x="10932" y="12113"/>
                  </a:cubicBezTo>
                  <a:cubicBezTo>
                    <a:pt x="12231" y="9040"/>
                    <a:pt x="13524" y="5988"/>
                    <a:pt x="14773" y="3044"/>
                  </a:cubicBezTo>
                  <a:lnTo>
                    <a:pt x="14773" y="3044"/>
                  </a:lnTo>
                  <a:cubicBezTo>
                    <a:pt x="13592" y="3337"/>
                    <a:pt x="12368" y="3482"/>
                    <a:pt x="11143" y="3482"/>
                  </a:cubicBezTo>
                  <a:cubicBezTo>
                    <a:pt x="7651" y="3482"/>
                    <a:pt x="4144" y="2302"/>
                    <a:pt x="155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4320075" y="3485675"/>
              <a:ext cx="361300" cy="246450"/>
            </a:xfrm>
            <a:custGeom>
              <a:avLst/>
              <a:gdLst/>
              <a:ahLst/>
              <a:cxnLst/>
              <a:rect l="l" t="t" r="r" b="b"/>
              <a:pathLst>
                <a:path w="14452" h="9858" extrusionOk="0">
                  <a:moveTo>
                    <a:pt x="14451" y="1"/>
                  </a:moveTo>
                  <a:lnTo>
                    <a:pt x="14283" y="101"/>
                  </a:lnTo>
                  <a:cubicBezTo>
                    <a:pt x="10110" y="2551"/>
                    <a:pt x="5459" y="4073"/>
                    <a:pt x="645" y="4562"/>
                  </a:cubicBezTo>
                  <a:cubicBezTo>
                    <a:pt x="217" y="6295"/>
                    <a:pt x="0" y="8073"/>
                    <a:pt x="0" y="9857"/>
                  </a:cubicBezTo>
                  <a:lnTo>
                    <a:pt x="8025" y="9857"/>
                  </a:lnTo>
                  <a:cubicBezTo>
                    <a:pt x="9113" y="6749"/>
                    <a:pt x="14451" y="1"/>
                    <a:pt x="14451"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123700" y="3171000"/>
              <a:ext cx="1022075" cy="2305225"/>
            </a:xfrm>
            <a:custGeom>
              <a:avLst/>
              <a:gdLst/>
              <a:ahLst/>
              <a:cxnLst/>
              <a:rect l="l" t="t" r="r" b="b"/>
              <a:pathLst>
                <a:path w="40883" h="92209" extrusionOk="0">
                  <a:moveTo>
                    <a:pt x="27914" y="1"/>
                  </a:moveTo>
                  <a:cubicBezTo>
                    <a:pt x="23581" y="1"/>
                    <a:pt x="19427" y="1722"/>
                    <a:pt x="16363" y="4784"/>
                  </a:cubicBezTo>
                  <a:lnTo>
                    <a:pt x="14326" y="6823"/>
                  </a:lnTo>
                  <a:cubicBezTo>
                    <a:pt x="11479" y="9670"/>
                    <a:pt x="9465" y="13241"/>
                    <a:pt x="8501" y="17149"/>
                  </a:cubicBezTo>
                  <a:cubicBezTo>
                    <a:pt x="13314" y="16660"/>
                    <a:pt x="17965" y="15138"/>
                    <a:pt x="22138" y="12688"/>
                  </a:cubicBezTo>
                  <a:lnTo>
                    <a:pt x="22306" y="12588"/>
                  </a:lnTo>
                  <a:lnTo>
                    <a:pt x="22306" y="12588"/>
                  </a:lnTo>
                  <a:cubicBezTo>
                    <a:pt x="22306" y="12588"/>
                    <a:pt x="16968" y="19336"/>
                    <a:pt x="15880" y="22444"/>
                  </a:cubicBezTo>
                  <a:cubicBezTo>
                    <a:pt x="11480" y="31420"/>
                    <a:pt x="12991" y="51661"/>
                    <a:pt x="9064" y="60270"/>
                  </a:cubicBezTo>
                  <a:cubicBezTo>
                    <a:pt x="5136" y="68881"/>
                    <a:pt x="0" y="70542"/>
                    <a:pt x="454" y="74167"/>
                  </a:cubicBezTo>
                  <a:cubicBezTo>
                    <a:pt x="907" y="77792"/>
                    <a:pt x="5136" y="81116"/>
                    <a:pt x="6799" y="84137"/>
                  </a:cubicBezTo>
                  <a:cubicBezTo>
                    <a:pt x="8459" y="87158"/>
                    <a:pt x="7251" y="91991"/>
                    <a:pt x="10876" y="92142"/>
                  </a:cubicBezTo>
                  <a:cubicBezTo>
                    <a:pt x="12085" y="92192"/>
                    <a:pt x="14301" y="92209"/>
                    <a:pt x="16718" y="92209"/>
                  </a:cubicBezTo>
                  <a:cubicBezTo>
                    <a:pt x="21551" y="92209"/>
                    <a:pt x="27190" y="92142"/>
                    <a:pt x="27190" y="92142"/>
                  </a:cubicBezTo>
                  <a:cubicBezTo>
                    <a:pt x="26888" y="87006"/>
                    <a:pt x="20846" y="88214"/>
                    <a:pt x="19185" y="86251"/>
                  </a:cubicBezTo>
                  <a:cubicBezTo>
                    <a:pt x="17524" y="84287"/>
                    <a:pt x="12992" y="76432"/>
                    <a:pt x="13899" y="72657"/>
                  </a:cubicBezTo>
                  <a:cubicBezTo>
                    <a:pt x="14357" y="70748"/>
                    <a:pt x="22110" y="52203"/>
                    <a:pt x="29665" y="34330"/>
                  </a:cubicBezTo>
                  <a:cubicBezTo>
                    <a:pt x="26956" y="33982"/>
                    <a:pt x="24307" y="33061"/>
                    <a:pt x="22317" y="31229"/>
                  </a:cubicBezTo>
                  <a:cubicBezTo>
                    <a:pt x="19880" y="28984"/>
                    <a:pt x="18732" y="25142"/>
                    <a:pt x="20289" y="22217"/>
                  </a:cubicBezTo>
                  <a:lnTo>
                    <a:pt x="20289" y="22217"/>
                  </a:lnTo>
                  <a:cubicBezTo>
                    <a:pt x="22877" y="24518"/>
                    <a:pt x="26385" y="25699"/>
                    <a:pt x="29877" y="25699"/>
                  </a:cubicBezTo>
                  <a:cubicBezTo>
                    <a:pt x="31102" y="25699"/>
                    <a:pt x="32324" y="25554"/>
                    <a:pt x="33505" y="25261"/>
                  </a:cubicBezTo>
                  <a:cubicBezTo>
                    <a:pt x="35045" y="21631"/>
                    <a:pt x="36518" y="18165"/>
                    <a:pt x="37853" y="15028"/>
                  </a:cubicBezTo>
                  <a:cubicBezTo>
                    <a:pt x="40882" y="7904"/>
                    <a:pt x="35654" y="1"/>
                    <a:pt x="27914"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627750" y="2969600"/>
              <a:ext cx="729450" cy="803075"/>
            </a:xfrm>
            <a:custGeom>
              <a:avLst/>
              <a:gdLst/>
              <a:ahLst/>
              <a:cxnLst/>
              <a:rect l="l" t="t" r="r" b="b"/>
              <a:pathLst>
                <a:path w="29178" h="32123" extrusionOk="0">
                  <a:moveTo>
                    <a:pt x="21111" y="0"/>
                  </a:moveTo>
                  <a:cubicBezTo>
                    <a:pt x="20610" y="858"/>
                    <a:pt x="19751" y="1803"/>
                    <a:pt x="19250" y="2659"/>
                  </a:cubicBezTo>
                  <a:cubicBezTo>
                    <a:pt x="21253" y="3692"/>
                    <a:pt x="22853" y="5388"/>
                    <a:pt x="23897" y="7386"/>
                  </a:cubicBezTo>
                  <a:cubicBezTo>
                    <a:pt x="24784" y="9084"/>
                    <a:pt x="25271" y="11000"/>
                    <a:pt x="25261" y="12916"/>
                  </a:cubicBezTo>
                  <a:cubicBezTo>
                    <a:pt x="25243" y="17085"/>
                    <a:pt x="23019" y="21114"/>
                    <a:pt x="19686" y="23622"/>
                  </a:cubicBezTo>
                  <a:cubicBezTo>
                    <a:pt x="16827" y="25772"/>
                    <a:pt x="13229" y="26833"/>
                    <a:pt x="9643" y="26833"/>
                  </a:cubicBezTo>
                  <a:cubicBezTo>
                    <a:pt x="9050" y="26833"/>
                    <a:pt x="8458" y="26804"/>
                    <a:pt x="7869" y="26746"/>
                  </a:cubicBezTo>
                  <a:cubicBezTo>
                    <a:pt x="6593" y="26620"/>
                    <a:pt x="5320" y="26365"/>
                    <a:pt x="4042" y="26365"/>
                  </a:cubicBezTo>
                  <a:cubicBezTo>
                    <a:pt x="3873" y="26365"/>
                    <a:pt x="3705" y="26370"/>
                    <a:pt x="3536" y="26380"/>
                  </a:cubicBezTo>
                  <a:cubicBezTo>
                    <a:pt x="2218" y="26456"/>
                    <a:pt x="845" y="26924"/>
                    <a:pt x="0" y="27915"/>
                  </a:cubicBezTo>
                  <a:cubicBezTo>
                    <a:pt x="816" y="29459"/>
                    <a:pt x="2269" y="30695"/>
                    <a:pt x="3905" y="31365"/>
                  </a:cubicBezTo>
                  <a:cubicBezTo>
                    <a:pt x="5221" y="31904"/>
                    <a:pt x="6635" y="32122"/>
                    <a:pt x="8062" y="32122"/>
                  </a:cubicBezTo>
                  <a:cubicBezTo>
                    <a:pt x="9144" y="32122"/>
                    <a:pt x="10233" y="31997"/>
                    <a:pt x="11292" y="31791"/>
                  </a:cubicBezTo>
                  <a:cubicBezTo>
                    <a:pt x="16747" y="30732"/>
                    <a:pt x="21760" y="27539"/>
                    <a:pt x="25027" y="23044"/>
                  </a:cubicBezTo>
                  <a:cubicBezTo>
                    <a:pt x="27386" y="19799"/>
                    <a:pt x="28818" y="15899"/>
                    <a:pt x="29178" y="11906"/>
                  </a:cubicBezTo>
                  <a:cubicBezTo>
                    <a:pt x="28768" y="9236"/>
                    <a:pt x="27714" y="6659"/>
                    <a:pt x="26136" y="4478"/>
                  </a:cubicBezTo>
                  <a:cubicBezTo>
                    <a:pt x="24806" y="2643"/>
                    <a:pt x="23106" y="1089"/>
                    <a:pt x="21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590775" y="3267250"/>
              <a:ext cx="776350" cy="584575"/>
            </a:xfrm>
            <a:custGeom>
              <a:avLst/>
              <a:gdLst/>
              <a:ahLst/>
              <a:cxnLst/>
              <a:rect l="l" t="t" r="r" b="b"/>
              <a:pathLst>
                <a:path w="31054" h="23383" extrusionOk="0">
                  <a:moveTo>
                    <a:pt x="30657" y="0"/>
                  </a:moveTo>
                  <a:cubicBezTo>
                    <a:pt x="30296" y="3993"/>
                    <a:pt x="28865" y="7894"/>
                    <a:pt x="26506" y="11139"/>
                  </a:cubicBezTo>
                  <a:cubicBezTo>
                    <a:pt x="23239" y="15635"/>
                    <a:pt x="18226" y="18827"/>
                    <a:pt x="12770" y="19886"/>
                  </a:cubicBezTo>
                  <a:cubicBezTo>
                    <a:pt x="11712" y="20092"/>
                    <a:pt x="10624" y="20217"/>
                    <a:pt x="9543" y="20217"/>
                  </a:cubicBezTo>
                  <a:cubicBezTo>
                    <a:pt x="8115" y="20217"/>
                    <a:pt x="6700" y="19998"/>
                    <a:pt x="5383" y="19459"/>
                  </a:cubicBezTo>
                  <a:cubicBezTo>
                    <a:pt x="3747" y="18789"/>
                    <a:pt x="2294" y="17553"/>
                    <a:pt x="1479" y="16009"/>
                  </a:cubicBezTo>
                  <a:cubicBezTo>
                    <a:pt x="1393" y="16108"/>
                    <a:pt x="1313" y="16211"/>
                    <a:pt x="1241" y="16320"/>
                  </a:cubicBezTo>
                  <a:cubicBezTo>
                    <a:pt x="1" y="18175"/>
                    <a:pt x="1004" y="20879"/>
                    <a:pt x="2853" y="22129"/>
                  </a:cubicBezTo>
                  <a:cubicBezTo>
                    <a:pt x="4273" y="23090"/>
                    <a:pt x="6008" y="23382"/>
                    <a:pt x="7745" y="23382"/>
                  </a:cubicBezTo>
                  <a:cubicBezTo>
                    <a:pt x="8270" y="23382"/>
                    <a:pt x="8795" y="23356"/>
                    <a:pt x="9312" y="23313"/>
                  </a:cubicBezTo>
                  <a:cubicBezTo>
                    <a:pt x="14887" y="22852"/>
                    <a:pt x="20381" y="20673"/>
                    <a:pt x="24452" y="16835"/>
                  </a:cubicBezTo>
                  <a:cubicBezTo>
                    <a:pt x="28521" y="12995"/>
                    <a:pt x="31053" y="7451"/>
                    <a:pt x="30838" y="1860"/>
                  </a:cubicBezTo>
                  <a:cubicBezTo>
                    <a:pt x="30813" y="1238"/>
                    <a:pt x="30753" y="616"/>
                    <a:pt x="30657"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2647225" y="2801700"/>
              <a:ext cx="414850" cy="414850"/>
            </a:xfrm>
            <a:custGeom>
              <a:avLst/>
              <a:gdLst/>
              <a:ahLst/>
              <a:cxnLst/>
              <a:rect l="l" t="t" r="r" b="b"/>
              <a:pathLst>
                <a:path w="16594" h="16594" extrusionOk="0">
                  <a:moveTo>
                    <a:pt x="8296" y="0"/>
                  </a:moveTo>
                  <a:cubicBezTo>
                    <a:pt x="6097" y="0"/>
                    <a:pt x="3986" y="875"/>
                    <a:pt x="2429" y="2430"/>
                  </a:cubicBezTo>
                  <a:cubicBezTo>
                    <a:pt x="874" y="3986"/>
                    <a:pt x="0" y="6097"/>
                    <a:pt x="0" y="8296"/>
                  </a:cubicBezTo>
                  <a:cubicBezTo>
                    <a:pt x="0" y="10497"/>
                    <a:pt x="874" y="12608"/>
                    <a:pt x="2429" y="14163"/>
                  </a:cubicBezTo>
                  <a:cubicBezTo>
                    <a:pt x="3986" y="15720"/>
                    <a:pt x="6097" y="16594"/>
                    <a:pt x="8296" y="16594"/>
                  </a:cubicBezTo>
                  <a:cubicBezTo>
                    <a:pt x="10497" y="16594"/>
                    <a:pt x="12608" y="15720"/>
                    <a:pt x="14164" y="14163"/>
                  </a:cubicBezTo>
                  <a:cubicBezTo>
                    <a:pt x="15719" y="12608"/>
                    <a:pt x="16594" y="10497"/>
                    <a:pt x="16594" y="8296"/>
                  </a:cubicBezTo>
                  <a:cubicBezTo>
                    <a:pt x="16594" y="6097"/>
                    <a:pt x="15719" y="3986"/>
                    <a:pt x="14164" y="2430"/>
                  </a:cubicBezTo>
                  <a:cubicBezTo>
                    <a:pt x="12608" y="875"/>
                    <a:pt x="10497" y="0"/>
                    <a:pt x="829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989325" y="2729025"/>
              <a:ext cx="414875" cy="414850"/>
            </a:xfrm>
            <a:custGeom>
              <a:avLst/>
              <a:gdLst/>
              <a:ahLst/>
              <a:cxnLst/>
              <a:rect l="l" t="t" r="r" b="b"/>
              <a:pathLst>
                <a:path w="16595" h="16594" extrusionOk="0">
                  <a:moveTo>
                    <a:pt x="8298" y="0"/>
                  </a:moveTo>
                  <a:cubicBezTo>
                    <a:pt x="6097" y="0"/>
                    <a:pt x="3987" y="875"/>
                    <a:pt x="2430" y="2431"/>
                  </a:cubicBezTo>
                  <a:cubicBezTo>
                    <a:pt x="875" y="3986"/>
                    <a:pt x="1" y="6097"/>
                    <a:pt x="1" y="8298"/>
                  </a:cubicBezTo>
                  <a:cubicBezTo>
                    <a:pt x="1" y="10498"/>
                    <a:pt x="875" y="12608"/>
                    <a:pt x="2430" y="14165"/>
                  </a:cubicBezTo>
                  <a:cubicBezTo>
                    <a:pt x="3987" y="15721"/>
                    <a:pt x="6097" y="16594"/>
                    <a:pt x="8298" y="16594"/>
                  </a:cubicBezTo>
                  <a:cubicBezTo>
                    <a:pt x="10498" y="16594"/>
                    <a:pt x="12609" y="15721"/>
                    <a:pt x="14165" y="14165"/>
                  </a:cubicBezTo>
                  <a:cubicBezTo>
                    <a:pt x="15720" y="12608"/>
                    <a:pt x="16594" y="10498"/>
                    <a:pt x="16594" y="8298"/>
                  </a:cubicBezTo>
                  <a:cubicBezTo>
                    <a:pt x="16594" y="6097"/>
                    <a:pt x="15720" y="3986"/>
                    <a:pt x="14165" y="2431"/>
                  </a:cubicBezTo>
                  <a:cubicBezTo>
                    <a:pt x="12609" y="875"/>
                    <a:pt x="10498" y="0"/>
                    <a:pt x="82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732;p22">
            <a:extLst>
              <a:ext uri="{FF2B5EF4-FFF2-40B4-BE49-F238E27FC236}">
                <a16:creationId xmlns:a16="http://schemas.microsoft.com/office/drawing/2014/main" id="{C59FB8F4-7002-4732-BEE5-536C4841397C}"/>
              </a:ext>
            </a:extLst>
          </p:cNvPr>
          <p:cNvSpPr txBox="1">
            <a:spLocks/>
          </p:cNvSpPr>
          <p:nvPr/>
        </p:nvSpPr>
        <p:spPr>
          <a:xfrm>
            <a:off x="647177" y="1027737"/>
            <a:ext cx="8389253" cy="559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Prediction Analysis for Buyers – Investor questions</a:t>
            </a:r>
          </a:p>
          <a:p>
            <a:endParaRPr lang="en-US" b="1" dirty="0">
              <a:solidFill>
                <a:schemeClr val="accent5">
                  <a:lumMod val="50000"/>
                </a:schemeClr>
              </a:solidFill>
              <a:latin typeface="EB Garamond"/>
              <a:cs typeface="Arial"/>
              <a:sym typeface="Arial"/>
            </a:endParaRPr>
          </a:p>
        </p:txBody>
      </p:sp>
      <p:sp>
        <p:nvSpPr>
          <p:cNvPr id="89" name="Google Shape;756;p24">
            <a:extLst>
              <a:ext uri="{FF2B5EF4-FFF2-40B4-BE49-F238E27FC236}">
                <a16:creationId xmlns:a16="http://schemas.microsoft.com/office/drawing/2014/main" id="{072D1F9A-B1A7-4E8A-9D6C-B56DD5573788}"/>
              </a:ext>
            </a:extLst>
          </p:cNvPr>
          <p:cNvSpPr txBox="1"/>
          <p:nvPr/>
        </p:nvSpPr>
        <p:spPr>
          <a:xfrm>
            <a:off x="4779395" y="3189113"/>
            <a:ext cx="3995312" cy="866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If overall quality of the house is the most important aspect for a buyer, how much is the range of predicted house prices?</a:t>
            </a:r>
          </a:p>
          <a:p>
            <a:pPr marL="171450" lvl="0" indent="-171450" rtl="0">
              <a:spcBef>
                <a:spcPts val="0"/>
              </a:spcBef>
              <a:spcAft>
                <a:spcPts val="0"/>
              </a:spcAft>
              <a:buFont typeface="Wingdings" panose="05000000000000000000" pitchFamily="2" charset="2"/>
              <a:buChar char="v"/>
            </a:pPr>
            <a:r>
              <a:rPr lang="en" sz="1100" dirty="0">
                <a:solidFill>
                  <a:srgbClr val="434343"/>
                </a:solidFill>
                <a:latin typeface="Montserrat ExtraBold"/>
                <a:ea typeface="Montserrat ExtraBold"/>
                <a:cs typeface="Montserrat ExtraBold"/>
                <a:sym typeface="Montserrat ExtraBold"/>
              </a:rPr>
              <a:t>$160k - $625k</a:t>
            </a:r>
            <a:endParaRPr lang="en" sz="1100" dirty="0">
              <a:solidFill>
                <a:srgbClr val="FF0000"/>
              </a:solidFill>
              <a:latin typeface="Montserrat ExtraBold"/>
              <a:ea typeface="Montserrat ExtraBold"/>
              <a:cs typeface="Montserrat ExtraBold"/>
              <a:sym typeface="Montserrat ExtraBold"/>
            </a:endParaRPr>
          </a:p>
          <a:p>
            <a:pPr marL="0" lvl="0" indent="0" rtl="0">
              <a:spcBef>
                <a:spcPts val="0"/>
              </a:spcBef>
              <a:spcAft>
                <a:spcPts val="0"/>
              </a:spcAft>
              <a:buNone/>
            </a:pPr>
            <a:endParaRPr sz="1100" dirty="0">
              <a:solidFill>
                <a:srgbClr val="434343"/>
              </a:solidFill>
              <a:latin typeface="Montserrat ExtraBold"/>
              <a:ea typeface="Montserrat ExtraBold"/>
              <a:cs typeface="Montserrat ExtraBold"/>
              <a:sym typeface="Montserrat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0"/>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WHAT’S NEXT?</a:t>
            </a:r>
            <a:endParaRPr dirty="0"/>
          </a:p>
        </p:txBody>
      </p:sp>
      <p:sp>
        <p:nvSpPr>
          <p:cNvPr id="355" name="Google Shape;355;p20"/>
          <p:cNvSpPr txBox="1">
            <a:spLocks noGrp="1"/>
          </p:cNvSpPr>
          <p:nvPr>
            <p:ph type="subTitle" idx="1"/>
          </p:nvPr>
        </p:nvSpPr>
        <p:spPr>
          <a:xfrm>
            <a:off x="1106047" y="2408245"/>
            <a:ext cx="2238000" cy="11125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would set up a user interface (buyer/investor) where buyer can choose set of features or preferences and the model will predict the sale price of the home with specific multiple features, weighted based on what’s important to the buyer.</a:t>
            </a:r>
            <a:endParaRPr dirty="0"/>
          </a:p>
        </p:txBody>
      </p:sp>
      <p:sp>
        <p:nvSpPr>
          <p:cNvPr id="358" name="Google Shape;358;p20"/>
          <p:cNvSpPr txBox="1">
            <a:spLocks noGrp="1"/>
          </p:cNvSpPr>
          <p:nvPr>
            <p:ph type="subTitle" idx="5"/>
          </p:nvPr>
        </p:nvSpPr>
        <p:spPr>
          <a:xfrm>
            <a:off x="3444034" y="1272813"/>
            <a:ext cx="2238000" cy="14148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would obtain rental fee information and compare whether it is best to buy or rent.</a:t>
            </a:r>
          </a:p>
          <a:p>
            <a:pPr marL="0" lvl="0" indent="0" algn="ctr" rtl="0">
              <a:spcBef>
                <a:spcPts val="0"/>
              </a:spcBef>
              <a:spcAft>
                <a:spcPts val="0"/>
              </a:spcAft>
              <a:buNone/>
            </a:pPr>
            <a:r>
              <a:rPr lang="en-US" dirty="0"/>
              <a:t>o</a:t>
            </a:r>
            <a:r>
              <a:rPr lang="en" dirty="0"/>
              <a:t>r</a:t>
            </a:r>
          </a:p>
          <a:p>
            <a:pPr marL="0" lvl="0" indent="0" algn="ctr" rtl="0">
              <a:spcBef>
                <a:spcPts val="0"/>
              </a:spcBef>
              <a:spcAft>
                <a:spcPts val="0"/>
              </a:spcAft>
              <a:buNone/>
            </a:pPr>
            <a:r>
              <a:rPr lang="en" dirty="0"/>
              <a:t>Using predicted values for sales price or rental income, decide which house type, neighborhood, etc will earn the most income for the next 5 – 10 years.</a:t>
            </a:r>
          </a:p>
          <a:p>
            <a:pPr marL="0" lvl="0" indent="0" algn="ctr" rtl="0">
              <a:spcBef>
                <a:spcPts val="0"/>
              </a:spcBef>
              <a:spcAft>
                <a:spcPts val="0"/>
              </a:spcAft>
              <a:buNone/>
            </a:pPr>
            <a:endParaRPr dirty="0"/>
          </a:p>
        </p:txBody>
      </p:sp>
      <p:grpSp>
        <p:nvGrpSpPr>
          <p:cNvPr id="360" name="Google Shape;360;p20"/>
          <p:cNvGrpSpPr/>
          <p:nvPr/>
        </p:nvGrpSpPr>
        <p:grpSpPr>
          <a:xfrm>
            <a:off x="2249581" y="2988863"/>
            <a:ext cx="4644639" cy="2379548"/>
            <a:chOff x="2249581" y="2988863"/>
            <a:chExt cx="4644639" cy="2379548"/>
          </a:xfrm>
        </p:grpSpPr>
        <p:sp>
          <p:nvSpPr>
            <p:cNvPr id="361" name="Google Shape;361;p20"/>
            <p:cNvSpPr/>
            <p:nvPr/>
          </p:nvSpPr>
          <p:spPr>
            <a:xfrm>
              <a:off x="2637549" y="3398959"/>
              <a:ext cx="4010159" cy="1595803"/>
            </a:xfrm>
            <a:custGeom>
              <a:avLst/>
              <a:gdLst/>
              <a:ahLst/>
              <a:cxnLst/>
              <a:rect l="l" t="t" r="r" b="b"/>
              <a:pathLst>
                <a:path w="247007" h="98294" extrusionOk="0">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5093353" y="3398553"/>
              <a:ext cx="525397" cy="309163"/>
            </a:xfrm>
            <a:custGeom>
              <a:avLst/>
              <a:gdLst/>
              <a:ahLst/>
              <a:cxnLst/>
              <a:rect l="l" t="t" r="r" b="b"/>
              <a:pathLst>
                <a:path w="32362" h="19043" extrusionOk="0">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0"/>
            <p:cNvGrpSpPr/>
            <p:nvPr/>
          </p:nvGrpSpPr>
          <p:grpSpPr>
            <a:xfrm>
              <a:off x="5315156" y="3054155"/>
              <a:ext cx="411814" cy="1659568"/>
              <a:chOff x="8552424" y="3039756"/>
              <a:chExt cx="479746" cy="1933327"/>
            </a:xfrm>
          </p:grpSpPr>
          <p:sp>
            <p:nvSpPr>
              <p:cNvPr id="364" name="Google Shape;364;p20"/>
              <p:cNvSpPr/>
              <p:nvPr/>
            </p:nvSpPr>
            <p:spPr>
              <a:xfrm>
                <a:off x="8655204" y="3191816"/>
                <a:ext cx="273834" cy="376614"/>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8620696" y="3534274"/>
                <a:ext cx="342849" cy="548019"/>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8552424" y="4013981"/>
                <a:ext cx="479746" cy="959101"/>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8635742" y="3039756"/>
                <a:ext cx="314203" cy="186216"/>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8654461" y="4115277"/>
                <a:ext cx="69758" cy="138421"/>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8757984" y="3773913"/>
                <a:ext cx="68664" cy="137327"/>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8757984" y="3294597"/>
                <a:ext cx="68664" cy="136936"/>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8859983" y="4115277"/>
                <a:ext cx="69797" cy="138421"/>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a:off x="8655204" y="4323378"/>
                <a:ext cx="68312" cy="135842"/>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8860726" y="4323378"/>
                <a:ext cx="68312" cy="135842"/>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8655204" y="4528939"/>
                <a:ext cx="68664" cy="135803"/>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8860726" y="4528939"/>
                <a:ext cx="68312" cy="135803"/>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8723828" y="4767483"/>
                <a:ext cx="136936" cy="205600"/>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8746221" y="3637016"/>
                <a:ext cx="80427" cy="68624"/>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0"/>
            <p:cNvSpPr/>
            <p:nvPr/>
          </p:nvSpPr>
          <p:spPr>
            <a:xfrm>
              <a:off x="3670160" y="3397562"/>
              <a:ext cx="534570" cy="322086"/>
            </a:xfrm>
            <a:custGeom>
              <a:avLst/>
              <a:gdLst/>
              <a:ahLst/>
              <a:cxnLst/>
              <a:rect l="l" t="t" r="r" b="b"/>
              <a:pathLst>
                <a:path w="32927" h="19839" extrusionOk="0">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5031108" y="4820560"/>
              <a:ext cx="217906" cy="138890"/>
            </a:xfrm>
            <a:custGeom>
              <a:avLst/>
              <a:gdLst/>
              <a:ahLst/>
              <a:cxnLst/>
              <a:rect l="l" t="t" r="r" b="b"/>
              <a:pathLst>
                <a:path w="13422" h="8555" extrusionOk="0">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2324733" y="4803968"/>
              <a:ext cx="4356565" cy="351991"/>
            </a:xfrm>
            <a:custGeom>
              <a:avLst/>
              <a:gdLst/>
              <a:ahLst/>
              <a:cxnLst/>
              <a:rect l="l" t="t" r="r" b="b"/>
              <a:pathLst>
                <a:path w="268344" h="21681" extrusionOk="0">
                  <a:moveTo>
                    <a:pt x="15343" y="0"/>
                  </a:moveTo>
                  <a:cubicBezTo>
                    <a:pt x="6870" y="0"/>
                    <a:pt x="1" y="9707"/>
                    <a:pt x="1" y="21680"/>
                  </a:cubicBezTo>
                  <a:lnTo>
                    <a:pt x="268344" y="21680"/>
                  </a:lnTo>
                  <a:cubicBezTo>
                    <a:pt x="268344" y="9707"/>
                    <a:pt x="261473" y="0"/>
                    <a:pt x="253000"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3840124" y="3918511"/>
              <a:ext cx="351488" cy="1045550"/>
            </a:xfrm>
            <a:custGeom>
              <a:avLst/>
              <a:gdLst/>
              <a:ahLst/>
              <a:cxnLst/>
              <a:rect l="l" t="t" r="r" b="b"/>
              <a:pathLst>
                <a:path w="21650" h="64401" extrusionOk="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3878552" y="3965787"/>
              <a:ext cx="59810" cy="59810"/>
            </a:xfrm>
            <a:custGeom>
              <a:avLst/>
              <a:gdLst/>
              <a:ahLst/>
              <a:cxnLst/>
              <a:rect l="l" t="t" r="r" b="b"/>
              <a:pathLst>
                <a:path w="3684" h="3684" extrusionOk="0">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3171627" y="3714261"/>
              <a:ext cx="55276" cy="220978"/>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3059363" y="3906121"/>
              <a:ext cx="279796" cy="139898"/>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3032926" y="4032331"/>
              <a:ext cx="333238" cy="942414"/>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3116064" y="4116387"/>
              <a:ext cx="55592" cy="10992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5457001" y="4239675"/>
              <a:ext cx="439539" cy="719424"/>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5552576" y="4342425"/>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5552576" y="4479323"/>
              <a:ext cx="102819" cy="68703"/>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5553709" y="4616259"/>
              <a:ext cx="102780" cy="68664"/>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5552576" y="4753508"/>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5725114" y="4342699"/>
              <a:ext cx="70852" cy="68038"/>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5725114" y="4479245"/>
              <a:ext cx="68664" cy="68781"/>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5713351" y="4616298"/>
              <a:ext cx="92072" cy="68624"/>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5712609" y="4753742"/>
              <a:ext cx="93831" cy="68077"/>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5451281" y="4120021"/>
              <a:ext cx="445278" cy="136936"/>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3226874" y="4116387"/>
              <a:ext cx="55561" cy="10992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115495" y="4280639"/>
              <a:ext cx="56762" cy="112007"/>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226557" y="4280639"/>
              <a:ext cx="56478" cy="112007"/>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116064" y="4449035"/>
              <a:ext cx="55592" cy="10992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3227158" y="4449035"/>
              <a:ext cx="55276" cy="10992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3116064" y="4615375"/>
              <a:ext cx="55592" cy="109888"/>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3226874" y="4615375"/>
              <a:ext cx="55561" cy="109888"/>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115495" y="4779596"/>
              <a:ext cx="56762" cy="112007"/>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3226557" y="4779596"/>
              <a:ext cx="56478" cy="112007"/>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3985947" y="3965787"/>
              <a:ext cx="59810" cy="59810"/>
            </a:xfrm>
            <a:custGeom>
              <a:avLst/>
              <a:gdLst/>
              <a:ahLst/>
              <a:cxnLst/>
              <a:rect l="l" t="t" r="r" b="b"/>
              <a:pathLst>
                <a:path w="3684" h="3684" extrusionOk="0">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4093390" y="3965787"/>
              <a:ext cx="59794" cy="59810"/>
            </a:xfrm>
            <a:custGeom>
              <a:avLst/>
              <a:gdLst/>
              <a:ahLst/>
              <a:cxnLst/>
              <a:rect l="l" t="t" r="r" b="b"/>
              <a:pathLst>
                <a:path w="3683" h="3684" extrusionOk="0">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3878552" y="4064058"/>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3985947" y="4064058"/>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4093390" y="4064058"/>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3878552" y="4162312"/>
              <a:ext cx="59810" cy="59842"/>
            </a:xfrm>
            <a:custGeom>
              <a:avLst/>
              <a:gdLst/>
              <a:ahLst/>
              <a:cxnLst/>
              <a:rect l="l" t="t" r="r" b="b"/>
              <a:pathLst>
                <a:path w="3684" h="3686" extrusionOk="0">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3985947" y="4162312"/>
              <a:ext cx="59810" cy="59842"/>
            </a:xfrm>
            <a:custGeom>
              <a:avLst/>
              <a:gdLst/>
              <a:ahLst/>
              <a:cxnLst/>
              <a:rect l="l" t="t" r="r" b="b"/>
              <a:pathLst>
                <a:path w="3684" h="3686" extrusionOk="0">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4093390" y="4162312"/>
              <a:ext cx="59794" cy="59842"/>
            </a:xfrm>
            <a:custGeom>
              <a:avLst/>
              <a:gdLst/>
              <a:ahLst/>
              <a:cxnLst/>
              <a:rect l="l" t="t" r="r" b="b"/>
              <a:pathLst>
                <a:path w="3683" h="3686" extrusionOk="0">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3878552" y="4260583"/>
              <a:ext cx="59810" cy="59810"/>
            </a:xfrm>
            <a:custGeom>
              <a:avLst/>
              <a:gdLst/>
              <a:ahLst/>
              <a:cxnLst/>
              <a:rect l="l" t="t" r="r" b="b"/>
              <a:pathLst>
                <a:path w="3684" h="3684" extrusionOk="0">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3985947" y="4260583"/>
              <a:ext cx="59810" cy="59810"/>
            </a:xfrm>
            <a:custGeom>
              <a:avLst/>
              <a:gdLst/>
              <a:ahLst/>
              <a:cxnLst/>
              <a:rect l="l" t="t" r="r" b="b"/>
              <a:pathLst>
                <a:path w="3684" h="3684" extrusionOk="0">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4093390" y="4260583"/>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3878552" y="4358837"/>
              <a:ext cx="59810" cy="59842"/>
            </a:xfrm>
            <a:custGeom>
              <a:avLst/>
              <a:gdLst/>
              <a:ahLst/>
              <a:cxnLst/>
              <a:rect l="l" t="t" r="r" b="b"/>
              <a:pathLst>
                <a:path w="3684" h="3686" extrusionOk="0">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3985947" y="4358837"/>
              <a:ext cx="59810" cy="59842"/>
            </a:xfrm>
            <a:custGeom>
              <a:avLst/>
              <a:gdLst/>
              <a:ahLst/>
              <a:cxnLst/>
              <a:rect l="l" t="t" r="r" b="b"/>
              <a:pathLst>
                <a:path w="3684" h="3686" extrusionOk="0">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4093390" y="4358837"/>
              <a:ext cx="59794" cy="59842"/>
            </a:xfrm>
            <a:custGeom>
              <a:avLst/>
              <a:gdLst/>
              <a:ahLst/>
              <a:cxnLst/>
              <a:rect l="l" t="t" r="r" b="b"/>
              <a:pathLst>
                <a:path w="3683" h="3686" extrusionOk="0">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3878552" y="4457123"/>
              <a:ext cx="59810" cy="59826"/>
            </a:xfrm>
            <a:custGeom>
              <a:avLst/>
              <a:gdLst/>
              <a:ahLst/>
              <a:cxnLst/>
              <a:rect l="l" t="t" r="r" b="b"/>
              <a:pathLst>
                <a:path w="3684" h="3685" extrusionOk="0">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3985947" y="4457123"/>
              <a:ext cx="59810" cy="59826"/>
            </a:xfrm>
            <a:custGeom>
              <a:avLst/>
              <a:gdLst/>
              <a:ahLst/>
              <a:cxnLst/>
              <a:rect l="l" t="t" r="r" b="b"/>
              <a:pathLst>
                <a:path w="3684" h="3685" extrusionOk="0">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4093390" y="4457123"/>
              <a:ext cx="59794" cy="59826"/>
            </a:xfrm>
            <a:custGeom>
              <a:avLst/>
              <a:gdLst/>
              <a:ahLst/>
              <a:cxnLst/>
              <a:rect l="l" t="t" r="r" b="b"/>
              <a:pathLst>
                <a:path w="3683" h="3685" extrusionOk="0">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3878552" y="4555394"/>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3985947" y="4555394"/>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4093390" y="4555394"/>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3878552" y="4653648"/>
              <a:ext cx="59810" cy="59842"/>
            </a:xfrm>
            <a:custGeom>
              <a:avLst/>
              <a:gdLst/>
              <a:ahLst/>
              <a:cxnLst/>
              <a:rect l="l" t="t" r="r" b="b"/>
              <a:pathLst>
                <a:path w="3684" h="3686" extrusionOk="0">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3985947" y="4653648"/>
              <a:ext cx="59810" cy="59842"/>
            </a:xfrm>
            <a:custGeom>
              <a:avLst/>
              <a:gdLst/>
              <a:ahLst/>
              <a:cxnLst/>
              <a:rect l="l" t="t" r="r" b="b"/>
              <a:pathLst>
                <a:path w="3684" h="3686" extrusionOk="0">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4093390" y="4653648"/>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3878552" y="4751919"/>
              <a:ext cx="59810" cy="59842"/>
            </a:xfrm>
            <a:custGeom>
              <a:avLst/>
              <a:gdLst/>
              <a:ahLst/>
              <a:cxnLst/>
              <a:rect l="l" t="t" r="r" b="b"/>
              <a:pathLst>
                <a:path w="3684" h="3686" extrusionOk="0">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3985947" y="4751919"/>
              <a:ext cx="59810" cy="59842"/>
            </a:xfrm>
            <a:custGeom>
              <a:avLst/>
              <a:gdLst/>
              <a:ahLst/>
              <a:cxnLst/>
              <a:rect l="l" t="t" r="r" b="b"/>
              <a:pathLst>
                <a:path w="3684" h="3686" extrusionOk="0">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4093390" y="4751919"/>
              <a:ext cx="59794" cy="59842"/>
            </a:xfrm>
            <a:custGeom>
              <a:avLst/>
              <a:gdLst/>
              <a:ahLst/>
              <a:cxnLst/>
              <a:rect l="l" t="t" r="r" b="b"/>
              <a:pathLst>
                <a:path w="3683" h="3686" extrusionOk="0">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3878552" y="4850205"/>
              <a:ext cx="59810" cy="59810"/>
            </a:xfrm>
            <a:custGeom>
              <a:avLst/>
              <a:gdLst/>
              <a:ahLst/>
              <a:cxnLst/>
              <a:rect l="l" t="t" r="r" b="b"/>
              <a:pathLst>
                <a:path w="3684" h="3684" extrusionOk="0">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3985947" y="4850205"/>
              <a:ext cx="59810" cy="59810"/>
            </a:xfrm>
            <a:custGeom>
              <a:avLst/>
              <a:gdLst/>
              <a:ahLst/>
              <a:cxnLst/>
              <a:rect l="l" t="t" r="r" b="b"/>
              <a:pathLst>
                <a:path w="3684" h="3684" extrusionOk="0">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4093390" y="4850205"/>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3878552" y="4648015"/>
              <a:ext cx="59810" cy="59842"/>
            </a:xfrm>
            <a:custGeom>
              <a:avLst/>
              <a:gdLst/>
              <a:ahLst/>
              <a:cxnLst/>
              <a:rect l="l" t="t" r="r" b="b"/>
              <a:pathLst>
                <a:path w="3684" h="3686" extrusionOk="0">
                  <a:moveTo>
                    <a:pt x="1" y="0"/>
                  </a:moveTo>
                  <a:lnTo>
                    <a:pt x="1"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3985947" y="4648015"/>
              <a:ext cx="59810" cy="59842"/>
            </a:xfrm>
            <a:custGeom>
              <a:avLst/>
              <a:gdLst/>
              <a:ahLst/>
              <a:cxnLst/>
              <a:rect l="l" t="t" r="r" b="b"/>
              <a:pathLst>
                <a:path w="3684" h="3686" extrusionOk="0">
                  <a:moveTo>
                    <a:pt x="1" y="0"/>
                  </a:moveTo>
                  <a:lnTo>
                    <a:pt x="1" y="3685"/>
                  </a:lnTo>
                  <a:lnTo>
                    <a:pt x="3684" y="3685"/>
                  </a:lnTo>
                  <a:lnTo>
                    <a:pt x="36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4093390" y="4648015"/>
              <a:ext cx="59794" cy="59842"/>
            </a:xfrm>
            <a:custGeom>
              <a:avLst/>
              <a:gdLst/>
              <a:ahLst/>
              <a:cxnLst/>
              <a:rect l="l" t="t" r="r" b="b"/>
              <a:pathLst>
                <a:path w="3683" h="3686" extrusionOk="0">
                  <a:moveTo>
                    <a:pt x="0" y="0"/>
                  </a:moveTo>
                  <a:lnTo>
                    <a:pt x="0"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3878552" y="3859464"/>
              <a:ext cx="274631" cy="59063"/>
            </a:xfrm>
            <a:custGeom>
              <a:avLst/>
              <a:gdLst/>
              <a:ahLst/>
              <a:cxnLst/>
              <a:rect l="l" t="t" r="r" b="b"/>
              <a:pathLst>
                <a:path w="16916" h="3638" extrusionOk="0">
                  <a:moveTo>
                    <a:pt x="3638" y="1"/>
                  </a:moveTo>
                  <a:cubicBezTo>
                    <a:pt x="1628" y="1"/>
                    <a:pt x="1" y="1628"/>
                    <a:pt x="1" y="3638"/>
                  </a:cubicBezTo>
                  <a:lnTo>
                    <a:pt x="16916" y="3638"/>
                  </a:lnTo>
                  <a:cubicBezTo>
                    <a:pt x="16916" y="1628"/>
                    <a:pt x="15288" y="1"/>
                    <a:pt x="1327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4604371" y="3801229"/>
              <a:ext cx="351455" cy="1162832"/>
            </a:xfrm>
            <a:custGeom>
              <a:avLst/>
              <a:gdLst/>
              <a:ahLst/>
              <a:cxnLst/>
              <a:rect l="l" t="t" r="r" b="b"/>
              <a:pathLst>
                <a:path w="21648" h="71625" extrusionOk="0">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4642766" y="3848490"/>
              <a:ext cx="59810" cy="59842"/>
            </a:xfrm>
            <a:custGeom>
              <a:avLst/>
              <a:gdLst/>
              <a:ahLst/>
              <a:cxnLst/>
              <a:rect l="l" t="t" r="r" b="b"/>
              <a:pathLst>
                <a:path w="3684" h="3686" extrusionOk="0">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4750161" y="3848490"/>
              <a:ext cx="59842" cy="59842"/>
            </a:xfrm>
            <a:custGeom>
              <a:avLst/>
              <a:gdLst/>
              <a:ahLst/>
              <a:cxnLst/>
              <a:rect l="l" t="t" r="r" b="b"/>
              <a:pathLst>
                <a:path w="3686" h="3686" extrusionOk="0">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4857588" y="3848490"/>
              <a:ext cx="59842" cy="59842"/>
            </a:xfrm>
            <a:custGeom>
              <a:avLst/>
              <a:gdLst/>
              <a:ahLst/>
              <a:cxnLst/>
              <a:rect l="l" t="t" r="r" b="b"/>
              <a:pathLst>
                <a:path w="3686" h="3686" extrusionOk="0">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4642766" y="3941305"/>
              <a:ext cx="59810" cy="59842"/>
            </a:xfrm>
            <a:custGeom>
              <a:avLst/>
              <a:gdLst/>
              <a:ahLst/>
              <a:cxnLst/>
              <a:rect l="l" t="t" r="r" b="b"/>
              <a:pathLst>
                <a:path w="3684" h="3686" extrusionOk="0">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4750161" y="3941305"/>
              <a:ext cx="59842" cy="59842"/>
            </a:xfrm>
            <a:custGeom>
              <a:avLst/>
              <a:gdLst/>
              <a:ahLst/>
              <a:cxnLst/>
              <a:rect l="l" t="t" r="r" b="b"/>
              <a:pathLst>
                <a:path w="3686" h="3686" extrusionOk="0">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4857588" y="3941305"/>
              <a:ext cx="59842" cy="59842"/>
            </a:xfrm>
            <a:custGeom>
              <a:avLst/>
              <a:gdLst/>
              <a:ahLst/>
              <a:cxnLst/>
              <a:rect l="l" t="t" r="r" b="b"/>
              <a:pathLst>
                <a:path w="3686" h="3686" extrusionOk="0">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4642766" y="4034088"/>
              <a:ext cx="59810" cy="59842"/>
            </a:xfrm>
            <a:custGeom>
              <a:avLst/>
              <a:gdLst/>
              <a:ahLst/>
              <a:cxnLst/>
              <a:rect l="l" t="t" r="r" b="b"/>
              <a:pathLst>
                <a:path w="3684" h="3686" extrusionOk="0">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4750161" y="4034088"/>
              <a:ext cx="59842" cy="59842"/>
            </a:xfrm>
            <a:custGeom>
              <a:avLst/>
              <a:gdLst/>
              <a:ahLst/>
              <a:cxnLst/>
              <a:rect l="l" t="t" r="r" b="b"/>
              <a:pathLst>
                <a:path w="3686" h="3686" extrusionOk="0">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4857588" y="4034088"/>
              <a:ext cx="59842" cy="59842"/>
            </a:xfrm>
            <a:custGeom>
              <a:avLst/>
              <a:gdLst/>
              <a:ahLst/>
              <a:cxnLst/>
              <a:rect l="l" t="t" r="r" b="b"/>
              <a:pathLst>
                <a:path w="3686" h="3686" extrusionOk="0">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4642766" y="4126904"/>
              <a:ext cx="59810" cy="59842"/>
            </a:xfrm>
            <a:custGeom>
              <a:avLst/>
              <a:gdLst/>
              <a:ahLst/>
              <a:cxnLst/>
              <a:rect l="l" t="t" r="r" b="b"/>
              <a:pathLst>
                <a:path w="3684" h="3686" extrusionOk="0">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4750161" y="4126904"/>
              <a:ext cx="59842" cy="59842"/>
            </a:xfrm>
            <a:custGeom>
              <a:avLst/>
              <a:gdLst/>
              <a:ahLst/>
              <a:cxnLst/>
              <a:rect l="l" t="t" r="r" b="b"/>
              <a:pathLst>
                <a:path w="3686" h="3686" extrusionOk="0">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4857588" y="4126904"/>
              <a:ext cx="59842" cy="59842"/>
            </a:xfrm>
            <a:custGeom>
              <a:avLst/>
              <a:gdLst/>
              <a:ahLst/>
              <a:cxnLst/>
              <a:rect l="l" t="t" r="r" b="b"/>
              <a:pathLst>
                <a:path w="3686" h="3686" extrusionOk="0">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4642766" y="4219735"/>
              <a:ext cx="59810" cy="59826"/>
            </a:xfrm>
            <a:custGeom>
              <a:avLst/>
              <a:gdLst/>
              <a:ahLst/>
              <a:cxnLst/>
              <a:rect l="l" t="t" r="r" b="b"/>
              <a:pathLst>
                <a:path w="3684" h="3685" extrusionOk="0">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3944815" y="4041228"/>
              <a:ext cx="212267" cy="182057"/>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3823252" y="4162790"/>
              <a:ext cx="576589" cy="849276"/>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916198" y="4496195"/>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3917513" y="4375013"/>
              <a:ext cx="148559" cy="60801"/>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3916198" y="4253763"/>
              <a:ext cx="148905" cy="60524"/>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3916198" y="4617411"/>
              <a:ext cx="148905" cy="60870"/>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3916198" y="4738973"/>
              <a:ext cx="148905" cy="60524"/>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3916198" y="4860189"/>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4116415" y="4253763"/>
              <a:ext cx="70871" cy="60697"/>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4116415" y="4375013"/>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4116415" y="4496229"/>
              <a:ext cx="70871" cy="60836"/>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4116415" y="4617445"/>
              <a:ext cx="70871" cy="61009"/>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4116415" y="4738973"/>
              <a:ext cx="70871" cy="60697"/>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4116415" y="4860224"/>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4750161" y="4219735"/>
              <a:ext cx="59842" cy="59826"/>
            </a:xfrm>
            <a:custGeom>
              <a:avLst/>
              <a:gdLst/>
              <a:ahLst/>
              <a:cxnLst/>
              <a:rect l="l" t="t" r="r" b="b"/>
              <a:pathLst>
                <a:path w="3686" h="3685" extrusionOk="0">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4857588" y="4219735"/>
              <a:ext cx="59842" cy="59826"/>
            </a:xfrm>
            <a:custGeom>
              <a:avLst/>
              <a:gdLst/>
              <a:ahLst/>
              <a:cxnLst/>
              <a:rect l="l" t="t" r="r" b="b"/>
              <a:pathLst>
                <a:path w="3686" h="3685" extrusionOk="0">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4642766" y="4312551"/>
              <a:ext cx="59810" cy="59826"/>
            </a:xfrm>
            <a:custGeom>
              <a:avLst/>
              <a:gdLst/>
              <a:ahLst/>
              <a:cxnLst/>
              <a:rect l="l" t="t" r="r" b="b"/>
              <a:pathLst>
                <a:path w="3684" h="3685" extrusionOk="0">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4750161" y="4312551"/>
              <a:ext cx="59842" cy="59826"/>
            </a:xfrm>
            <a:custGeom>
              <a:avLst/>
              <a:gdLst/>
              <a:ahLst/>
              <a:cxnLst/>
              <a:rect l="l" t="t" r="r" b="b"/>
              <a:pathLst>
                <a:path w="3686" h="3685" extrusionOk="0">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4857588" y="4312551"/>
              <a:ext cx="59842" cy="59826"/>
            </a:xfrm>
            <a:custGeom>
              <a:avLst/>
              <a:gdLst/>
              <a:ahLst/>
              <a:cxnLst/>
              <a:rect l="l" t="t" r="r" b="b"/>
              <a:pathLst>
                <a:path w="3686" h="3685" extrusionOk="0">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4642766" y="4405334"/>
              <a:ext cx="59810" cy="59842"/>
            </a:xfrm>
            <a:custGeom>
              <a:avLst/>
              <a:gdLst/>
              <a:ahLst/>
              <a:cxnLst/>
              <a:rect l="l" t="t" r="r" b="b"/>
              <a:pathLst>
                <a:path w="3684" h="3686" extrusionOk="0">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4750161" y="4405334"/>
              <a:ext cx="59842" cy="59842"/>
            </a:xfrm>
            <a:custGeom>
              <a:avLst/>
              <a:gdLst/>
              <a:ahLst/>
              <a:cxnLst/>
              <a:rect l="l" t="t" r="r" b="b"/>
              <a:pathLst>
                <a:path w="3686" h="3686" extrusionOk="0">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4857588" y="4405334"/>
              <a:ext cx="59842" cy="59842"/>
            </a:xfrm>
            <a:custGeom>
              <a:avLst/>
              <a:gdLst/>
              <a:ahLst/>
              <a:cxnLst/>
              <a:rect l="l" t="t" r="r" b="b"/>
              <a:pathLst>
                <a:path w="3686" h="3686" extrusionOk="0">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4642766" y="4498149"/>
              <a:ext cx="59810" cy="59842"/>
            </a:xfrm>
            <a:custGeom>
              <a:avLst/>
              <a:gdLst/>
              <a:ahLst/>
              <a:cxnLst/>
              <a:rect l="l" t="t" r="r" b="b"/>
              <a:pathLst>
                <a:path w="3684" h="3686" extrusionOk="0">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4750161" y="4498149"/>
              <a:ext cx="59842" cy="59842"/>
            </a:xfrm>
            <a:custGeom>
              <a:avLst/>
              <a:gdLst/>
              <a:ahLst/>
              <a:cxnLst/>
              <a:rect l="l" t="t" r="r" b="b"/>
              <a:pathLst>
                <a:path w="3686" h="3686" extrusionOk="0">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4857588" y="4498149"/>
              <a:ext cx="59842" cy="59842"/>
            </a:xfrm>
            <a:custGeom>
              <a:avLst/>
              <a:gdLst/>
              <a:ahLst/>
              <a:cxnLst/>
              <a:rect l="l" t="t" r="r" b="b"/>
              <a:pathLst>
                <a:path w="3686" h="3686" extrusionOk="0">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4642766" y="4590965"/>
              <a:ext cx="59810" cy="59842"/>
            </a:xfrm>
            <a:custGeom>
              <a:avLst/>
              <a:gdLst/>
              <a:ahLst/>
              <a:cxnLst/>
              <a:rect l="l" t="t" r="r" b="b"/>
              <a:pathLst>
                <a:path w="3684" h="3686" extrusionOk="0">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4750161" y="4590965"/>
              <a:ext cx="59842" cy="59842"/>
            </a:xfrm>
            <a:custGeom>
              <a:avLst/>
              <a:gdLst/>
              <a:ahLst/>
              <a:cxnLst/>
              <a:rect l="l" t="t" r="r" b="b"/>
              <a:pathLst>
                <a:path w="3686" h="3686" extrusionOk="0">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4857588" y="4590965"/>
              <a:ext cx="59842" cy="59842"/>
            </a:xfrm>
            <a:custGeom>
              <a:avLst/>
              <a:gdLst/>
              <a:ahLst/>
              <a:cxnLst/>
              <a:rect l="l" t="t" r="r" b="b"/>
              <a:pathLst>
                <a:path w="3686" h="3686" extrusionOk="0">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4642766" y="4628192"/>
              <a:ext cx="59810" cy="59842"/>
            </a:xfrm>
            <a:custGeom>
              <a:avLst/>
              <a:gdLst/>
              <a:ahLst/>
              <a:cxnLst/>
              <a:rect l="l" t="t" r="r" b="b"/>
              <a:pathLst>
                <a:path w="3684" h="3686" extrusionOk="0">
                  <a:moveTo>
                    <a:pt x="0" y="1"/>
                  </a:moveTo>
                  <a:lnTo>
                    <a:pt x="0" y="3686"/>
                  </a:lnTo>
                  <a:lnTo>
                    <a:pt x="3683" y="3686"/>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4750161" y="4628192"/>
              <a:ext cx="59842" cy="59842"/>
            </a:xfrm>
            <a:custGeom>
              <a:avLst/>
              <a:gdLst/>
              <a:ahLst/>
              <a:cxnLst/>
              <a:rect l="l" t="t" r="r" b="b"/>
              <a:pathLst>
                <a:path w="3686" h="3686" extrusionOk="0">
                  <a:moveTo>
                    <a:pt x="1" y="1"/>
                  </a:moveTo>
                  <a:lnTo>
                    <a:pt x="1" y="3686"/>
                  </a:lnTo>
                  <a:lnTo>
                    <a:pt x="3685" y="3686"/>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4857588" y="4628192"/>
              <a:ext cx="59842" cy="59842"/>
            </a:xfrm>
            <a:custGeom>
              <a:avLst/>
              <a:gdLst/>
              <a:ahLst/>
              <a:cxnLst/>
              <a:rect l="l" t="t" r="r" b="b"/>
              <a:pathLst>
                <a:path w="3686" h="3686" extrusionOk="0">
                  <a:moveTo>
                    <a:pt x="1" y="1"/>
                  </a:moveTo>
                  <a:lnTo>
                    <a:pt x="1" y="3686"/>
                  </a:lnTo>
                  <a:lnTo>
                    <a:pt x="3686" y="3686"/>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4642766" y="4725683"/>
              <a:ext cx="59810" cy="59794"/>
            </a:xfrm>
            <a:custGeom>
              <a:avLst/>
              <a:gdLst/>
              <a:ahLst/>
              <a:cxnLst/>
              <a:rect l="l" t="t" r="r" b="b"/>
              <a:pathLst>
                <a:path w="3684" h="3683" extrusionOk="0">
                  <a:moveTo>
                    <a:pt x="0" y="0"/>
                  </a:moveTo>
                  <a:lnTo>
                    <a:pt x="0" y="3683"/>
                  </a:lnTo>
                  <a:lnTo>
                    <a:pt x="3683" y="3683"/>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4750161" y="4725683"/>
              <a:ext cx="59842" cy="59794"/>
            </a:xfrm>
            <a:custGeom>
              <a:avLst/>
              <a:gdLst/>
              <a:ahLst/>
              <a:cxnLst/>
              <a:rect l="l" t="t" r="r" b="b"/>
              <a:pathLst>
                <a:path w="3686" h="3683" extrusionOk="0">
                  <a:moveTo>
                    <a:pt x="1" y="0"/>
                  </a:moveTo>
                  <a:lnTo>
                    <a:pt x="1" y="3683"/>
                  </a:lnTo>
                  <a:lnTo>
                    <a:pt x="3685" y="3683"/>
                  </a:lnTo>
                  <a:lnTo>
                    <a:pt x="3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4857588" y="4725683"/>
              <a:ext cx="59842" cy="59794"/>
            </a:xfrm>
            <a:custGeom>
              <a:avLst/>
              <a:gdLst/>
              <a:ahLst/>
              <a:cxnLst/>
              <a:rect l="l" t="t" r="r" b="b"/>
              <a:pathLst>
                <a:path w="3686" h="3683" extrusionOk="0">
                  <a:moveTo>
                    <a:pt x="1" y="0"/>
                  </a:moveTo>
                  <a:lnTo>
                    <a:pt x="1" y="3683"/>
                  </a:lnTo>
                  <a:lnTo>
                    <a:pt x="3686" y="3683"/>
                  </a:lnTo>
                  <a:lnTo>
                    <a:pt x="3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4642766" y="4831811"/>
              <a:ext cx="59810" cy="59810"/>
            </a:xfrm>
            <a:custGeom>
              <a:avLst/>
              <a:gdLst/>
              <a:ahLst/>
              <a:cxnLst/>
              <a:rect l="l" t="t" r="r" b="b"/>
              <a:pathLst>
                <a:path w="3684" h="3684" extrusionOk="0">
                  <a:moveTo>
                    <a:pt x="0" y="1"/>
                  </a:moveTo>
                  <a:lnTo>
                    <a:pt x="0" y="3684"/>
                  </a:lnTo>
                  <a:lnTo>
                    <a:pt x="3683" y="3684"/>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4750161" y="4831811"/>
              <a:ext cx="59842" cy="59810"/>
            </a:xfrm>
            <a:custGeom>
              <a:avLst/>
              <a:gdLst/>
              <a:ahLst/>
              <a:cxnLst/>
              <a:rect l="l" t="t" r="r" b="b"/>
              <a:pathLst>
                <a:path w="3686" h="3684" extrusionOk="0">
                  <a:moveTo>
                    <a:pt x="1" y="1"/>
                  </a:moveTo>
                  <a:lnTo>
                    <a:pt x="1" y="3684"/>
                  </a:lnTo>
                  <a:lnTo>
                    <a:pt x="3685" y="3684"/>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4857588" y="4831811"/>
              <a:ext cx="59842" cy="59810"/>
            </a:xfrm>
            <a:custGeom>
              <a:avLst/>
              <a:gdLst/>
              <a:ahLst/>
              <a:cxnLst/>
              <a:rect l="l" t="t" r="r" b="b"/>
              <a:pathLst>
                <a:path w="3686" h="3684" extrusionOk="0">
                  <a:moveTo>
                    <a:pt x="1" y="1"/>
                  </a:moveTo>
                  <a:lnTo>
                    <a:pt x="1" y="3684"/>
                  </a:lnTo>
                  <a:lnTo>
                    <a:pt x="3686" y="3684"/>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4223920" y="3783355"/>
              <a:ext cx="351472" cy="1180707"/>
            </a:xfrm>
            <a:custGeom>
              <a:avLst/>
              <a:gdLst/>
              <a:ahLst/>
              <a:cxnLst/>
              <a:rect l="l" t="t" r="r" b="b"/>
              <a:pathLst>
                <a:path w="21649" h="72726" extrusionOk="0">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4288632" y="3855779"/>
              <a:ext cx="33087" cy="1046963"/>
            </a:xfrm>
            <a:custGeom>
              <a:avLst/>
              <a:gdLst/>
              <a:ahLst/>
              <a:cxnLst/>
              <a:rect l="l" t="t" r="r" b="b"/>
              <a:pathLst>
                <a:path w="2038" h="64488" extrusionOk="0">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4383136" y="3855779"/>
              <a:ext cx="33071" cy="1046963"/>
            </a:xfrm>
            <a:custGeom>
              <a:avLst/>
              <a:gdLst/>
              <a:ahLst/>
              <a:cxnLst/>
              <a:rect l="l" t="t" r="r" b="b"/>
              <a:pathLst>
                <a:path w="2037" h="64488" extrusionOk="0">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4477608" y="3855779"/>
              <a:ext cx="33103" cy="1046963"/>
            </a:xfrm>
            <a:custGeom>
              <a:avLst/>
              <a:gdLst/>
              <a:ahLst/>
              <a:cxnLst/>
              <a:rect l="l" t="t" r="r" b="b"/>
              <a:pathLst>
                <a:path w="2039" h="64488" extrusionOk="0">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5004401" y="3427776"/>
              <a:ext cx="351472" cy="1536286"/>
            </a:xfrm>
            <a:custGeom>
              <a:avLst/>
              <a:gdLst/>
              <a:ahLst/>
              <a:cxnLst/>
              <a:rect l="l" t="t" r="r" b="b"/>
              <a:pathLst>
                <a:path w="21649" h="94628" extrusionOk="0">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5150224" y="3584249"/>
              <a:ext cx="59810" cy="59810"/>
            </a:xfrm>
            <a:custGeom>
              <a:avLst/>
              <a:gdLst/>
              <a:ahLst/>
              <a:cxnLst/>
              <a:rect l="l" t="t" r="r" b="b"/>
              <a:pathLst>
                <a:path w="3684" h="3684" extrusionOk="0">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5257667" y="3693429"/>
              <a:ext cx="59794" cy="59794"/>
            </a:xfrm>
            <a:custGeom>
              <a:avLst/>
              <a:gdLst/>
              <a:ahLst/>
              <a:cxnLst/>
              <a:rect l="l" t="t" r="r" b="b"/>
              <a:pathLst>
                <a:path w="3683" h="3683" extrusionOk="0">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5042797" y="3802593"/>
              <a:ext cx="59842" cy="59842"/>
            </a:xfrm>
            <a:custGeom>
              <a:avLst/>
              <a:gdLst/>
              <a:ahLst/>
              <a:cxnLst/>
              <a:rect l="l" t="t" r="r" b="b"/>
              <a:pathLst>
                <a:path w="3686" h="3686" extrusionOk="0">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5257667" y="3802593"/>
              <a:ext cx="59794" cy="59842"/>
            </a:xfrm>
            <a:custGeom>
              <a:avLst/>
              <a:gdLst/>
              <a:ahLst/>
              <a:cxnLst/>
              <a:rect l="l" t="t" r="r" b="b"/>
              <a:pathLst>
                <a:path w="3683" h="3686" extrusionOk="0">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5042797" y="3911790"/>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5150224" y="3911790"/>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5257667" y="3911790"/>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5042797" y="4020970"/>
              <a:ext cx="59842" cy="59842"/>
            </a:xfrm>
            <a:custGeom>
              <a:avLst/>
              <a:gdLst/>
              <a:ahLst/>
              <a:cxnLst/>
              <a:rect l="l" t="t" r="r" b="b"/>
              <a:pathLst>
                <a:path w="3686" h="3686"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5150224" y="4020970"/>
              <a:ext cx="59810" cy="59842"/>
            </a:xfrm>
            <a:custGeom>
              <a:avLst/>
              <a:gdLst/>
              <a:ahLst/>
              <a:cxnLst/>
              <a:rect l="l" t="t" r="r" b="b"/>
              <a:pathLst>
                <a:path w="3684" h="3686"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5257667" y="4020970"/>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5042797" y="4130167"/>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5150224" y="4130167"/>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5257667" y="4130167"/>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5042797" y="4239347"/>
              <a:ext cx="59842" cy="59826"/>
            </a:xfrm>
            <a:custGeom>
              <a:avLst/>
              <a:gdLst/>
              <a:ahLst/>
              <a:cxnLst/>
              <a:rect l="l" t="t" r="r" b="b"/>
              <a:pathLst>
                <a:path w="3686" h="3685"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5150224" y="4239347"/>
              <a:ext cx="59810" cy="59826"/>
            </a:xfrm>
            <a:custGeom>
              <a:avLst/>
              <a:gdLst/>
              <a:ahLst/>
              <a:cxnLst/>
              <a:rect l="l" t="t" r="r" b="b"/>
              <a:pathLst>
                <a:path w="3684" h="3685"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5257667" y="4239347"/>
              <a:ext cx="59794" cy="59826"/>
            </a:xfrm>
            <a:custGeom>
              <a:avLst/>
              <a:gdLst/>
              <a:ahLst/>
              <a:cxnLst/>
              <a:rect l="l" t="t" r="r" b="b"/>
              <a:pathLst>
                <a:path w="3683" h="3685"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5042797" y="4348544"/>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5150224" y="4348544"/>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5257667" y="4348544"/>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5042797" y="4457724"/>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5150224" y="4457724"/>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5257667" y="4457724"/>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5042797" y="4566921"/>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5150224" y="4566921"/>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5257667" y="4566921"/>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5042797" y="4676101"/>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5150224" y="4676101"/>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5257667" y="4676101"/>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5042797" y="4785298"/>
              <a:ext cx="59842" cy="59810"/>
            </a:xfrm>
            <a:custGeom>
              <a:avLst/>
              <a:gdLst/>
              <a:ahLst/>
              <a:cxnLst/>
              <a:rect l="l" t="t" r="r" b="b"/>
              <a:pathLst>
                <a:path w="3686" h="3684" extrusionOk="0">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5150224" y="4785298"/>
              <a:ext cx="59810" cy="59810"/>
            </a:xfrm>
            <a:custGeom>
              <a:avLst/>
              <a:gdLst/>
              <a:ahLst/>
              <a:cxnLst/>
              <a:rect l="l" t="t" r="r" b="b"/>
              <a:pathLst>
                <a:path w="3684" h="3684" extrusionOk="0">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257667" y="4785298"/>
              <a:ext cx="59794" cy="59810"/>
            </a:xfrm>
            <a:custGeom>
              <a:avLst/>
              <a:gdLst/>
              <a:ahLst/>
              <a:cxnLst/>
              <a:rect l="l" t="t" r="r" b="b"/>
              <a:pathLst>
                <a:path w="3683" h="3684" extrusionOk="0">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3431018" y="2988863"/>
              <a:ext cx="388390" cy="170256"/>
            </a:xfrm>
            <a:custGeom>
              <a:avLst/>
              <a:gdLst/>
              <a:ahLst/>
              <a:cxnLst/>
              <a:rect l="l" t="t" r="r" b="b"/>
              <a:pathLst>
                <a:path w="23923" h="10487" extrusionOk="0">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49494" y="3157512"/>
              <a:ext cx="351472" cy="1806550"/>
            </a:xfrm>
            <a:custGeom>
              <a:avLst/>
              <a:gdLst/>
              <a:ahLst/>
              <a:cxnLst/>
              <a:rect l="l" t="t" r="r" b="b"/>
              <a:pathLst>
                <a:path w="21649" h="111275" extrusionOk="0">
                  <a:moveTo>
                    <a:pt x="1" y="0"/>
                  </a:moveTo>
                  <a:lnTo>
                    <a:pt x="1" y="111274"/>
                  </a:lnTo>
                  <a:lnTo>
                    <a:pt x="21648" y="111274"/>
                  </a:lnTo>
                  <a:lnTo>
                    <a:pt x="21648"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3491640" y="3204691"/>
              <a:ext cx="59810" cy="59810"/>
            </a:xfrm>
            <a:custGeom>
              <a:avLst/>
              <a:gdLst/>
              <a:ahLst/>
              <a:cxnLst/>
              <a:rect l="l" t="t" r="r" b="b"/>
              <a:pathLst>
                <a:path w="3684" h="3684" extrusionOk="0">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3599051" y="3204691"/>
              <a:ext cx="59826" cy="59810"/>
            </a:xfrm>
            <a:custGeom>
              <a:avLst/>
              <a:gdLst/>
              <a:ahLst/>
              <a:cxnLst/>
              <a:rect l="l" t="t" r="r" b="b"/>
              <a:pathLst>
                <a:path w="3685" h="3684" extrusionOk="0">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706478" y="3204691"/>
              <a:ext cx="59794" cy="59810"/>
            </a:xfrm>
            <a:custGeom>
              <a:avLst/>
              <a:gdLst/>
              <a:ahLst/>
              <a:cxnLst/>
              <a:rect l="l" t="t" r="r" b="b"/>
              <a:pathLst>
                <a:path w="3683" h="3684" extrusionOk="0">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3491640" y="3308400"/>
              <a:ext cx="59810" cy="59842"/>
            </a:xfrm>
            <a:custGeom>
              <a:avLst/>
              <a:gdLst/>
              <a:ahLst/>
              <a:cxnLst/>
              <a:rect l="l" t="t" r="r" b="b"/>
              <a:pathLst>
                <a:path w="3684" h="3686" extrusionOk="0">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3599051" y="3308400"/>
              <a:ext cx="59826" cy="59842"/>
            </a:xfrm>
            <a:custGeom>
              <a:avLst/>
              <a:gdLst/>
              <a:ahLst/>
              <a:cxnLst/>
              <a:rect l="l" t="t" r="r" b="b"/>
              <a:pathLst>
                <a:path w="3685" h="3686" extrusionOk="0">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706478" y="3308400"/>
              <a:ext cx="59794" cy="59842"/>
            </a:xfrm>
            <a:custGeom>
              <a:avLst/>
              <a:gdLst/>
              <a:ahLst/>
              <a:cxnLst/>
              <a:rect l="l" t="t" r="r" b="b"/>
              <a:pathLst>
                <a:path w="3683" h="3686" extrusionOk="0">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91640" y="3412141"/>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599051" y="3412141"/>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706478" y="3412141"/>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3491640" y="3515851"/>
              <a:ext cx="59810" cy="59842"/>
            </a:xfrm>
            <a:custGeom>
              <a:avLst/>
              <a:gdLst/>
              <a:ahLst/>
              <a:cxnLst/>
              <a:rect l="l" t="t" r="r" b="b"/>
              <a:pathLst>
                <a:path w="3684" h="3686" extrusionOk="0">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3599051" y="3515851"/>
              <a:ext cx="59826" cy="59842"/>
            </a:xfrm>
            <a:custGeom>
              <a:avLst/>
              <a:gdLst/>
              <a:ahLst/>
              <a:cxnLst/>
              <a:rect l="l" t="t" r="r" b="b"/>
              <a:pathLst>
                <a:path w="3685" h="3686" extrusionOk="0">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3706478" y="3515851"/>
              <a:ext cx="59794" cy="59842"/>
            </a:xfrm>
            <a:custGeom>
              <a:avLst/>
              <a:gdLst/>
              <a:ahLst/>
              <a:cxnLst/>
              <a:rect l="l" t="t" r="r" b="b"/>
              <a:pathLst>
                <a:path w="3683" h="3686" extrusionOk="0">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3491640" y="3619592"/>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3599051" y="3619592"/>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3706478" y="3619592"/>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3491640" y="3723301"/>
              <a:ext cx="59810" cy="59842"/>
            </a:xfrm>
            <a:custGeom>
              <a:avLst/>
              <a:gdLst/>
              <a:ahLst/>
              <a:cxnLst/>
              <a:rect l="l" t="t" r="r" b="b"/>
              <a:pathLst>
                <a:path w="3684" h="3686" extrusionOk="0">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3599051" y="3723301"/>
              <a:ext cx="59826" cy="59842"/>
            </a:xfrm>
            <a:custGeom>
              <a:avLst/>
              <a:gdLst/>
              <a:ahLst/>
              <a:cxnLst/>
              <a:rect l="l" t="t" r="r" b="b"/>
              <a:pathLst>
                <a:path w="3685" h="3686" extrusionOk="0">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3706478" y="3723301"/>
              <a:ext cx="59794" cy="59842"/>
            </a:xfrm>
            <a:custGeom>
              <a:avLst/>
              <a:gdLst/>
              <a:ahLst/>
              <a:cxnLst/>
              <a:rect l="l" t="t" r="r" b="b"/>
              <a:pathLst>
                <a:path w="3683" h="3686" extrusionOk="0">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3491640" y="3827043"/>
              <a:ext cx="59810" cy="59842"/>
            </a:xfrm>
            <a:custGeom>
              <a:avLst/>
              <a:gdLst/>
              <a:ahLst/>
              <a:cxnLst/>
              <a:rect l="l" t="t" r="r" b="b"/>
              <a:pathLst>
                <a:path w="3684" h="3686" extrusionOk="0">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3599051" y="3827043"/>
              <a:ext cx="59826" cy="59842"/>
            </a:xfrm>
            <a:custGeom>
              <a:avLst/>
              <a:gdLst/>
              <a:ahLst/>
              <a:cxnLst/>
              <a:rect l="l" t="t" r="r" b="b"/>
              <a:pathLst>
                <a:path w="3685" h="3686" extrusionOk="0">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3706478" y="3827043"/>
              <a:ext cx="59794" cy="59842"/>
            </a:xfrm>
            <a:custGeom>
              <a:avLst/>
              <a:gdLst/>
              <a:ahLst/>
              <a:cxnLst/>
              <a:rect l="l" t="t" r="r" b="b"/>
              <a:pathLst>
                <a:path w="3683" h="3686" extrusionOk="0">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3491640" y="3930785"/>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3599051" y="3930785"/>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3706478" y="3930785"/>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491640" y="4034494"/>
              <a:ext cx="59810" cy="59842"/>
            </a:xfrm>
            <a:custGeom>
              <a:avLst/>
              <a:gdLst/>
              <a:ahLst/>
              <a:cxnLst/>
              <a:rect l="l" t="t" r="r" b="b"/>
              <a:pathLst>
                <a:path w="3684" h="3686" extrusionOk="0">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599051" y="4034494"/>
              <a:ext cx="59826" cy="59842"/>
            </a:xfrm>
            <a:custGeom>
              <a:avLst/>
              <a:gdLst/>
              <a:ahLst/>
              <a:cxnLst/>
              <a:rect l="l" t="t" r="r" b="b"/>
              <a:pathLst>
                <a:path w="3685" h="3686" extrusionOk="0">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3706478" y="4034494"/>
              <a:ext cx="59794" cy="59842"/>
            </a:xfrm>
            <a:custGeom>
              <a:avLst/>
              <a:gdLst/>
              <a:ahLst/>
              <a:cxnLst/>
              <a:rect l="l" t="t" r="r" b="b"/>
              <a:pathLst>
                <a:path w="3683" h="3686" extrusionOk="0">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491640" y="4138236"/>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599051" y="4138236"/>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06478" y="4138236"/>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3491640" y="4241945"/>
              <a:ext cx="59810" cy="59842"/>
            </a:xfrm>
            <a:custGeom>
              <a:avLst/>
              <a:gdLst/>
              <a:ahLst/>
              <a:cxnLst/>
              <a:rect l="l" t="t" r="r" b="b"/>
              <a:pathLst>
                <a:path w="3684" h="3686" extrusionOk="0">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3599051" y="4241945"/>
              <a:ext cx="59826" cy="59842"/>
            </a:xfrm>
            <a:custGeom>
              <a:avLst/>
              <a:gdLst/>
              <a:ahLst/>
              <a:cxnLst/>
              <a:rect l="l" t="t" r="r" b="b"/>
              <a:pathLst>
                <a:path w="3685" h="3686" extrusionOk="0">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3706478" y="4241945"/>
              <a:ext cx="59794" cy="59842"/>
            </a:xfrm>
            <a:custGeom>
              <a:avLst/>
              <a:gdLst/>
              <a:ahLst/>
              <a:cxnLst/>
              <a:rect l="l" t="t" r="r" b="b"/>
              <a:pathLst>
                <a:path w="3683" h="3686" extrusionOk="0">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91640" y="4345686"/>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3599051" y="4345686"/>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3706478" y="4345686"/>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3491640" y="4449396"/>
              <a:ext cx="59810" cy="59842"/>
            </a:xfrm>
            <a:custGeom>
              <a:avLst/>
              <a:gdLst/>
              <a:ahLst/>
              <a:cxnLst/>
              <a:rect l="l" t="t" r="r" b="b"/>
              <a:pathLst>
                <a:path w="3684" h="3686" extrusionOk="0">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3599051" y="4449396"/>
              <a:ext cx="59826" cy="59842"/>
            </a:xfrm>
            <a:custGeom>
              <a:avLst/>
              <a:gdLst/>
              <a:ahLst/>
              <a:cxnLst/>
              <a:rect l="l" t="t" r="r" b="b"/>
              <a:pathLst>
                <a:path w="3685" h="3686" extrusionOk="0">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3706478" y="4449396"/>
              <a:ext cx="59794" cy="59842"/>
            </a:xfrm>
            <a:custGeom>
              <a:avLst/>
              <a:gdLst/>
              <a:ahLst/>
              <a:cxnLst/>
              <a:rect l="l" t="t" r="r" b="b"/>
              <a:pathLst>
                <a:path w="3683" h="3686" extrusionOk="0">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3491640" y="4553137"/>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3599051" y="4553137"/>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3706478" y="4553137"/>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3491640" y="4656879"/>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3599051" y="4656879"/>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3706478" y="4656879"/>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3491640" y="4760588"/>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3599051" y="4760588"/>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3706478" y="4760588"/>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3491640" y="4864330"/>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3599051" y="4864330"/>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3706478" y="4864330"/>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3487890" y="3044078"/>
              <a:ext cx="59810" cy="59826"/>
            </a:xfrm>
            <a:custGeom>
              <a:avLst/>
              <a:gdLst/>
              <a:ahLst/>
              <a:cxnLst/>
              <a:rect l="l" t="t" r="r" b="b"/>
              <a:pathLst>
                <a:path w="3684" h="3685" extrusionOk="0">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3595333" y="3044078"/>
              <a:ext cx="59794" cy="59826"/>
            </a:xfrm>
            <a:custGeom>
              <a:avLst/>
              <a:gdLst/>
              <a:ahLst/>
              <a:cxnLst/>
              <a:rect l="l" t="t" r="r" b="b"/>
              <a:pathLst>
                <a:path w="3683" h="3685" extrusionOk="0">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3702727" y="3044078"/>
              <a:ext cx="59826" cy="59826"/>
            </a:xfrm>
            <a:custGeom>
              <a:avLst/>
              <a:gdLst/>
              <a:ahLst/>
              <a:cxnLst/>
              <a:rect l="l" t="t" r="r" b="b"/>
              <a:pathLst>
                <a:path w="3685" h="3685" extrusionOk="0">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3928426" y="5052201"/>
              <a:ext cx="549539" cy="24661"/>
            </a:xfrm>
            <a:custGeom>
              <a:avLst/>
              <a:gdLst/>
              <a:ahLst/>
              <a:cxnLst/>
              <a:rect l="l" t="t" r="r" b="b"/>
              <a:pathLst>
                <a:path w="33849" h="1519" extrusionOk="0">
                  <a:moveTo>
                    <a:pt x="0" y="0"/>
                  </a:moveTo>
                  <a:lnTo>
                    <a:pt x="0" y="1518"/>
                  </a:lnTo>
                  <a:lnTo>
                    <a:pt x="33848" y="1518"/>
                  </a:lnTo>
                  <a:lnTo>
                    <a:pt x="3384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2940251" y="5019423"/>
              <a:ext cx="549555" cy="24661"/>
            </a:xfrm>
            <a:custGeom>
              <a:avLst/>
              <a:gdLst/>
              <a:ahLst/>
              <a:cxnLst/>
              <a:rect l="l" t="t" r="r" b="b"/>
              <a:pathLst>
                <a:path w="33850" h="1519" extrusionOk="0">
                  <a:moveTo>
                    <a:pt x="1" y="1"/>
                  </a:moveTo>
                  <a:lnTo>
                    <a:pt x="1" y="1519"/>
                  </a:lnTo>
                  <a:lnTo>
                    <a:pt x="33849" y="1519"/>
                  </a:lnTo>
                  <a:lnTo>
                    <a:pt x="33849"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4416045" y="4460435"/>
              <a:ext cx="530316" cy="616427"/>
            </a:xfrm>
            <a:custGeom>
              <a:avLst/>
              <a:gdLst/>
              <a:ahLst/>
              <a:cxnLst/>
              <a:rect l="l" t="t" r="r" b="b"/>
              <a:pathLst>
                <a:path w="32665" h="37969" extrusionOk="0">
                  <a:moveTo>
                    <a:pt x="16333" y="1"/>
                  </a:moveTo>
                  <a:lnTo>
                    <a:pt x="0" y="11718"/>
                  </a:lnTo>
                  <a:lnTo>
                    <a:pt x="0" y="37968"/>
                  </a:lnTo>
                  <a:lnTo>
                    <a:pt x="32665" y="37968"/>
                  </a:lnTo>
                  <a:lnTo>
                    <a:pt x="32665" y="11718"/>
                  </a:lnTo>
                  <a:lnTo>
                    <a:pt x="16333"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4416045" y="5044766"/>
              <a:ext cx="530316" cy="32097"/>
            </a:xfrm>
            <a:custGeom>
              <a:avLst/>
              <a:gdLst/>
              <a:ahLst/>
              <a:cxnLst/>
              <a:rect l="l" t="t" r="r" b="b"/>
              <a:pathLst>
                <a:path w="32665" h="1977" extrusionOk="0">
                  <a:moveTo>
                    <a:pt x="0" y="0"/>
                  </a:moveTo>
                  <a:lnTo>
                    <a:pt x="0" y="1976"/>
                  </a:lnTo>
                  <a:lnTo>
                    <a:pt x="32665" y="1976"/>
                  </a:lnTo>
                  <a:lnTo>
                    <a:pt x="32665"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4603510" y="4812118"/>
              <a:ext cx="155401" cy="264744"/>
            </a:xfrm>
            <a:custGeom>
              <a:avLst/>
              <a:gdLst/>
              <a:ahLst/>
              <a:cxnLst/>
              <a:rect l="l" t="t" r="r" b="b"/>
              <a:pathLst>
                <a:path w="9572" h="16307" extrusionOk="0">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4346835" y="4446636"/>
              <a:ext cx="665180" cy="269501"/>
            </a:xfrm>
            <a:custGeom>
              <a:avLst/>
              <a:gdLst/>
              <a:ahLst/>
              <a:cxnLst/>
              <a:rect l="l" t="t" r="r" b="b"/>
              <a:pathLst>
                <a:path w="40972" h="16600" extrusionOk="0">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4632668" y="4616535"/>
              <a:ext cx="93530" cy="89974"/>
            </a:xfrm>
            <a:custGeom>
              <a:avLst/>
              <a:gdLst/>
              <a:ahLst/>
              <a:cxnLst/>
              <a:rect l="l" t="t" r="r" b="b"/>
              <a:pathLst>
                <a:path w="5761" h="5542" extrusionOk="0">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4521523" y="4877659"/>
              <a:ext cx="68983" cy="130432"/>
            </a:xfrm>
            <a:custGeom>
              <a:avLst/>
              <a:gdLst/>
              <a:ahLst/>
              <a:cxnLst/>
              <a:rect l="l" t="t" r="r" b="b"/>
              <a:pathLst>
                <a:path w="4249" h="8034" extrusionOk="0">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4551672" y="4827817"/>
              <a:ext cx="8669" cy="205633"/>
            </a:xfrm>
            <a:custGeom>
              <a:avLst/>
              <a:gdLst/>
              <a:ahLst/>
              <a:cxnLst/>
              <a:rect l="l" t="t" r="r" b="b"/>
              <a:pathLst>
                <a:path w="534" h="12666" extrusionOk="0">
                  <a:moveTo>
                    <a:pt x="0" y="0"/>
                  </a:moveTo>
                  <a:lnTo>
                    <a:pt x="0" y="12666"/>
                  </a:lnTo>
                  <a:lnTo>
                    <a:pt x="534" y="12666"/>
                  </a:lnTo>
                  <a:lnTo>
                    <a:pt x="534"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4521523" y="4906248"/>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4521523" y="4939644"/>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4521523" y="4973023"/>
              <a:ext cx="68983" cy="6494"/>
            </a:xfrm>
            <a:custGeom>
              <a:avLst/>
              <a:gdLst/>
              <a:ahLst/>
              <a:cxnLst/>
              <a:rect l="l" t="t" r="r" b="b"/>
              <a:pathLst>
                <a:path w="4249" h="400" extrusionOk="0">
                  <a:moveTo>
                    <a:pt x="1" y="0"/>
                  </a:moveTo>
                  <a:lnTo>
                    <a:pt x="1" y="400"/>
                  </a:lnTo>
                  <a:lnTo>
                    <a:pt x="4249" y="400"/>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4521523" y="5006451"/>
              <a:ext cx="68983" cy="6478"/>
            </a:xfrm>
            <a:custGeom>
              <a:avLst/>
              <a:gdLst/>
              <a:ahLst/>
              <a:cxnLst/>
              <a:rect l="l" t="t" r="r" b="b"/>
              <a:pathLst>
                <a:path w="4249" h="399" extrusionOk="0">
                  <a:moveTo>
                    <a:pt x="1" y="0"/>
                  </a:moveTo>
                  <a:lnTo>
                    <a:pt x="1" y="398"/>
                  </a:lnTo>
                  <a:lnTo>
                    <a:pt x="4249" y="398"/>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4767500" y="4877659"/>
              <a:ext cx="68983" cy="130432"/>
            </a:xfrm>
            <a:custGeom>
              <a:avLst/>
              <a:gdLst/>
              <a:ahLst/>
              <a:cxnLst/>
              <a:rect l="l" t="t" r="r" b="b"/>
              <a:pathLst>
                <a:path w="4249" h="8034" extrusionOk="0">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4797632" y="4822346"/>
              <a:ext cx="8686" cy="205649"/>
            </a:xfrm>
            <a:custGeom>
              <a:avLst/>
              <a:gdLst/>
              <a:ahLst/>
              <a:cxnLst/>
              <a:rect l="l" t="t" r="r" b="b"/>
              <a:pathLst>
                <a:path w="535" h="12667" extrusionOk="0">
                  <a:moveTo>
                    <a:pt x="1" y="1"/>
                  </a:moveTo>
                  <a:lnTo>
                    <a:pt x="1" y="12666"/>
                  </a:lnTo>
                  <a:lnTo>
                    <a:pt x="534" y="12666"/>
                  </a:lnTo>
                  <a:lnTo>
                    <a:pt x="534"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4767500" y="4906248"/>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4767500" y="4939644"/>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4767500" y="4973023"/>
              <a:ext cx="68950" cy="6494"/>
            </a:xfrm>
            <a:custGeom>
              <a:avLst/>
              <a:gdLst/>
              <a:ahLst/>
              <a:cxnLst/>
              <a:rect l="l" t="t" r="r" b="b"/>
              <a:pathLst>
                <a:path w="4247" h="400" extrusionOk="0">
                  <a:moveTo>
                    <a:pt x="0" y="0"/>
                  </a:moveTo>
                  <a:lnTo>
                    <a:pt x="0" y="400"/>
                  </a:lnTo>
                  <a:lnTo>
                    <a:pt x="4247" y="400"/>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4767500" y="5006451"/>
              <a:ext cx="68950" cy="6478"/>
            </a:xfrm>
            <a:custGeom>
              <a:avLst/>
              <a:gdLst/>
              <a:ahLst/>
              <a:cxnLst/>
              <a:rect l="l" t="t" r="r" b="b"/>
              <a:pathLst>
                <a:path w="4247" h="399" extrusionOk="0">
                  <a:moveTo>
                    <a:pt x="0" y="0"/>
                  </a:moveTo>
                  <a:lnTo>
                    <a:pt x="0" y="398"/>
                  </a:lnTo>
                  <a:lnTo>
                    <a:pt x="4247" y="398"/>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5292751" y="5037898"/>
              <a:ext cx="919485" cy="39240"/>
            </a:xfrm>
            <a:custGeom>
              <a:avLst/>
              <a:gdLst/>
              <a:ahLst/>
              <a:cxnLst/>
              <a:rect l="l" t="t" r="r" b="b"/>
              <a:pathLst>
                <a:path w="56636" h="2417" extrusionOk="0">
                  <a:moveTo>
                    <a:pt x="0" y="0"/>
                  </a:moveTo>
                  <a:lnTo>
                    <a:pt x="0" y="2417"/>
                  </a:lnTo>
                  <a:lnTo>
                    <a:pt x="56636" y="2417"/>
                  </a:lnTo>
                  <a:lnTo>
                    <a:pt x="56636"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5110594" y="4441392"/>
              <a:ext cx="439546" cy="635746"/>
            </a:xfrm>
            <a:custGeom>
              <a:avLst/>
              <a:gdLst/>
              <a:ahLst/>
              <a:cxnLst/>
              <a:rect l="l" t="t" r="r" b="b"/>
              <a:pathLst>
                <a:path w="27074" h="39159" extrusionOk="0">
                  <a:moveTo>
                    <a:pt x="13536" y="1"/>
                  </a:moveTo>
                  <a:lnTo>
                    <a:pt x="1" y="12086"/>
                  </a:lnTo>
                  <a:lnTo>
                    <a:pt x="1" y="39159"/>
                  </a:lnTo>
                  <a:lnTo>
                    <a:pt x="27073" y="39159"/>
                  </a:lnTo>
                  <a:lnTo>
                    <a:pt x="27073" y="12086"/>
                  </a:lnTo>
                  <a:lnTo>
                    <a:pt x="13536" y="1"/>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5110594" y="5044067"/>
              <a:ext cx="439546" cy="33071"/>
            </a:xfrm>
            <a:custGeom>
              <a:avLst/>
              <a:gdLst/>
              <a:ahLst/>
              <a:cxnLst/>
              <a:rect l="l" t="t" r="r" b="b"/>
              <a:pathLst>
                <a:path w="27074" h="2037" extrusionOk="0">
                  <a:moveTo>
                    <a:pt x="1" y="1"/>
                  </a:moveTo>
                  <a:lnTo>
                    <a:pt x="1" y="2037"/>
                  </a:lnTo>
                  <a:lnTo>
                    <a:pt x="27073" y="2037"/>
                  </a:lnTo>
                  <a:lnTo>
                    <a:pt x="27073"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5250231" y="4804114"/>
              <a:ext cx="160288" cy="273024"/>
            </a:xfrm>
            <a:custGeom>
              <a:avLst/>
              <a:gdLst/>
              <a:ahLst/>
              <a:cxnLst/>
              <a:rect l="l" t="t" r="r" b="b"/>
              <a:pathLst>
                <a:path w="9873" h="16817" extrusionOk="0">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5039939" y="4430255"/>
              <a:ext cx="576602" cy="274274"/>
            </a:xfrm>
            <a:custGeom>
              <a:avLst/>
              <a:gdLst/>
              <a:ahLst/>
              <a:cxnLst/>
              <a:rect l="l" t="t" r="r" b="b"/>
              <a:pathLst>
                <a:path w="35516" h="16894" extrusionOk="0">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2608618" y="4982456"/>
              <a:ext cx="4285602" cy="279729"/>
            </a:xfrm>
            <a:custGeom>
              <a:avLst/>
              <a:gdLst/>
              <a:ahLst/>
              <a:cxnLst/>
              <a:rect l="l" t="t" r="r" b="b"/>
              <a:pathLst>
                <a:path w="263973" h="17230" extrusionOk="0">
                  <a:moveTo>
                    <a:pt x="11995" y="0"/>
                  </a:moveTo>
                  <a:cubicBezTo>
                    <a:pt x="5371" y="0"/>
                    <a:pt x="1" y="7715"/>
                    <a:pt x="1" y="17229"/>
                  </a:cubicBezTo>
                  <a:lnTo>
                    <a:pt x="263972" y="17229"/>
                  </a:lnTo>
                  <a:cubicBezTo>
                    <a:pt x="263972" y="7715"/>
                    <a:pt x="258602" y="0"/>
                    <a:pt x="251978"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2249581" y="4283555"/>
              <a:ext cx="499113" cy="646234"/>
            </a:xfrm>
            <a:custGeom>
              <a:avLst/>
              <a:gdLst/>
              <a:ahLst/>
              <a:cxnLst/>
              <a:rect l="l" t="t" r="r" b="b"/>
              <a:pathLst>
                <a:path w="30743" h="39805" extrusionOk="0">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2403684" y="4532129"/>
              <a:ext cx="199690" cy="609640"/>
            </a:xfrm>
            <a:custGeom>
              <a:avLst/>
              <a:gdLst/>
              <a:ahLst/>
              <a:cxnLst/>
              <a:rect l="l" t="t" r="r" b="b"/>
              <a:pathLst>
                <a:path w="12300" h="37551" extrusionOk="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2549052" y="3946062"/>
              <a:ext cx="603098" cy="781033"/>
            </a:xfrm>
            <a:custGeom>
              <a:avLst/>
              <a:gdLst/>
              <a:ahLst/>
              <a:cxnLst/>
              <a:rect l="l" t="t" r="r" b="b"/>
              <a:pathLst>
                <a:path w="37148" h="48108" extrusionOk="0">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2730770" y="4244835"/>
              <a:ext cx="235667" cy="896935"/>
            </a:xfrm>
            <a:custGeom>
              <a:avLst/>
              <a:gdLst/>
              <a:ahLst/>
              <a:cxnLst/>
              <a:rect l="l" t="t" r="r" b="b"/>
              <a:pathLst>
                <a:path w="14516" h="55247" extrusionOk="0">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2723254" y="5155943"/>
              <a:ext cx="3958044" cy="212467"/>
            </a:xfrm>
            <a:custGeom>
              <a:avLst/>
              <a:gdLst/>
              <a:ahLst/>
              <a:cxnLst/>
              <a:rect l="l" t="t" r="r" b="b"/>
              <a:pathLst>
                <a:path w="243797" h="13087" extrusionOk="0">
                  <a:moveTo>
                    <a:pt x="8414" y="0"/>
                  </a:moveTo>
                  <a:cubicBezTo>
                    <a:pt x="3768" y="0"/>
                    <a:pt x="1" y="5860"/>
                    <a:pt x="1" y="13086"/>
                  </a:cubicBezTo>
                  <a:lnTo>
                    <a:pt x="243797" y="13086"/>
                  </a:lnTo>
                  <a:cubicBezTo>
                    <a:pt x="243797" y="5860"/>
                    <a:pt x="240029" y="0"/>
                    <a:pt x="23538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3252515" y="4475842"/>
              <a:ext cx="393618" cy="509665"/>
            </a:xfrm>
            <a:custGeom>
              <a:avLst/>
              <a:gdLst/>
              <a:ahLst/>
              <a:cxnLst/>
              <a:rect l="l" t="t" r="r" b="b"/>
              <a:pathLst>
                <a:path w="24245" h="31393" extrusionOk="0">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3374001" y="4672059"/>
              <a:ext cx="157885" cy="480832"/>
            </a:xfrm>
            <a:custGeom>
              <a:avLst/>
              <a:gdLst/>
              <a:ahLst/>
              <a:cxnLst/>
              <a:rect l="l" t="t" r="r" b="b"/>
              <a:pathLst>
                <a:path w="9725" h="29617" extrusionOk="0">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4918015" y="4500341"/>
              <a:ext cx="376084" cy="486969"/>
            </a:xfrm>
            <a:custGeom>
              <a:avLst/>
              <a:gdLst/>
              <a:ahLst/>
              <a:cxnLst/>
              <a:rect l="l" t="t" r="r" b="b"/>
              <a:pathLst>
                <a:path w="23165" h="29995" extrusionOk="0">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5027097" y="4687482"/>
              <a:ext cx="150888" cy="459743"/>
            </a:xfrm>
            <a:custGeom>
              <a:avLst/>
              <a:gdLst/>
              <a:ahLst/>
              <a:cxnLst/>
              <a:rect l="l" t="t" r="r" b="b"/>
              <a:pathLst>
                <a:path w="9294" h="28318" extrusionOk="0">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4684653" y="4697905"/>
              <a:ext cx="261237" cy="338208"/>
            </a:xfrm>
            <a:custGeom>
              <a:avLst/>
              <a:gdLst/>
              <a:ahLst/>
              <a:cxnLst/>
              <a:rect l="l" t="t" r="r" b="b"/>
              <a:pathLst>
                <a:path w="16091" h="20832" extrusionOk="0">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4765324" y="4827980"/>
              <a:ext cx="104732" cy="319050"/>
            </a:xfrm>
            <a:custGeom>
              <a:avLst/>
              <a:gdLst/>
              <a:ahLst/>
              <a:cxnLst/>
              <a:rect l="l" t="t" r="r" b="b"/>
              <a:pathLst>
                <a:path w="6451" h="19652" extrusionOk="0">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3468960" y="4579730"/>
              <a:ext cx="333240" cy="431429"/>
            </a:xfrm>
            <a:custGeom>
              <a:avLst/>
              <a:gdLst/>
              <a:ahLst/>
              <a:cxnLst/>
              <a:rect l="l" t="t" r="r" b="b"/>
              <a:pathLst>
                <a:path w="20526" h="26574" extrusionOk="0">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3571857" y="4745701"/>
              <a:ext cx="133598" cy="406995"/>
            </a:xfrm>
            <a:custGeom>
              <a:avLst/>
              <a:gdLst/>
              <a:ahLst/>
              <a:cxnLst/>
              <a:rect l="l" t="t" r="r" b="b"/>
              <a:pathLst>
                <a:path w="8229" h="25069" extrusionOk="0">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5753298" y="4441268"/>
              <a:ext cx="394397" cy="510639"/>
            </a:xfrm>
            <a:custGeom>
              <a:avLst/>
              <a:gdLst/>
              <a:ahLst/>
              <a:cxnLst/>
              <a:rect l="l" t="t" r="r" b="b"/>
              <a:pathLst>
                <a:path w="24293" h="31453" extrusionOk="0">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5867113" y="4667545"/>
              <a:ext cx="158129" cy="481741"/>
            </a:xfrm>
            <a:custGeom>
              <a:avLst/>
              <a:gdLst/>
              <a:ahLst/>
              <a:cxnLst/>
              <a:rect l="l" t="t" r="r" b="b"/>
              <a:pathLst>
                <a:path w="9740" h="29673" extrusionOk="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6030372" y="4204458"/>
              <a:ext cx="476530" cy="617157"/>
            </a:xfrm>
            <a:custGeom>
              <a:avLst/>
              <a:gdLst/>
              <a:ahLst/>
              <a:cxnLst/>
              <a:rect l="l" t="t" r="r" b="b"/>
              <a:pathLst>
                <a:path w="29352" h="38014" extrusionOk="0">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6174019" y="4440564"/>
              <a:ext cx="186134" cy="708723"/>
            </a:xfrm>
            <a:custGeom>
              <a:avLst/>
              <a:gdLst/>
              <a:ahLst/>
              <a:cxnLst/>
              <a:rect l="l" t="t" r="r" b="b"/>
              <a:pathLst>
                <a:path w="11465" h="43654" extrusionOk="0">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5257667" y="3584249"/>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5150224" y="3475052"/>
              <a:ext cx="59810" cy="59826"/>
            </a:xfrm>
            <a:custGeom>
              <a:avLst/>
              <a:gdLst/>
              <a:ahLst/>
              <a:cxnLst/>
              <a:rect l="l" t="t" r="r" b="b"/>
              <a:pathLst>
                <a:path w="3684" h="3685" extrusionOk="0">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5257667" y="3475052"/>
              <a:ext cx="59794" cy="59826"/>
            </a:xfrm>
            <a:custGeom>
              <a:avLst/>
              <a:gdLst/>
              <a:ahLst/>
              <a:cxnLst/>
              <a:rect l="l" t="t" r="r" b="b"/>
              <a:pathLst>
                <a:path w="3683" h="3685" extrusionOk="0">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5042797" y="3475052"/>
              <a:ext cx="59842" cy="59826"/>
            </a:xfrm>
            <a:custGeom>
              <a:avLst/>
              <a:gdLst/>
              <a:ahLst/>
              <a:cxnLst/>
              <a:rect l="l" t="t" r="r" b="b"/>
              <a:pathLst>
                <a:path w="3686" h="3685" extrusionOk="0">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5042797" y="3584249"/>
              <a:ext cx="59842" cy="59810"/>
            </a:xfrm>
            <a:custGeom>
              <a:avLst/>
              <a:gdLst/>
              <a:ahLst/>
              <a:cxnLst/>
              <a:rect l="l" t="t" r="r" b="b"/>
              <a:pathLst>
                <a:path w="3686" h="3684" extrusionOk="0">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5042797" y="3693429"/>
              <a:ext cx="59842" cy="59794"/>
            </a:xfrm>
            <a:custGeom>
              <a:avLst/>
              <a:gdLst/>
              <a:ahLst/>
              <a:cxnLst/>
              <a:rect l="l" t="t" r="r" b="b"/>
              <a:pathLst>
                <a:path w="3686" h="3683" extrusionOk="0">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5150224" y="3693429"/>
              <a:ext cx="59810" cy="59794"/>
            </a:xfrm>
            <a:custGeom>
              <a:avLst/>
              <a:gdLst/>
              <a:ahLst/>
              <a:cxnLst/>
              <a:rect l="l" t="t" r="r" b="b"/>
              <a:pathLst>
                <a:path w="3684" h="3683" extrusionOk="0">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5150224" y="3802593"/>
              <a:ext cx="59810" cy="59842"/>
            </a:xfrm>
            <a:custGeom>
              <a:avLst/>
              <a:gdLst/>
              <a:ahLst/>
              <a:cxnLst/>
              <a:rect l="l" t="t" r="r" b="b"/>
              <a:pathLst>
                <a:path w="3684" h="3686" extrusionOk="0">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155;p16">
            <a:extLst>
              <a:ext uri="{FF2B5EF4-FFF2-40B4-BE49-F238E27FC236}">
                <a16:creationId xmlns:a16="http://schemas.microsoft.com/office/drawing/2014/main" id="{A8D48540-CF75-49C4-A89E-F206F4B11494}"/>
              </a:ext>
            </a:extLst>
          </p:cNvPr>
          <p:cNvSpPr/>
          <p:nvPr/>
        </p:nvSpPr>
        <p:spPr>
          <a:xfrm>
            <a:off x="790975" y="1975937"/>
            <a:ext cx="659787" cy="579278"/>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5;p16">
            <a:extLst>
              <a:ext uri="{FF2B5EF4-FFF2-40B4-BE49-F238E27FC236}">
                <a16:creationId xmlns:a16="http://schemas.microsoft.com/office/drawing/2014/main" id="{384BFF26-F1C0-4E43-A640-2F9E205C2CC1}"/>
              </a:ext>
            </a:extLst>
          </p:cNvPr>
          <p:cNvSpPr txBox="1">
            <a:spLocks/>
          </p:cNvSpPr>
          <p:nvPr/>
        </p:nvSpPr>
        <p:spPr>
          <a:xfrm>
            <a:off x="420634" y="2020762"/>
            <a:ext cx="17538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01</a:t>
            </a:r>
          </a:p>
        </p:txBody>
      </p:sp>
      <p:sp>
        <p:nvSpPr>
          <p:cNvPr id="283" name="Google Shape;732;p22">
            <a:extLst>
              <a:ext uri="{FF2B5EF4-FFF2-40B4-BE49-F238E27FC236}">
                <a16:creationId xmlns:a16="http://schemas.microsoft.com/office/drawing/2014/main" id="{D77BA208-8E02-47F8-ADB8-5080A86EA648}"/>
              </a:ext>
            </a:extLst>
          </p:cNvPr>
          <p:cNvSpPr txBox="1">
            <a:spLocks/>
          </p:cNvSpPr>
          <p:nvPr/>
        </p:nvSpPr>
        <p:spPr>
          <a:xfrm>
            <a:off x="727861" y="1027737"/>
            <a:ext cx="8389253" cy="559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If we had more time for the project ………….</a:t>
            </a:r>
          </a:p>
          <a:p>
            <a:endParaRPr lang="en-US" b="1" dirty="0">
              <a:solidFill>
                <a:schemeClr val="accent5">
                  <a:lumMod val="50000"/>
                </a:schemeClr>
              </a:solidFill>
              <a:latin typeface="EB Garamond"/>
              <a:cs typeface="Arial"/>
              <a:sym typeface="Arial"/>
            </a:endParaRPr>
          </a:p>
        </p:txBody>
      </p:sp>
      <p:sp>
        <p:nvSpPr>
          <p:cNvPr id="286" name="Google Shape;157;p16">
            <a:extLst>
              <a:ext uri="{FF2B5EF4-FFF2-40B4-BE49-F238E27FC236}">
                <a16:creationId xmlns:a16="http://schemas.microsoft.com/office/drawing/2014/main" id="{6E639DC0-5D0F-4840-B772-A64F712B6BE7}"/>
              </a:ext>
            </a:extLst>
          </p:cNvPr>
          <p:cNvSpPr/>
          <p:nvPr/>
        </p:nvSpPr>
        <p:spPr>
          <a:xfrm>
            <a:off x="2788217" y="1380767"/>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60;p16">
            <a:extLst>
              <a:ext uri="{FF2B5EF4-FFF2-40B4-BE49-F238E27FC236}">
                <a16:creationId xmlns:a16="http://schemas.microsoft.com/office/drawing/2014/main" id="{CC5B1270-3C5D-426C-B184-6D0B0128CBF8}"/>
              </a:ext>
            </a:extLst>
          </p:cNvPr>
          <p:cNvSpPr txBox="1">
            <a:spLocks/>
          </p:cNvSpPr>
          <p:nvPr/>
        </p:nvSpPr>
        <p:spPr>
          <a:xfrm>
            <a:off x="2426110" y="1424399"/>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 sz="1400" dirty="0"/>
              <a:t>02</a:t>
            </a:r>
            <a:endParaRPr lang="en" sz="1400" dirty="0">
              <a:solidFill>
                <a:srgbClr val="FFFFFF"/>
              </a:solidFill>
            </a:endParaRPr>
          </a:p>
        </p:txBody>
      </p:sp>
      <p:sp>
        <p:nvSpPr>
          <p:cNvPr id="295" name="Google Shape;355;p20">
            <a:extLst>
              <a:ext uri="{FF2B5EF4-FFF2-40B4-BE49-F238E27FC236}">
                <a16:creationId xmlns:a16="http://schemas.microsoft.com/office/drawing/2014/main" id="{A3E43276-46EC-4BEA-8BB2-2F1F8A96A79C}"/>
              </a:ext>
            </a:extLst>
          </p:cNvPr>
          <p:cNvSpPr txBox="1">
            <a:spLocks/>
          </p:cNvSpPr>
          <p:nvPr/>
        </p:nvSpPr>
        <p:spPr>
          <a:xfrm>
            <a:off x="6559797" y="2273781"/>
            <a:ext cx="2238000" cy="1112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US" dirty="0"/>
              <a:t>Set up a model where investors can be flagged when it is best to buy a property and when it is best to sell to maximize profit (trigger buy/sell), for investors who buy/sell frequently. </a:t>
            </a:r>
          </a:p>
        </p:txBody>
      </p:sp>
      <p:sp>
        <p:nvSpPr>
          <p:cNvPr id="296" name="Google Shape;155;p16">
            <a:extLst>
              <a:ext uri="{FF2B5EF4-FFF2-40B4-BE49-F238E27FC236}">
                <a16:creationId xmlns:a16="http://schemas.microsoft.com/office/drawing/2014/main" id="{ACE06B11-AC92-409F-9CB7-BFE53BD21D37}"/>
              </a:ext>
            </a:extLst>
          </p:cNvPr>
          <p:cNvSpPr/>
          <p:nvPr/>
        </p:nvSpPr>
        <p:spPr>
          <a:xfrm>
            <a:off x="5981571" y="2173162"/>
            <a:ext cx="659787" cy="579278"/>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0;p16">
            <a:extLst>
              <a:ext uri="{FF2B5EF4-FFF2-40B4-BE49-F238E27FC236}">
                <a16:creationId xmlns:a16="http://schemas.microsoft.com/office/drawing/2014/main" id="{BCA7DF75-7601-4383-ACCC-AF2F6C641E71}"/>
              </a:ext>
            </a:extLst>
          </p:cNvPr>
          <p:cNvSpPr txBox="1">
            <a:spLocks/>
          </p:cNvSpPr>
          <p:nvPr/>
        </p:nvSpPr>
        <p:spPr>
          <a:xfrm>
            <a:off x="5587750" y="2150819"/>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 sz="1400" dirty="0"/>
              <a:t>03</a:t>
            </a:r>
            <a:endParaRPr lang="en" sz="1400"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sp>
        <p:nvSpPr>
          <p:cNvPr id="1879" name="Google Shape;1879;p36"/>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FFCB64"/>
                </a:solidFill>
              </a:rPr>
              <a:t>THANKS</a:t>
            </a:r>
            <a:endParaRPr>
              <a:solidFill>
                <a:srgbClr val="FFCB64"/>
              </a:solidFill>
            </a:endParaRPr>
          </a:p>
        </p:txBody>
      </p:sp>
      <p:grpSp>
        <p:nvGrpSpPr>
          <p:cNvPr id="1880" name="Google Shape;1880;p36"/>
          <p:cNvGrpSpPr/>
          <p:nvPr/>
        </p:nvGrpSpPr>
        <p:grpSpPr>
          <a:xfrm>
            <a:off x="6086323" y="1653090"/>
            <a:ext cx="3481645" cy="3406550"/>
            <a:chOff x="4095386" y="2301250"/>
            <a:chExt cx="2149164" cy="2102809"/>
          </a:xfrm>
        </p:grpSpPr>
        <p:sp>
          <p:nvSpPr>
            <p:cNvPr id="1881" name="Google Shape;1881;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36"/>
          <p:cNvGrpSpPr/>
          <p:nvPr/>
        </p:nvGrpSpPr>
        <p:grpSpPr>
          <a:xfrm>
            <a:off x="6489414" y="2915087"/>
            <a:ext cx="2792057" cy="2314899"/>
            <a:chOff x="202950" y="1579375"/>
            <a:chExt cx="1537900" cy="1275075"/>
          </a:xfrm>
        </p:grpSpPr>
        <p:sp>
          <p:nvSpPr>
            <p:cNvPr id="1888" name="Google Shape;1888;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2" name="Google Shape;1902;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6"/>
          <p:cNvSpPr txBox="1">
            <a:spLocks noGrp="1"/>
          </p:cNvSpPr>
          <p:nvPr>
            <p:ph type="subTitle" idx="1"/>
          </p:nvPr>
        </p:nvSpPr>
        <p:spPr>
          <a:xfrm flipH="1">
            <a:off x="1674025" y="2409550"/>
            <a:ext cx="3012300"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solidFill>
                  <a:srgbClr val="434343"/>
                </a:solidFill>
              </a:rPr>
              <a:t>Does anyone have any questions?</a:t>
            </a:r>
            <a:endParaRPr dirty="0">
              <a:solidFill>
                <a:srgbClr val="434343"/>
              </a:solidFill>
            </a:endParaRPr>
          </a:p>
          <a:p>
            <a:pPr marL="0" lvl="0" indent="0" algn="r" rtl="0">
              <a:spcBef>
                <a:spcPts val="0"/>
              </a:spcBef>
              <a:spcAft>
                <a:spcPts val="0"/>
              </a:spcAft>
              <a:buNone/>
            </a:pPr>
            <a:endParaRPr dirty="0"/>
          </a:p>
        </p:txBody>
      </p:sp>
      <p:sp>
        <p:nvSpPr>
          <p:cNvPr id="1905" name="Google Shape;1905;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154" name="Google Shape;154;p16"/>
          <p:cNvSpPr/>
          <p:nvPr/>
        </p:nvSpPr>
        <p:spPr>
          <a:xfrm>
            <a:off x="6211396"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1905000"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txBox="1">
            <a:spLocks noGrp="1"/>
          </p:cNvSpPr>
          <p:nvPr>
            <p:ph type="title" idx="2"/>
          </p:nvPr>
        </p:nvSpPr>
        <p:spPr>
          <a:xfrm>
            <a:off x="3699102"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solidFill>
                <a:srgbClr val="FFFFFF"/>
              </a:solidFill>
            </a:endParaRPr>
          </a:p>
        </p:txBody>
      </p:sp>
      <p:sp>
        <p:nvSpPr>
          <p:cNvPr id="157" name="Google Shape;157;p16"/>
          <p:cNvSpPr/>
          <p:nvPr/>
        </p:nvSpPr>
        <p:spPr>
          <a:xfrm>
            <a:off x="4052244" y="3012350"/>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txBox="1">
            <a:spLocks noGrp="1"/>
          </p:cNvSpPr>
          <p:nvPr>
            <p:ph type="title" idx="8"/>
          </p:nvPr>
        </p:nvSpPr>
        <p:spPr>
          <a:xfrm>
            <a:off x="5866256" y="1573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0" name="Google Shape;160;p16"/>
          <p:cNvSpPr txBox="1">
            <a:spLocks noGrp="1"/>
          </p:cNvSpPr>
          <p:nvPr>
            <p:ph type="title" idx="5"/>
          </p:nvPr>
        </p:nvSpPr>
        <p:spPr>
          <a:xfrm>
            <a:off x="3699102"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solidFill>
                <a:srgbClr val="FFFFFF"/>
              </a:solidFill>
            </a:endParaRPr>
          </a:p>
        </p:txBody>
      </p:sp>
      <p:sp>
        <p:nvSpPr>
          <p:cNvPr id="162" name="Google Shape;162;p16"/>
          <p:cNvSpPr txBox="1">
            <a:spLocks noGrp="1"/>
          </p:cNvSpPr>
          <p:nvPr>
            <p:ph type="title" idx="14"/>
          </p:nvPr>
        </p:nvSpPr>
        <p:spPr>
          <a:xfrm>
            <a:off x="5866256"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63" name="Google Shape;163;p16"/>
          <p:cNvSpPr txBox="1">
            <a:spLocks noGrp="1"/>
          </p:cNvSpPr>
          <p:nvPr>
            <p:ph type="ctrTitle" idx="6"/>
          </p:nvPr>
        </p:nvSpPr>
        <p:spPr>
          <a:xfrm>
            <a:off x="5474427" y="2237141"/>
            <a:ext cx="307922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PREPARATION, EXPLORATION, CLEANING, FEATURE ENGINEERING</a:t>
            </a:r>
            <a:endParaRPr dirty="0"/>
          </a:p>
        </p:txBody>
      </p:sp>
      <p:sp>
        <p:nvSpPr>
          <p:cNvPr id="165" name="Google Shape;165;p16"/>
          <p:cNvSpPr txBox="1">
            <a:spLocks noGrp="1"/>
          </p:cNvSpPr>
          <p:nvPr>
            <p:ph type="title" idx="18"/>
          </p:nvPr>
        </p:nvSpPr>
        <p:spPr>
          <a:xfrm>
            <a:off x="1545625"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66" name="Google Shape;166;p16"/>
          <p:cNvSpPr txBox="1">
            <a:spLocks noGrp="1"/>
          </p:cNvSpPr>
          <p:nvPr>
            <p:ph type="ctrTitle" idx="9"/>
          </p:nvPr>
        </p:nvSpPr>
        <p:spPr>
          <a:xfrm>
            <a:off x="5581987" y="3377341"/>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NEXT STEPS</a:t>
            </a:r>
            <a:endParaRPr dirty="0"/>
          </a:p>
        </p:txBody>
      </p:sp>
      <p:sp>
        <p:nvSpPr>
          <p:cNvPr id="167" name="Google Shape;167;p16"/>
          <p:cNvSpPr txBox="1">
            <a:spLocks noGrp="1"/>
          </p:cNvSpPr>
          <p:nvPr>
            <p:ph type="ctrTitle" idx="16"/>
          </p:nvPr>
        </p:nvSpPr>
        <p:spPr>
          <a:xfrm>
            <a:off x="1073720" y="2193983"/>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HOUSE PRICE PREDICTION PROJECT GOAL</a:t>
            </a:r>
            <a:endParaRPr dirty="0"/>
          </a:p>
        </p:txBody>
      </p:sp>
      <p:sp>
        <p:nvSpPr>
          <p:cNvPr id="169" name="Google Shape;169;p16"/>
          <p:cNvSpPr txBox="1">
            <a:spLocks noGrp="1"/>
          </p:cNvSpPr>
          <p:nvPr>
            <p:ph type="ctrTitle" idx="19"/>
          </p:nvPr>
        </p:nvSpPr>
        <p:spPr>
          <a:xfrm>
            <a:off x="1251800" y="3726970"/>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TRAINING, TESTING AND FINE TUNING</a:t>
            </a:r>
            <a:endParaRPr dirty="0"/>
          </a:p>
        </p:txBody>
      </p:sp>
      <p:sp>
        <p:nvSpPr>
          <p:cNvPr id="171" name="Google Shape;171;p16"/>
          <p:cNvSpPr txBox="1">
            <a:spLocks noGrp="1"/>
          </p:cNvSpPr>
          <p:nvPr>
            <p:ph type="title" idx="21"/>
          </p:nvPr>
        </p:nvSpPr>
        <p:spPr>
          <a:xfrm>
            <a:off x="1545625"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2" name="Google Shape;172;p16"/>
          <p:cNvSpPr txBox="1">
            <a:spLocks noGrp="1"/>
          </p:cNvSpPr>
          <p:nvPr>
            <p:ph type="ctrTitle"/>
          </p:nvPr>
        </p:nvSpPr>
        <p:spPr>
          <a:xfrm>
            <a:off x="3439316" y="2186944"/>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MODELS. TECHNOLOGIES, LIBRARIES</a:t>
            </a:r>
            <a:endParaRPr dirty="0"/>
          </a:p>
        </p:txBody>
      </p:sp>
      <p:sp>
        <p:nvSpPr>
          <p:cNvPr id="174" name="Google Shape;174;p16"/>
          <p:cNvSpPr txBox="1">
            <a:spLocks noGrp="1"/>
          </p:cNvSpPr>
          <p:nvPr>
            <p:ph type="ctrTitle" idx="3"/>
          </p:nvPr>
        </p:nvSpPr>
        <p:spPr>
          <a:xfrm>
            <a:off x="3414853" y="3735934"/>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ACHIEVING PROJECT GOAL, RESULTS &amp; CONCLUSIONS</a:t>
            </a:r>
            <a:endParaRPr dirty="0"/>
          </a:p>
        </p:txBody>
      </p:sp>
      <p:grpSp>
        <p:nvGrpSpPr>
          <p:cNvPr id="175" name="Google Shape;175;p16"/>
          <p:cNvGrpSpPr/>
          <p:nvPr/>
        </p:nvGrpSpPr>
        <p:grpSpPr>
          <a:xfrm>
            <a:off x="8229646" y="3183594"/>
            <a:ext cx="1038447" cy="2176554"/>
            <a:chOff x="2106350" y="2477950"/>
            <a:chExt cx="872425" cy="1828576"/>
          </a:xfrm>
        </p:grpSpPr>
        <p:sp>
          <p:nvSpPr>
            <p:cNvPr id="176" name="Google Shape;176;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6"/>
          <p:cNvGrpSpPr/>
          <p:nvPr/>
        </p:nvGrpSpPr>
        <p:grpSpPr>
          <a:xfrm>
            <a:off x="8084918" y="4138811"/>
            <a:ext cx="755602" cy="1299808"/>
            <a:chOff x="5609750" y="3138575"/>
            <a:chExt cx="634800" cy="1092000"/>
          </a:xfrm>
        </p:grpSpPr>
        <p:sp>
          <p:nvSpPr>
            <p:cNvPr id="179" name="Google Shape;179;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txBox="1">
            <a:spLocks noGrp="1"/>
          </p:cNvSpPr>
          <p:nvPr>
            <p:ph type="ctrTitle"/>
          </p:nvPr>
        </p:nvSpPr>
        <p:spPr>
          <a:xfrm>
            <a:off x="831200" y="1274250"/>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PRO</a:t>
            </a:r>
            <a:r>
              <a:rPr lang="en" dirty="0"/>
              <a:t>JECT GOAL</a:t>
            </a:r>
            <a:endParaRPr dirty="0">
              <a:solidFill>
                <a:srgbClr val="434343"/>
              </a:solidFill>
            </a:endParaRPr>
          </a:p>
        </p:txBody>
      </p:sp>
      <p:sp>
        <p:nvSpPr>
          <p:cNvPr id="186" name="Google Shape;186;p17"/>
          <p:cNvSpPr txBox="1">
            <a:spLocks noGrp="1"/>
          </p:cNvSpPr>
          <p:nvPr>
            <p:ph type="subTitle" idx="1"/>
          </p:nvPr>
        </p:nvSpPr>
        <p:spPr>
          <a:xfrm>
            <a:off x="831200" y="2090109"/>
            <a:ext cx="42249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dirty="0">
                <a:solidFill>
                  <a:schemeClr val="accent5">
                    <a:lumMod val="75000"/>
                  </a:schemeClr>
                </a:solidFill>
              </a:rPr>
              <a:t>“Our aim is to create a predictive analysis of house prices so we can advise potential buyers or investors on sales prices and where to buy (neighborhood) based on the home features that they value most”</a:t>
            </a:r>
          </a:p>
          <a:p>
            <a:pPr marL="0" lvl="0" indent="0" algn="l" rtl="0">
              <a:spcBef>
                <a:spcPts val="0"/>
              </a:spcBef>
              <a:spcAft>
                <a:spcPts val="0"/>
              </a:spcAft>
              <a:buClr>
                <a:schemeClr val="dk1"/>
              </a:buClr>
              <a:buSzPts val="1100"/>
              <a:buFont typeface="Arial"/>
              <a:buNone/>
            </a:pPr>
            <a:endParaRPr lang="en" sz="1600" dirty="0"/>
          </a:p>
          <a:p>
            <a:pPr marL="0" lvl="0" indent="0" algn="l" rtl="0">
              <a:spcBef>
                <a:spcPts val="0"/>
              </a:spcBef>
              <a:spcAft>
                <a:spcPts val="0"/>
              </a:spcAft>
              <a:buClr>
                <a:schemeClr val="dk1"/>
              </a:buClr>
              <a:buSzPts val="1100"/>
              <a:buFont typeface="Arial"/>
              <a:buNone/>
            </a:pPr>
            <a:r>
              <a:rPr lang="en" sz="1600" dirty="0">
                <a:solidFill>
                  <a:srgbClr val="434343"/>
                </a:solidFill>
              </a:rPr>
              <a:t>			- Group 2</a:t>
            </a:r>
            <a:endParaRPr sz="1600" dirty="0">
              <a:solidFill>
                <a:srgbClr val="434343"/>
              </a:solidFill>
            </a:endParaRPr>
          </a:p>
          <a:p>
            <a:pPr marL="0" lvl="0" indent="0" algn="l" rtl="0">
              <a:spcBef>
                <a:spcPts val="0"/>
              </a:spcBef>
              <a:spcAft>
                <a:spcPts val="0"/>
              </a:spcAft>
              <a:buNone/>
            </a:pPr>
            <a:endParaRPr dirty="0">
              <a:solidFill>
                <a:srgbClr val="434343"/>
              </a:solidFill>
            </a:endParaRPr>
          </a:p>
        </p:txBody>
      </p:sp>
      <p:grpSp>
        <p:nvGrpSpPr>
          <p:cNvPr id="187" name="Google Shape;187;p17"/>
          <p:cNvGrpSpPr/>
          <p:nvPr/>
        </p:nvGrpSpPr>
        <p:grpSpPr>
          <a:xfrm>
            <a:off x="5811131" y="1111432"/>
            <a:ext cx="1980215" cy="1907859"/>
            <a:chOff x="1029600" y="238175"/>
            <a:chExt cx="5360625" cy="5164750"/>
          </a:xfrm>
        </p:grpSpPr>
        <p:sp>
          <p:nvSpPr>
            <p:cNvPr id="188" name="Google Shape;188;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7"/>
          <p:cNvSpPr txBox="1"/>
          <p:nvPr/>
        </p:nvSpPr>
        <p:spPr>
          <a:xfrm>
            <a:off x="5591475" y="3022412"/>
            <a:ext cx="2419500" cy="137029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Black"/>
                <a:ea typeface="Montserrat Black"/>
                <a:cs typeface="Montserrat Black"/>
                <a:sym typeface="Montserrat Black"/>
              </a:rPr>
              <a:t>HOUSE</a:t>
            </a:r>
            <a:endParaRPr sz="3000" dirty="0">
              <a:solidFill>
                <a:srgbClr val="74C1B9"/>
              </a:solidFill>
              <a:latin typeface="Montserrat Black"/>
              <a:ea typeface="Montserrat Black"/>
              <a:cs typeface="Montserrat Black"/>
              <a:sym typeface="Montserrat Black"/>
            </a:endParaRPr>
          </a:p>
        </p:txBody>
      </p:sp>
      <p:sp>
        <p:nvSpPr>
          <p:cNvPr id="198" name="Google Shape;198;p17"/>
          <p:cNvSpPr txBox="1"/>
          <p:nvPr/>
        </p:nvSpPr>
        <p:spPr>
          <a:xfrm>
            <a:off x="5591475" y="3460568"/>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Light"/>
                <a:ea typeface="Montserrat Light"/>
                <a:cs typeface="Montserrat Light"/>
                <a:sym typeface="Montserrat Light"/>
              </a:rPr>
              <a:t>PRICE PREDICTION</a:t>
            </a:r>
            <a:endParaRPr sz="1200" dirty="0">
              <a:solidFill>
                <a:srgbClr val="434343"/>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21"/>
          <p:cNvSpPr txBox="1">
            <a:spLocks noGrp="1"/>
          </p:cNvSpPr>
          <p:nvPr>
            <p:ph type="ctrTitle"/>
          </p:nvPr>
        </p:nvSpPr>
        <p:spPr>
          <a:xfrm>
            <a:off x="782104" y="720038"/>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MODELS, TECHNOLOGIES AND LIBRARIES</a:t>
            </a:r>
            <a:endParaRPr dirty="0">
              <a:solidFill>
                <a:schemeClr val="bg1"/>
              </a:solidFill>
            </a:endParaRPr>
          </a:p>
        </p:txBody>
      </p:sp>
      <p:sp>
        <p:nvSpPr>
          <p:cNvPr id="637" name="Google Shape;637;p21"/>
          <p:cNvSpPr/>
          <p:nvPr/>
        </p:nvSpPr>
        <p:spPr>
          <a:xfrm>
            <a:off x="1411757" y="1181128"/>
            <a:ext cx="1686801" cy="1548815"/>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2855773" y="1134322"/>
            <a:ext cx="1570531" cy="1647061"/>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223937" y="1153792"/>
            <a:ext cx="1570531" cy="1573802"/>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5640090" y="1110508"/>
            <a:ext cx="1570531" cy="1647061"/>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21"/>
          <p:cNvGrpSpPr/>
          <p:nvPr/>
        </p:nvGrpSpPr>
        <p:grpSpPr>
          <a:xfrm>
            <a:off x="4738315" y="1279738"/>
            <a:ext cx="429317" cy="365802"/>
            <a:chOff x="-1341636" y="2815364"/>
            <a:chExt cx="429317" cy="365802"/>
          </a:xfrm>
        </p:grpSpPr>
        <p:sp>
          <p:nvSpPr>
            <p:cNvPr id="643" name="Google Shape;643;p21"/>
            <p:cNvSpPr/>
            <p:nvPr/>
          </p:nvSpPr>
          <p:spPr>
            <a:xfrm>
              <a:off x="-1341636" y="3041498"/>
              <a:ext cx="429317" cy="113064"/>
            </a:xfrm>
            <a:custGeom>
              <a:avLst/>
              <a:gdLst/>
              <a:ahLst/>
              <a:cxnLst/>
              <a:rect l="l" t="t" r="r" b="b"/>
              <a:pathLst>
                <a:path w="73231" h="19286" extrusionOk="0">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1339842" y="3141254"/>
              <a:ext cx="425664" cy="39912"/>
            </a:xfrm>
            <a:custGeom>
              <a:avLst/>
              <a:gdLst/>
              <a:ahLst/>
              <a:cxnLst/>
              <a:rect l="l" t="t" r="r" b="b"/>
              <a:pathLst>
                <a:path w="72608" h="6808" extrusionOk="0">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1281979" y="3068102"/>
              <a:ext cx="50089" cy="86507"/>
            </a:xfrm>
            <a:custGeom>
              <a:avLst/>
              <a:gdLst/>
              <a:ahLst/>
              <a:cxnLst/>
              <a:rect l="l" t="t" r="r" b="b"/>
              <a:pathLst>
                <a:path w="8544" h="14756" extrusionOk="0">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1213341" y="3074762"/>
              <a:ext cx="24347" cy="46548"/>
            </a:xfrm>
            <a:custGeom>
              <a:avLst/>
              <a:gdLst/>
              <a:ahLst/>
              <a:cxnLst/>
              <a:rect l="l" t="t" r="r" b="b"/>
              <a:pathLst>
                <a:path w="4153" h="7940" extrusionOk="0">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999847" y="3114814"/>
              <a:ext cx="27735" cy="39748"/>
            </a:xfrm>
            <a:custGeom>
              <a:avLst/>
              <a:gdLst/>
              <a:ahLst/>
              <a:cxnLst/>
              <a:rect l="l" t="t" r="r" b="b"/>
              <a:pathLst>
                <a:path w="4731" h="6780" extrusionOk="0">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1034764" y="3041498"/>
              <a:ext cx="37315" cy="59856"/>
            </a:xfrm>
            <a:custGeom>
              <a:avLst/>
              <a:gdLst/>
              <a:ahLst/>
              <a:cxnLst/>
              <a:rect l="l" t="t" r="r" b="b"/>
              <a:pathLst>
                <a:path w="6365" h="10210" extrusionOk="0">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1065161" y="3074498"/>
              <a:ext cx="24546" cy="46953"/>
            </a:xfrm>
            <a:custGeom>
              <a:avLst/>
              <a:gdLst/>
              <a:ahLst/>
              <a:cxnLst/>
              <a:rect l="l" t="t" r="r" b="b"/>
              <a:pathLst>
                <a:path w="4187" h="8009" extrusionOk="0">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1291025" y="3068096"/>
              <a:ext cx="58203" cy="13308"/>
            </a:xfrm>
            <a:custGeom>
              <a:avLst/>
              <a:gdLst/>
              <a:ahLst/>
              <a:cxnLst/>
              <a:rect l="l" t="t" r="r" b="b"/>
              <a:pathLst>
                <a:path w="9928" h="2270" extrusionOk="0">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998985" y="3114650"/>
              <a:ext cx="67049" cy="13308"/>
            </a:xfrm>
            <a:custGeom>
              <a:avLst/>
              <a:gdLst/>
              <a:ahLst/>
              <a:cxnLst/>
              <a:rect l="l" t="t" r="r" b="b"/>
              <a:pathLst>
                <a:path w="11437" h="2270" extrusionOk="0">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1011689" y="3088046"/>
              <a:ext cx="62060" cy="13308"/>
            </a:xfrm>
            <a:custGeom>
              <a:avLst/>
              <a:gdLst/>
              <a:ahLst/>
              <a:cxnLst/>
              <a:rect l="l" t="t" r="r" b="b"/>
              <a:pathLst>
                <a:path w="10586" h="2270" extrusionOk="0">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1203035" y="3074744"/>
              <a:ext cx="69377" cy="13308"/>
            </a:xfrm>
            <a:custGeom>
              <a:avLst/>
              <a:gdLst/>
              <a:ahLst/>
              <a:cxnLst/>
              <a:rect l="l" t="t" r="r" b="b"/>
              <a:pathLst>
                <a:path w="11834" h="2270" extrusionOk="0">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1119700" y="3074744"/>
              <a:ext cx="68779" cy="13308"/>
            </a:xfrm>
            <a:custGeom>
              <a:avLst/>
              <a:gdLst/>
              <a:ahLst/>
              <a:cxnLst/>
              <a:rect l="l" t="t" r="r" b="b"/>
              <a:pathLst>
                <a:path w="11732" h="2270" extrusionOk="0">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1212544" y="3108002"/>
              <a:ext cx="171132" cy="13308"/>
            </a:xfrm>
            <a:custGeom>
              <a:avLst/>
              <a:gdLst/>
              <a:ahLst/>
              <a:cxnLst/>
              <a:rect l="l" t="t" r="r" b="b"/>
              <a:pathLst>
                <a:path w="29191" h="2270" extrusionOk="0">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1233426" y="2815364"/>
              <a:ext cx="212832" cy="285973"/>
            </a:xfrm>
            <a:custGeom>
              <a:avLst/>
              <a:gdLst/>
              <a:ahLst/>
              <a:cxnLst/>
              <a:rect l="l" t="t" r="r" b="b"/>
              <a:pathLst>
                <a:path w="36304" h="48780" extrusionOk="0">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1273332" y="3041492"/>
              <a:ext cx="109277" cy="13308"/>
            </a:xfrm>
            <a:custGeom>
              <a:avLst/>
              <a:gdLst/>
              <a:ahLst/>
              <a:cxnLst/>
              <a:rect l="l" t="t" r="r" b="b"/>
              <a:pathLst>
                <a:path w="18640" h="2270" extrusionOk="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1089971" y="3041492"/>
              <a:ext cx="109283" cy="13308"/>
            </a:xfrm>
            <a:custGeom>
              <a:avLst/>
              <a:gdLst/>
              <a:ahLst/>
              <a:cxnLst/>
              <a:rect l="l" t="t" r="r" b="b"/>
              <a:pathLst>
                <a:path w="18641" h="2270" extrusionOk="0">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1173570" y="2961680"/>
              <a:ext cx="93120" cy="13308"/>
            </a:xfrm>
            <a:custGeom>
              <a:avLst/>
              <a:gdLst/>
              <a:ahLst/>
              <a:cxnLst/>
              <a:rect l="l" t="t" r="r" b="b"/>
              <a:pathLst>
                <a:path w="15884" h="2270" extrusionOk="0">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1166916" y="2881868"/>
              <a:ext cx="13308" cy="93120"/>
            </a:xfrm>
            <a:custGeom>
              <a:avLst/>
              <a:gdLst/>
              <a:ahLst/>
              <a:cxnLst/>
              <a:rect l="l" t="t" r="r" b="b"/>
              <a:pathLst>
                <a:path w="2270" h="15884" extrusionOk="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1100412" y="2905611"/>
              <a:ext cx="13308" cy="69377"/>
            </a:xfrm>
            <a:custGeom>
              <a:avLst/>
              <a:gdLst/>
              <a:ahLst/>
              <a:cxnLst/>
              <a:rect l="l" t="t" r="r" b="b"/>
              <a:pathLst>
                <a:path w="2270" h="11834" extrusionOk="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1180886" y="2881891"/>
              <a:ext cx="61392" cy="46402"/>
            </a:xfrm>
            <a:custGeom>
              <a:avLst/>
              <a:gdLst/>
              <a:ahLst/>
              <a:cxnLst/>
              <a:rect l="l" t="t" r="r" b="b"/>
              <a:pathLst>
                <a:path w="10472" h="7915" extrusionOk="0">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1134327" y="2882009"/>
              <a:ext cx="61193" cy="46284"/>
            </a:xfrm>
            <a:custGeom>
              <a:avLst/>
              <a:gdLst/>
              <a:ahLst/>
              <a:cxnLst/>
              <a:rect l="l" t="t" r="r" b="b"/>
              <a:pathLst>
                <a:path w="10438" h="7895" extrusionOk="0">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1133664" y="2941730"/>
              <a:ext cx="13308" cy="33258"/>
            </a:xfrm>
            <a:custGeom>
              <a:avLst/>
              <a:gdLst/>
              <a:ahLst/>
              <a:cxnLst/>
              <a:rect l="l" t="t" r="r" b="b"/>
              <a:pathLst>
                <a:path w="2270" h="5673" extrusionOk="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21"/>
          <p:cNvSpPr txBox="1"/>
          <p:nvPr/>
        </p:nvSpPr>
        <p:spPr>
          <a:xfrm>
            <a:off x="5912644" y="1892623"/>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 xgboost</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900" dirty="0">
                <a:solidFill>
                  <a:srgbClr val="434343"/>
                </a:solidFill>
                <a:latin typeface="Montserrat ExtraBold"/>
                <a:sym typeface="EB Garamond"/>
              </a:rPr>
              <a:t> pickle</a:t>
            </a:r>
            <a:endParaRPr sz="900" dirty="0">
              <a:solidFill>
                <a:srgbClr val="434343"/>
              </a:solidFill>
              <a:latin typeface="Montserrat ExtraBold"/>
              <a:sym typeface="EB Garamond"/>
            </a:endParaRPr>
          </a:p>
        </p:txBody>
      </p:sp>
      <p:grpSp>
        <p:nvGrpSpPr>
          <p:cNvPr id="667" name="Google Shape;667;p21"/>
          <p:cNvGrpSpPr/>
          <p:nvPr/>
        </p:nvGrpSpPr>
        <p:grpSpPr>
          <a:xfrm>
            <a:off x="6294883" y="1346658"/>
            <a:ext cx="348578" cy="424832"/>
            <a:chOff x="-758687" y="3096512"/>
            <a:chExt cx="348578" cy="424832"/>
          </a:xfrm>
        </p:grpSpPr>
        <p:sp>
          <p:nvSpPr>
            <p:cNvPr id="668" name="Google Shape;668;p21"/>
            <p:cNvSpPr/>
            <p:nvPr/>
          </p:nvSpPr>
          <p:spPr>
            <a:xfrm>
              <a:off x="-758687" y="3096512"/>
              <a:ext cx="348578" cy="424832"/>
            </a:xfrm>
            <a:custGeom>
              <a:avLst/>
              <a:gdLst/>
              <a:ahLst/>
              <a:cxnLst/>
              <a:rect l="l" t="t" r="r" b="b"/>
              <a:pathLst>
                <a:path w="59459" h="72466" extrusionOk="0">
                  <a:moveTo>
                    <a:pt x="29735" y="3174"/>
                  </a:moveTo>
                  <a:cubicBezTo>
                    <a:pt x="37177" y="8540"/>
                    <a:pt x="45742" y="12114"/>
                    <a:pt x="54784" y="13634"/>
                  </a:cubicBezTo>
                  <a:lnTo>
                    <a:pt x="56633" y="13940"/>
                  </a:lnTo>
                  <a:lnTo>
                    <a:pt x="56622" y="23493"/>
                  </a:lnTo>
                  <a:cubicBezTo>
                    <a:pt x="56622" y="38820"/>
                    <a:pt x="52039" y="51253"/>
                    <a:pt x="42986" y="60443"/>
                  </a:cubicBezTo>
                  <a:cubicBezTo>
                    <a:pt x="37211" y="66285"/>
                    <a:pt x="31369" y="68883"/>
                    <a:pt x="29735" y="69541"/>
                  </a:cubicBezTo>
                  <a:cubicBezTo>
                    <a:pt x="28090" y="68883"/>
                    <a:pt x="22247" y="66285"/>
                    <a:pt x="16484" y="60443"/>
                  </a:cubicBezTo>
                  <a:cubicBezTo>
                    <a:pt x="7431" y="51253"/>
                    <a:pt x="2837" y="38820"/>
                    <a:pt x="2837" y="23493"/>
                  </a:cubicBezTo>
                  <a:lnTo>
                    <a:pt x="2837" y="13940"/>
                  </a:lnTo>
                  <a:lnTo>
                    <a:pt x="4686" y="13634"/>
                  </a:lnTo>
                  <a:cubicBezTo>
                    <a:pt x="13727" y="12114"/>
                    <a:pt x="22293" y="8540"/>
                    <a:pt x="29735" y="3174"/>
                  </a:cubicBezTo>
                  <a:close/>
                  <a:moveTo>
                    <a:pt x="29731" y="0"/>
                  </a:moveTo>
                  <a:cubicBezTo>
                    <a:pt x="29431" y="0"/>
                    <a:pt x="29134" y="94"/>
                    <a:pt x="28884" y="281"/>
                  </a:cubicBezTo>
                  <a:cubicBezTo>
                    <a:pt x="21612" y="5715"/>
                    <a:pt x="13149" y="9334"/>
                    <a:pt x="4209" y="10843"/>
                  </a:cubicBezTo>
                  <a:lnTo>
                    <a:pt x="1180" y="11342"/>
                  </a:lnTo>
                  <a:cubicBezTo>
                    <a:pt x="499" y="11456"/>
                    <a:pt x="0" y="12046"/>
                    <a:pt x="0" y="12738"/>
                  </a:cubicBezTo>
                  <a:lnTo>
                    <a:pt x="0" y="23493"/>
                  </a:lnTo>
                  <a:cubicBezTo>
                    <a:pt x="0" y="38150"/>
                    <a:pt x="4198" y="52082"/>
                    <a:pt x="14567" y="62530"/>
                  </a:cubicBezTo>
                  <a:cubicBezTo>
                    <a:pt x="21794" y="69825"/>
                    <a:pt x="28964" y="72287"/>
                    <a:pt x="29270" y="72389"/>
                  </a:cubicBezTo>
                  <a:cubicBezTo>
                    <a:pt x="29417" y="72440"/>
                    <a:pt x="29570" y="72465"/>
                    <a:pt x="29724" y="72465"/>
                  </a:cubicBezTo>
                  <a:cubicBezTo>
                    <a:pt x="29877" y="72465"/>
                    <a:pt x="30030" y="72440"/>
                    <a:pt x="30177" y="72389"/>
                  </a:cubicBezTo>
                  <a:cubicBezTo>
                    <a:pt x="30472" y="72287"/>
                    <a:pt x="37654" y="69825"/>
                    <a:pt x="44880" y="62530"/>
                  </a:cubicBezTo>
                  <a:cubicBezTo>
                    <a:pt x="55238" y="52082"/>
                    <a:pt x="59447" y="38150"/>
                    <a:pt x="59447" y="23493"/>
                  </a:cubicBezTo>
                  <a:lnTo>
                    <a:pt x="59458" y="12738"/>
                  </a:lnTo>
                  <a:cubicBezTo>
                    <a:pt x="59458" y="12046"/>
                    <a:pt x="58959" y="11456"/>
                    <a:pt x="58278" y="11342"/>
                  </a:cubicBezTo>
                  <a:lnTo>
                    <a:pt x="55261" y="10843"/>
                  </a:lnTo>
                  <a:cubicBezTo>
                    <a:pt x="46310" y="9334"/>
                    <a:pt x="37846" y="5715"/>
                    <a:pt x="30586" y="281"/>
                  </a:cubicBezTo>
                  <a:cubicBezTo>
                    <a:pt x="30331" y="94"/>
                    <a:pt x="30030" y="0"/>
                    <a:pt x="297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725435" y="3267421"/>
              <a:ext cx="19159" cy="16632"/>
            </a:xfrm>
            <a:custGeom>
              <a:avLst/>
              <a:gdLst/>
              <a:ahLst/>
              <a:cxnLst/>
              <a:rect l="l" t="t" r="r" b="b"/>
              <a:pathLst>
                <a:path w="3268" h="2837" extrusionOk="0">
                  <a:moveTo>
                    <a:pt x="1419" y="1"/>
                  </a:moveTo>
                  <a:cubicBezTo>
                    <a:pt x="636" y="1"/>
                    <a:pt x="1" y="636"/>
                    <a:pt x="1" y="1419"/>
                  </a:cubicBezTo>
                  <a:cubicBezTo>
                    <a:pt x="1" y="2202"/>
                    <a:pt x="636" y="2837"/>
                    <a:pt x="1419" y="2837"/>
                  </a:cubicBezTo>
                  <a:cubicBezTo>
                    <a:pt x="1612" y="2837"/>
                    <a:pt x="1793" y="2803"/>
                    <a:pt x="1963" y="2735"/>
                  </a:cubicBezTo>
                  <a:cubicBezTo>
                    <a:pt x="3268" y="2179"/>
                    <a:pt x="3052" y="273"/>
                    <a:pt x="1657" y="23"/>
                  </a:cubicBezTo>
                  <a:cubicBezTo>
                    <a:pt x="1578" y="12"/>
                    <a:pt x="1498" y="1"/>
                    <a:pt x="14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725364" y="3136980"/>
              <a:ext cx="282068" cy="348795"/>
            </a:xfrm>
            <a:custGeom>
              <a:avLst/>
              <a:gdLst/>
              <a:ahLst/>
              <a:cxnLst/>
              <a:rect l="l" t="t" r="r" b="b"/>
              <a:pathLst>
                <a:path w="48114" h="59496" extrusionOk="0">
                  <a:moveTo>
                    <a:pt x="24055" y="1"/>
                  </a:moveTo>
                  <a:cubicBezTo>
                    <a:pt x="23787" y="1"/>
                    <a:pt x="23518" y="77"/>
                    <a:pt x="23280" y="230"/>
                  </a:cubicBezTo>
                  <a:cubicBezTo>
                    <a:pt x="16552" y="4632"/>
                    <a:pt x="9030" y="7684"/>
                    <a:pt x="1135" y="9216"/>
                  </a:cubicBezTo>
                  <a:cubicBezTo>
                    <a:pt x="477" y="9352"/>
                    <a:pt x="0" y="9930"/>
                    <a:pt x="0" y="10611"/>
                  </a:cubicBezTo>
                  <a:cubicBezTo>
                    <a:pt x="0" y="10611"/>
                    <a:pt x="0" y="17577"/>
                    <a:pt x="11" y="18042"/>
                  </a:cubicBezTo>
                  <a:cubicBezTo>
                    <a:pt x="34" y="18813"/>
                    <a:pt x="658" y="19426"/>
                    <a:pt x="1429" y="19426"/>
                  </a:cubicBezTo>
                  <a:lnTo>
                    <a:pt x="1464" y="19426"/>
                  </a:lnTo>
                  <a:cubicBezTo>
                    <a:pt x="2246" y="19403"/>
                    <a:pt x="2859" y="18757"/>
                    <a:pt x="2848" y="17974"/>
                  </a:cubicBezTo>
                  <a:cubicBezTo>
                    <a:pt x="2836" y="17543"/>
                    <a:pt x="2836" y="11757"/>
                    <a:pt x="2836" y="11757"/>
                  </a:cubicBezTo>
                  <a:cubicBezTo>
                    <a:pt x="10369" y="10157"/>
                    <a:pt x="17550" y="7219"/>
                    <a:pt x="24051" y="3101"/>
                  </a:cubicBezTo>
                  <a:cubicBezTo>
                    <a:pt x="30574" y="7208"/>
                    <a:pt x="37755" y="10134"/>
                    <a:pt x="45288" y="11757"/>
                  </a:cubicBezTo>
                  <a:lnTo>
                    <a:pt x="45288" y="16590"/>
                  </a:lnTo>
                  <a:cubicBezTo>
                    <a:pt x="45288" y="37804"/>
                    <a:pt x="34840" y="51362"/>
                    <a:pt x="24051" y="56523"/>
                  </a:cubicBezTo>
                  <a:cubicBezTo>
                    <a:pt x="15191" y="52280"/>
                    <a:pt x="6966" y="42297"/>
                    <a:pt x="4061" y="28887"/>
                  </a:cubicBezTo>
                  <a:cubicBezTo>
                    <a:pt x="3952" y="28183"/>
                    <a:pt x="3349" y="27687"/>
                    <a:pt x="2669" y="27687"/>
                  </a:cubicBezTo>
                  <a:cubicBezTo>
                    <a:pt x="2571" y="27687"/>
                    <a:pt x="2471" y="27698"/>
                    <a:pt x="2371" y="27719"/>
                  </a:cubicBezTo>
                  <a:cubicBezTo>
                    <a:pt x="1566" y="27900"/>
                    <a:pt x="1078" y="28695"/>
                    <a:pt x="1293" y="29489"/>
                  </a:cubicBezTo>
                  <a:cubicBezTo>
                    <a:pt x="4504" y="44294"/>
                    <a:pt x="13863" y="55128"/>
                    <a:pt x="23472" y="59371"/>
                  </a:cubicBezTo>
                  <a:cubicBezTo>
                    <a:pt x="23654" y="59450"/>
                    <a:pt x="23847" y="59496"/>
                    <a:pt x="24040" y="59496"/>
                  </a:cubicBezTo>
                  <a:cubicBezTo>
                    <a:pt x="24244" y="59496"/>
                    <a:pt x="24437" y="59450"/>
                    <a:pt x="24618" y="59371"/>
                  </a:cubicBezTo>
                  <a:cubicBezTo>
                    <a:pt x="36859" y="53903"/>
                    <a:pt x="48113" y="39007"/>
                    <a:pt x="48113" y="16590"/>
                  </a:cubicBezTo>
                  <a:lnTo>
                    <a:pt x="48113" y="10600"/>
                  </a:lnTo>
                  <a:cubicBezTo>
                    <a:pt x="48113" y="9930"/>
                    <a:pt x="47637" y="9352"/>
                    <a:pt x="46967" y="9216"/>
                  </a:cubicBezTo>
                  <a:cubicBezTo>
                    <a:pt x="39083" y="7661"/>
                    <a:pt x="31573" y="4610"/>
                    <a:pt x="24822" y="230"/>
                  </a:cubicBezTo>
                  <a:cubicBezTo>
                    <a:pt x="24590" y="77"/>
                    <a:pt x="24323" y="1"/>
                    <a:pt x="240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617559" y="3300679"/>
              <a:ext cx="58138" cy="49737"/>
            </a:xfrm>
            <a:custGeom>
              <a:avLst/>
              <a:gdLst/>
              <a:ahLst/>
              <a:cxnLst/>
              <a:rect l="l" t="t" r="r" b="b"/>
              <a:pathLst>
                <a:path w="9917" h="8484" extrusionOk="0">
                  <a:moveTo>
                    <a:pt x="5656" y="2814"/>
                  </a:moveTo>
                  <a:cubicBezTo>
                    <a:pt x="6384" y="2814"/>
                    <a:pt x="7080" y="3383"/>
                    <a:pt x="7080" y="4243"/>
                  </a:cubicBezTo>
                  <a:cubicBezTo>
                    <a:pt x="7080" y="5015"/>
                    <a:pt x="6445" y="5650"/>
                    <a:pt x="5662" y="5650"/>
                  </a:cubicBezTo>
                  <a:lnTo>
                    <a:pt x="5662" y="5661"/>
                  </a:lnTo>
                  <a:cubicBezTo>
                    <a:pt x="4403" y="5661"/>
                    <a:pt x="3767" y="4130"/>
                    <a:pt x="4664" y="3233"/>
                  </a:cubicBezTo>
                  <a:cubicBezTo>
                    <a:pt x="4953" y="2944"/>
                    <a:pt x="5308" y="2814"/>
                    <a:pt x="5656" y="2814"/>
                  </a:cubicBezTo>
                  <a:close/>
                  <a:moveTo>
                    <a:pt x="5683" y="0"/>
                  </a:moveTo>
                  <a:cubicBezTo>
                    <a:pt x="5676" y="0"/>
                    <a:pt x="5669" y="0"/>
                    <a:pt x="5662" y="0"/>
                  </a:cubicBezTo>
                  <a:cubicBezTo>
                    <a:pt x="1884" y="0"/>
                    <a:pt x="1" y="4572"/>
                    <a:pt x="2678" y="7249"/>
                  </a:cubicBezTo>
                  <a:cubicBezTo>
                    <a:pt x="3487" y="8058"/>
                    <a:pt x="4567" y="8484"/>
                    <a:pt x="5664" y="8484"/>
                  </a:cubicBezTo>
                  <a:cubicBezTo>
                    <a:pt x="6214" y="8484"/>
                    <a:pt x="6769" y="8377"/>
                    <a:pt x="7296" y="8157"/>
                  </a:cubicBezTo>
                  <a:cubicBezTo>
                    <a:pt x="8884" y="7499"/>
                    <a:pt x="9916" y="5956"/>
                    <a:pt x="9916" y="4243"/>
                  </a:cubicBezTo>
                  <a:cubicBezTo>
                    <a:pt x="9916" y="1902"/>
                    <a:pt x="8022" y="0"/>
                    <a:pt x="568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642433" y="3217672"/>
              <a:ext cx="116201" cy="166014"/>
            </a:xfrm>
            <a:custGeom>
              <a:avLst/>
              <a:gdLst/>
              <a:ahLst/>
              <a:cxnLst/>
              <a:rect l="l" t="t" r="r" b="b"/>
              <a:pathLst>
                <a:path w="19821" h="28318" extrusionOk="0">
                  <a:moveTo>
                    <a:pt x="9905" y="2905"/>
                  </a:moveTo>
                  <a:cubicBezTo>
                    <a:pt x="12219" y="2905"/>
                    <a:pt x="14114" y="4754"/>
                    <a:pt x="14159" y="7080"/>
                  </a:cubicBezTo>
                  <a:lnTo>
                    <a:pt x="14159" y="8498"/>
                  </a:lnTo>
                  <a:lnTo>
                    <a:pt x="5662" y="8498"/>
                  </a:lnTo>
                  <a:lnTo>
                    <a:pt x="5662" y="7080"/>
                  </a:lnTo>
                  <a:cubicBezTo>
                    <a:pt x="5707" y="4754"/>
                    <a:pt x="7591" y="2905"/>
                    <a:pt x="9905" y="2905"/>
                  </a:cubicBezTo>
                  <a:close/>
                  <a:moveTo>
                    <a:pt x="16984" y="11323"/>
                  </a:moveTo>
                  <a:lnTo>
                    <a:pt x="16984" y="25470"/>
                  </a:lnTo>
                  <a:lnTo>
                    <a:pt x="2837" y="25470"/>
                  </a:lnTo>
                  <a:lnTo>
                    <a:pt x="2837" y="11323"/>
                  </a:lnTo>
                  <a:close/>
                  <a:moveTo>
                    <a:pt x="9905" y="1"/>
                  </a:moveTo>
                  <a:cubicBezTo>
                    <a:pt x="6002" y="1"/>
                    <a:pt x="2837" y="3166"/>
                    <a:pt x="2837" y="7080"/>
                  </a:cubicBezTo>
                  <a:lnTo>
                    <a:pt x="2837" y="8498"/>
                  </a:lnTo>
                  <a:lnTo>
                    <a:pt x="1419" y="8498"/>
                  </a:lnTo>
                  <a:cubicBezTo>
                    <a:pt x="625" y="8498"/>
                    <a:pt x="1" y="9122"/>
                    <a:pt x="1" y="9916"/>
                  </a:cubicBezTo>
                  <a:lnTo>
                    <a:pt x="1" y="26899"/>
                  </a:lnTo>
                  <a:cubicBezTo>
                    <a:pt x="1" y="27682"/>
                    <a:pt x="625" y="28317"/>
                    <a:pt x="1419" y="28317"/>
                  </a:cubicBezTo>
                  <a:lnTo>
                    <a:pt x="18402" y="28317"/>
                  </a:lnTo>
                  <a:cubicBezTo>
                    <a:pt x="19185" y="28317"/>
                    <a:pt x="19820" y="27682"/>
                    <a:pt x="19820" y="26899"/>
                  </a:cubicBezTo>
                  <a:lnTo>
                    <a:pt x="19820" y="9905"/>
                  </a:lnTo>
                  <a:cubicBezTo>
                    <a:pt x="19820" y="9111"/>
                    <a:pt x="19185" y="8487"/>
                    <a:pt x="18402" y="8487"/>
                  </a:cubicBezTo>
                  <a:lnTo>
                    <a:pt x="16984" y="8487"/>
                  </a:lnTo>
                  <a:lnTo>
                    <a:pt x="16984" y="7069"/>
                  </a:lnTo>
                  <a:cubicBezTo>
                    <a:pt x="16961" y="3166"/>
                    <a:pt x="13808" y="12"/>
                    <a:pt x="99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21"/>
          <p:cNvSpPr txBox="1"/>
          <p:nvPr/>
        </p:nvSpPr>
        <p:spPr>
          <a:xfrm>
            <a:off x="3125806" y="200021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matplotlib, hvplot,</a:t>
            </a:r>
          </a:p>
          <a:p>
            <a:pPr marL="0" marR="0" lvl="0" indent="0" algn="ctr" rtl="0">
              <a:lnSpc>
                <a:spcPct val="100000"/>
              </a:lnSpc>
              <a:spcBef>
                <a:spcPts val="0"/>
              </a:spcBef>
              <a:spcAft>
                <a:spcPts val="0"/>
              </a:spcAft>
              <a:buNone/>
            </a:pPr>
            <a:endParaRPr sz="1000" dirty="0">
              <a:solidFill>
                <a:srgbClr val="434343"/>
              </a:solidFill>
              <a:latin typeface="EB Garamond"/>
              <a:ea typeface="EB Garamond"/>
              <a:cs typeface="EB Garamond"/>
              <a:sym typeface="EB Garamond"/>
            </a:endParaRPr>
          </a:p>
        </p:txBody>
      </p:sp>
      <p:sp>
        <p:nvSpPr>
          <p:cNvPr id="678" name="Google Shape;678;p21"/>
          <p:cNvSpPr txBox="1"/>
          <p:nvPr/>
        </p:nvSpPr>
        <p:spPr>
          <a:xfrm>
            <a:off x="4445117" y="1892623"/>
            <a:ext cx="1096500" cy="765600"/>
          </a:xfrm>
          <a:prstGeom prst="rect">
            <a:avLst/>
          </a:prstGeom>
          <a:noFill/>
          <a:ln>
            <a:noFill/>
          </a:ln>
        </p:spPr>
        <p:txBody>
          <a:bodyPr spcFirstLastPara="1" wrap="square" lIns="0" tIns="4775" rIns="0" bIns="0" anchor="t" anchorCtr="0">
            <a:noAutofit/>
          </a:bodyPr>
          <a:lstStyle/>
          <a:p>
            <a:pPr algn="ctr"/>
            <a:r>
              <a:rPr lang="en-US" sz="900" dirty="0">
                <a:solidFill>
                  <a:srgbClr val="434343"/>
                </a:solidFill>
                <a:latin typeface="Montserrat ExtraBold"/>
                <a:ea typeface="Montserrat ExtraBold"/>
                <a:cs typeface="Montserrat ExtraBold"/>
                <a:sym typeface="Montserrat ExtraBold"/>
              </a:rPr>
              <a:t>seaborn, </a:t>
            </a:r>
          </a:p>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sklearn</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100"/>
              </a:spcBef>
              <a:spcAft>
                <a:spcPts val="0"/>
              </a:spcAft>
              <a:buNone/>
            </a:pPr>
            <a:br>
              <a:rPr lang="en" sz="1000" dirty="0">
                <a:solidFill>
                  <a:srgbClr val="434343"/>
                </a:solidFill>
                <a:latin typeface="EB Garamond"/>
                <a:ea typeface="EB Garamond"/>
                <a:cs typeface="EB Garamond"/>
                <a:sym typeface="EB Garamond"/>
              </a:rPr>
            </a:br>
            <a:endParaRPr sz="1000" dirty="0">
              <a:solidFill>
                <a:srgbClr val="434343"/>
              </a:solidFill>
              <a:latin typeface="EB Garamond"/>
              <a:ea typeface="EB Garamond"/>
              <a:cs typeface="EB Garamond"/>
              <a:sym typeface="EB Garamond"/>
            </a:endParaRPr>
          </a:p>
        </p:txBody>
      </p:sp>
      <p:grpSp>
        <p:nvGrpSpPr>
          <p:cNvPr id="679" name="Google Shape;679;p21"/>
          <p:cNvGrpSpPr/>
          <p:nvPr/>
        </p:nvGrpSpPr>
        <p:grpSpPr>
          <a:xfrm>
            <a:off x="3531178" y="1415293"/>
            <a:ext cx="379104" cy="425600"/>
            <a:chOff x="-1073808" y="2303972"/>
            <a:chExt cx="379104" cy="425600"/>
          </a:xfrm>
        </p:grpSpPr>
        <p:sp>
          <p:nvSpPr>
            <p:cNvPr id="680" name="Google Shape;680;p21"/>
            <p:cNvSpPr/>
            <p:nvPr/>
          </p:nvSpPr>
          <p:spPr>
            <a:xfrm>
              <a:off x="-1073808" y="2303972"/>
              <a:ext cx="139744" cy="232788"/>
            </a:xfrm>
            <a:custGeom>
              <a:avLst/>
              <a:gdLst/>
              <a:ahLst/>
              <a:cxnLst/>
              <a:rect l="l" t="t" r="r" b="b"/>
              <a:pathLst>
                <a:path w="23837" h="39708" extrusionOk="0">
                  <a:moveTo>
                    <a:pt x="19298" y="2270"/>
                  </a:moveTo>
                  <a:cubicBezTo>
                    <a:pt x="20557" y="2270"/>
                    <a:pt x="21567" y="3279"/>
                    <a:pt x="21567" y="4539"/>
                  </a:cubicBezTo>
                  <a:lnTo>
                    <a:pt x="21567" y="29497"/>
                  </a:lnTo>
                  <a:lnTo>
                    <a:pt x="2270" y="29497"/>
                  </a:lnTo>
                  <a:lnTo>
                    <a:pt x="2270" y="4539"/>
                  </a:lnTo>
                  <a:cubicBezTo>
                    <a:pt x="2270" y="3279"/>
                    <a:pt x="3291" y="2270"/>
                    <a:pt x="4539" y="2270"/>
                  </a:cubicBezTo>
                  <a:close/>
                  <a:moveTo>
                    <a:pt x="12503" y="31766"/>
                  </a:moveTo>
                  <a:cubicBezTo>
                    <a:pt x="11867" y="31766"/>
                    <a:pt x="11368" y="32288"/>
                    <a:pt x="11380" y="32912"/>
                  </a:cubicBezTo>
                  <a:cubicBezTo>
                    <a:pt x="11380" y="33536"/>
                    <a:pt x="11890" y="34035"/>
                    <a:pt x="12525" y="34035"/>
                  </a:cubicBezTo>
                  <a:lnTo>
                    <a:pt x="4539" y="34035"/>
                  </a:lnTo>
                  <a:cubicBezTo>
                    <a:pt x="3291" y="34035"/>
                    <a:pt x="2270" y="33014"/>
                    <a:pt x="2270" y="31766"/>
                  </a:cubicBezTo>
                  <a:close/>
                  <a:moveTo>
                    <a:pt x="21567" y="31766"/>
                  </a:moveTo>
                  <a:cubicBezTo>
                    <a:pt x="21567" y="33014"/>
                    <a:pt x="20557" y="34035"/>
                    <a:pt x="19298" y="34035"/>
                  </a:cubicBezTo>
                  <a:lnTo>
                    <a:pt x="12525" y="34035"/>
                  </a:lnTo>
                  <a:cubicBezTo>
                    <a:pt x="13149" y="34035"/>
                    <a:pt x="13660" y="33536"/>
                    <a:pt x="13660" y="32901"/>
                  </a:cubicBezTo>
                  <a:cubicBezTo>
                    <a:pt x="13660" y="32277"/>
                    <a:pt x="13161" y="31766"/>
                    <a:pt x="12537" y="31766"/>
                  </a:cubicBezTo>
                  <a:close/>
                  <a:moveTo>
                    <a:pt x="2349" y="35714"/>
                  </a:moveTo>
                  <a:cubicBezTo>
                    <a:pt x="3007" y="36100"/>
                    <a:pt x="3767" y="36304"/>
                    <a:pt x="4539" y="36304"/>
                  </a:cubicBezTo>
                  <a:lnTo>
                    <a:pt x="19298" y="36304"/>
                  </a:lnTo>
                  <a:cubicBezTo>
                    <a:pt x="20070" y="36304"/>
                    <a:pt x="20830" y="36100"/>
                    <a:pt x="21499" y="35714"/>
                  </a:cubicBezTo>
                  <a:lnTo>
                    <a:pt x="21499" y="35714"/>
                  </a:lnTo>
                  <a:cubicBezTo>
                    <a:pt x="21250" y="36724"/>
                    <a:pt x="20342" y="37439"/>
                    <a:pt x="19298" y="37439"/>
                  </a:cubicBezTo>
                  <a:lnTo>
                    <a:pt x="4539" y="37439"/>
                  </a:lnTo>
                  <a:cubicBezTo>
                    <a:pt x="3495" y="37439"/>
                    <a:pt x="2599" y="36724"/>
                    <a:pt x="2349" y="35714"/>
                  </a:cubicBezTo>
                  <a:close/>
                  <a:moveTo>
                    <a:pt x="4539" y="1"/>
                  </a:moveTo>
                  <a:cubicBezTo>
                    <a:pt x="2031" y="1"/>
                    <a:pt x="1" y="2032"/>
                    <a:pt x="1" y="4539"/>
                  </a:cubicBezTo>
                  <a:lnTo>
                    <a:pt x="1" y="35170"/>
                  </a:lnTo>
                  <a:cubicBezTo>
                    <a:pt x="1" y="37677"/>
                    <a:pt x="2031" y="39708"/>
                    <a:pt x="4539" y="39708"/>
                  </a:cubicBezTo>
                  <a:lnTo>
                    <a:pt x="19298" y="39708"/>
                  </a:lnTo>
                  <a:cubicBezTo>
                    <a:pt x="21805" y="39708"/>
                    <a:pt x="23836" y="37677"/>
                    <a:pt x="23836" y="35170"/>
                  </a:cubicBezTo>
                  <a:lnTo>
                    <a:pt x="23836" y="4539"/>
                  </a:lnTo>
                  <a:cubicBezTo>
                    <a:pt x="23836" y="2032"/>
                    <a:pt x="21805" y="1"/>
                    <a:pt x="19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894234" y="2536754"/>
              <a:ext cx="199530" cy="192818"/>
            </a:xfrm>
            <a:custGeom>
              <a:avLst/>
              <a:gdLst/>
              <a:ahLst/>
              <a:cxnLst/>
              <a:rect l="l" t="t" r="r" b="b"/>
              <a:pathLst>
                <a:path w="34035" h="32890" extrusionOk="0">
                  <a:moveTo>
                    <a:pt x="17029" y="2462"/>
                  </a:moveTo>
                  <a:lnTo>
                    <a:pt x="31777" y="11947"/>
                  </a:lnTo>
                  <a:lnTo>
                    <a:pt x="31777" y="13785"/>
                  </a:lnTo>
                  <a:lnTo>
                    <a:pt x="17664" y="4720"/>
                  </a:lnTo>
                  <a:lnTo>
                    <a:pt x="17630" y="4697"/>
                  </a:lnTo>
                  <a:cubicBezTo>
                    <a:pt x="17585" y="4675"/>
                    <a:pt x="17540" y="4663"/>
                    <a:pt x="17494" y="4641"/>
                  </a:cubicBezTo>
                  <a:cubicBezTo>
                    <a:pt x="17404" y="4595"/>
                    <a:pt x="17324" y="4573"/>
                    <a:pt x="17233" y="4550"/>
                  </a:cubicBezTo>
                  <a:cubicBezTo>
                    <a:pt x="17160" y="4544"/>
                    <a:pt x="17089" y="4541"/>
                    <a:pt x="17018" y="4541"/>
                  </a:cubicBezTo>
                  <a:cubicBezTo>
                    <a:pt x="16947" y="4541"/>
                    <a:pt x="16876" y="4544"/>
                    <a:pt x="16802" y="4550"/>
                  </a:cubicBezTo>
                  <a:cubicBezTo>
                    <a:pt x="16723" y="4573"/>
                    <a:pt x="16632" y="4595"/>
                    <a:pt x="16553" y="4641"/>
                  </a:cubicBezTo>
                  <a:cubicBezTo>
                    <a:pt x="16507" y="4663"/>
                    <a:pt x="16451" y="4675"/>
                    <a:pt x="16405" y="4697"/>
                  </a:cubicBezTo>
                  <a:lnTo>
                    <a:pt x="2281" y="13785"/>
                  </a:lnTo>
                  <a:lnTo>
                    <a:pt x="2281" y="11947"/>
                  </a:lnTo>
                  <a:lnTo>
                    <a:pt x="17029" y="2462"/>
                  </a:lnTo>
                  <a:close/>
                  <a:moveTo>
                    <a:pt x="17018" y="7000"/>
                  </a:moveTo>
                  <a:lnTo>
                    <a:pt x="29497" y="15033"/>
                  </a:lnTo>
                  <a:lnTo>
                    <a:pt x="29497" y="30620"/>
                  </a:lnTo>
                  <a:lnTo>
                    <a:pt x="21556" y="30620"/>
                  </a:lnTo>
                  <a:lnTo>
                    <a:pt x="21556" y="21544"/>
                  </a:lnTo>
                  <a:cubicBezTo>
                    <a:pt x="21556" y="20920"/>
                    <a:pt x="21045" y="20410"/>
                    <a:pt x="20421" y="20410"/>
                  </a:cubicBezTo>
                  <a:lnTo>
                    <a:pt x="13614" y="20410"/>
                  </a:lnTo>
                  <a:cubicBezTo>
                    <a:pt x="12990" y="20410"/>
                    <a:pt x="12480" y="20920"/>
                    <a:pt x="12480" y="21544"/>
                  </a:cubicBezTo>
                  <a:lnTo>
                    <a:pt x="12480" y="30632"/>
                  </a:lnTo>
                  <a:lnTo>
                    <a:pt x="4539" y="30632"/>
                  </a:lnTo>
                  <a:lnTo>
                    <a:pt x="4539" y="15033"/>
                  </a:lnTo>
                  <a:lnTo>
                    <a:pt x="17018" y="7000"/>
                  </a:lnTo>
                  <a:close/>
                  <a:moveTo>
                    <a:pt x="19287" y="22679"/>
                  </a:moveTo>
                  <a:lnTo>
                    <a:pt x="19287" y="30632"/>
                  </a:lnTo>
                  <a:lnTo>
                    <a:pt x="14749" y="30620"/>
                  </a:lnTo>
                  <a:lnTo>
                    <a:pt x="14749" y="22679"/>
                  </a:lnTo>
                  <a:close/>
                  <a:moveTo>
                    <a:pt x="16802" y="1"/>
                  </a:moveTo>
                  <a:cubicBezTo>
                    <a:pt x="16712" y="23"/>
                    <a:pt x="16621" y="69"/>
                    <a:pt x="16530" y="114"/>
                  </a:cubicBezTo>
                  <a:cubicBezTo>
                    <a:pt x="16485" y="125"/>
                    <a:pt x="16451" y="137"/>
                    <a:pt x="16405" y="159"/>
                  </a:cubicBezTo>
                  <a:lnTo>
                    <a:pt x="16383" y="182"/>
                  </a:lnTo>
                  <a:lnTo>
                    <a:pt x="523" y="10370"/>
                  </a:lnTo>
                  <a:cubicBezTo>
                    <a:pt x="500" y="10404"/>
                    <a:pt x="466" y="10427"/>
                    <a:pt x="443" y="10449"/>
                  </a:cubicBezTo>
                  <a:cubicBezTo>
                    <a:pt x="375" y="10506"/>
                    <a:pt x="330" y="10551"/>
                    <a:pt x="273" y="10619"/>
                  </a:cubicBezTo>
                  <a:cubicBezTo>
                    <a:pt x="228" y="10676"/>
                    <a:pt x="194" y="10733"/>
                    <a:pt x="159" y="10790"/>
                  </a:cubicBezTo>
                  <a:cubicBezTo>
                    <a:pt x="125" y="10858"/>
                    <a:pt x="91" y="10926"/>
                    <a:pt x="69" y="10994"/>
                  </a:cubicBezTo>
                  <a:cubicBezTo>
                    <a:pt x="46" y="11062"/>
                    <a:pt x="35" y="11141"/>
                    <a:pt x="23" y="11209"/>
                  </a:cubicBezTo>
                  <a:cubicBezTo>
                    <a:pt x="12" y="11255"/>
                    <a:pt x="12" y="11289"/>
                    <a:pt x="1" y="11334"/>
                  </a:cubicBezTo>
                  <a:lnTo>
                    <a:pt x="1" y="15872"/>
                  </a:lnTo>
                  <a:cubicBezTo>
                    <a:pt x="1" y="15895"/>
                    <a:pt x="23" y="15929"/>
                    <a:pt x="23" y="15963"/>
                  </a:cubicBezTo>
                  <a:cubicBezTo>
                    <a:pt x="35" y="16031"/>
                    <a:pt x="46" y="16110"/>
                    <a:pt x="69" y="16178"/>
                  </a:cubicBezTo>
                  <a:cubicBezTo>
                    <a:pt x="91" y="16258"/>
                    <a:pt x="114" y="16326"/>
                    <a:pt x="148" y="16394"/>
                  </a:cubicBezTo>
                  <a:cubicBezTo>
                    <a:pt x="159" y="16417"/>
                    <a:pt x="171" y="16451"/>
                    <a:pt x="182" y="16485"/>
                  </a:cubicBezTo>
                  <a:cubicBezTo>
                    <a:pt x="216" y="16530"/>
                    <a:pt x="262" y="16575"/>
                    <a:pt x="307" y="16621"/>
                  </a:cubicBezTo>
                  <a:cubicBezTo>
                    <a:pt x="318" y="16643"/>
                    <a:pt x="330" y="16655"/>
                    <a:pt x="352" y="16678"/>
                  </a:cubicBezTo>
                  <a:cubicBezTo>
                    <a:pt x="443" y="16757"/>
                    <a:pt x="545" y="16836"/>
                    <a:pt x="659" y="16882"/>
                  </a:cubicBezTo>
                  <a:cubicBezTo>
                    <a:pt x="693" y="16904"/>
                    <a:pt x="715" y="16904"/>
                    <a:pt x="738" y="16916"/>
                  </a:cubicBezTo>
                  <a:cubicBezTo>
                    <a:pt x="863" y="16961"/>
                    <a:pt x="999" y="16995"/>
                    <a:pt x="1135" y="16995"/>
                  </a:cubicBezTo>
                  <a:cubicBezTo>
                    <a:pt x="1271" y="16995"/>
                    <a:pt x="1396" y="16961"/>
                    <a:pt x="1521" y="16916"/>
                  </a:cubicBezTo>
                  <a:cubicBezTo>
                    <a:pt x="1566" y="16904"/>
                    <a:pt x="1600" y="16882"/>
                    <a:pt x="1634" y="16870"/>
                  </a:cubicBezTo>
                  <a:cubicBezTo>
                    <a:pt x="1668" y="16848"/>
                    <a:pt x="1714" y="16836"/>
                    <a:pt x="1748" y="16814"/>
                  </a:cubicBezTo>
                  <a:lnTo>
                    <a:pt x="2270" y="16485"/>
                  </a:lnTo>
                  <a:lnTo>
                    <a:pt x="2270" y="30620"/>
                  </a:lnTo>
                  <a:lnTo>
                    <a:pt x="1135" y="30620"/>
                  </a:lnTo>
                  <a:cubicBezTo>
                    <a:pt x="511" y="30620"/>
                    <a:pt x="1" y="31131"/>
                    <a:pt x="1" y="31755"/>
                  </a:cubicBezTo>
                  <a:cubicBezTo>
                    <a:pt x="1" y="32379"/>
                    <a:pt x="511" y="32889"/>
                    <a:pt x="1135" y="32889"/>
                  </a:cubicBezTo>
                  <a:lnTo>
                    <a:pt x="32901" y="32889"/>
                  </a:lnTo>
                  <a:cubicBezTo>
                    <a:pt x="33524" y="32889"/>
                    <a:pt x="34035" y="32379"/>
                    <a:pt x="34035" y="31755"/>
                  </a:cubicBezTo>
                  <a:cubicBezTo>
                    <a:pt x="34035" y="31131"/>
                    <a:pt x="33524" y="30620"/>
                    <a:pt x="32901" y="30620"/>
                  </a:cubicBezTo>
                  <a:lnTo>
                    <a:pt x="31766" y="30620"/>
                  </a:lnTo>
                  <a:lnTo>
                    <a:pt x="31766" y="16485"/>
                  </a:lnTo>
                  <a:lnTo>
                    <a:pt x="32288" y="16814"/>
                  </a:lnTo>
                  <a:cubicBezTo>
                    <a:pt x="32322" y="16836"/>
                    <a:pt x="32356" y="16848"/>
                    <a:pt x="32401" y="16870"/>
                  </a:cubicBezTo>
                  <a:cubicBezTo>
                    <a:pt x="32435" y="16882"/>
                    <a:pt x="32469" y="16904"/>
                    <a:pt x="32503" y="16916"/>
                  </a:cubicBezTo>
                  <a:cubicBezTo>
                    <a:pt x="32628" y="16961"/>
                    <a:pt x="32764" y="16995"/>
                    <a:pt x="32901" y="16995"/>
                  </a:cubicBezTo>
                  <a:cubicBezTo>
                    <a:pt x="33037" y="16995"/>
                    <a:pt x="33161" y="16961"/>
                    <a:pt x="33286" y="16916"/>
                  </a:cubicBezTo>
                  <a:cubicBezTo>
                    <a:pt x="33320" y="16904"/>
                    <a:pt x="33343" y="16904"/>
                    <a:pt x="33366" y="16893"/>
                  </a:cubicBezTo>
                  <a:cubicBezTo>
                    <a:pt x="33490" y="16836"/>
                    <a:pt x="33593" y="16768"/>
                    <a:pt x="33683" y="16678"/>
                  </a:cubicBezTo>
                  <a:cubicBezTo>
                    <a:pt x="33695" y="16655"/>
                    <a:pt x="33706" y="16643"/>
                    <a:pt x="33729" y="16621"/>
                  </a:cubicBezTo>
                  <a:cubicBezTo>
                    <a:pt x="33774" y="16575"/>
                    <a:pt x="33808" y="16530"/>
                    <a:pt x="33853" y="16485"/>
                  </a:cubicBezTo>
                  <a:cubicBezTo>
                    <a:pt x="33865" y="16451"/>
                    <a:pt x="33876" y="16428"/>
                    <a:pt x="33888" y="16394"/>
                  </a:cubicBezTo>
                  <a:cubicBezTo>
                    <a:pt x="33922" y="16326"/>
                    <a:pt x="33944" y="16258"/>
                    <a:pt x="33967" y="16178"/>
                  </a:cubicBezTo>
                  <a:cubicBezTo>
                    <a:pt x="33990" y="16110"/>
                    <a:pt x="34001" y="16031"/>
                    <a:pt x="34012" y="15963"/>
                  </a:cubicBezTo>
                  <a:cubicBezTo>
                    <a:pt x="34024" y="15929"/>
                    <a:pt x="34024" y="15895"/>
                    <a:pt x="34035" y="15872"/>
                  </a:cubicBezTo>
                  <a:lnTo>
                    <a:pt x="34035" y="11323"/>
                  </a:lnTo>
                  <a:cubicBezTo>
                    <a:pt x="34024" y="11289"/>
                    <a:pt x="34012" y="11243"/>
                    <a:pt x="34001" y="11209"/>
                  </a:cubicBezTo>
                  <a:cubicBezTo>
                    <a:pt x="33990" y="11062"/>
                    <a:pt x="33944" y="10914"/>
                    <a:pt x="33876" y="10778"/>
                  </a:cubicBezTo>
                  <a:cubicBezTo>
                    <a:pt x="33842" y="10721"/>
                    <a:pt x="33808" y="10665"/>
                    <a:pt x="33763" y="10608"/>
                  </a:cubicBezTo>
                  <a:cubicBezTo>
                    <a:pt x="33706" y="10551"/>
                    <a:pt x="33649" y="10495"/>
                    <a:pt x="33593" y="10449"/>
                  </a:cubicBezTo>
                  <a:cubicBezTo>
                    <a:pt x="33559" y="10415"/>
                    <a:pt x="33547" y="10381"/>
                    <a:pt x="33513" y="10370"/>
                  </a:cubicBezTo>
                  <a:lnTo>
                    <a:pt x="17664" y="182"/>
                  </a:lnTo>
                  <a:lnTo>
                    <a:pt x="17630" y="159"/>
                  </a:lnTo>
                  <a:cubicBezTo>
                    <a:pt x="17585" y="137"/>
                    <a:pt x="17540" y="114"/>
                    <a:pt x="17494" y="103"/>
                  </a:cubicBezTo>
                  <a:cubicBezTo>
                    <a:pt x="17404" y="57"/>
                    <a:pt x="17324" y="23"/>
                    <a:pt x="172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1007233" y="2550056"/>
              <a:ext cx="113205" cy="146275"/>
            </a:xfrm>
            <a:custGeom>
              <a:avLst/>
              <a:gdLst/>
              <a:ahLst/>
              <a:cxnLst/>
              <a:rect l="l" t="t" r="r" b="b"/>
              <a:pathLst>
                <a:path w="19310" h="24951" extrusionOk="0">
                  <a:moveTo>
                    <a:pt x="1135" y="1"/>
                  </a:moveTo>
                  <a:cubicBezTo>
                    <a:pt x="500" y="1"/>
                    <a:pt x="1" y="500"/>
                    <a:pt x="1" y="1135"/>
                  </a:cubicBezTo>
                  <a:lnTo>
                    <a:pt x="1" y="20421"/>
                  </a:lnTo>
                  <a:cubicBezTo>
                    <a:pt x="1" y="21045"/>
                    <a:pt x="500" y="21556"/>
                    <a:pt x="1135" y="21556"/>
                  </a:cubicBezTo>
                  <a:lnTo>
                    <a:pt x="15407" y="21556"/>
                  </a:lnTo>
                  <a:lnTo>
                    <a:pt x="13932" y="23019"/>
                  </a:lnTo>
                  <a:cubicBezTo>
                    <a:pt x="13490" y="23462"/>
                    <a:pt x="13490" y="24176"/>
                    <a:pt x="13932" y="24619"/>
                  </a:cubicBezTo>
                  <a:cubicBezTo>
                    <a:pt x="14153" y="24840"/>
                    <a:pt x="14446" y="24951"/>
                    <a:pt x="14738" y="24951"/>
                  </a:cubicBezTo>
                  <a:cubicBezTo>
                    <a:pt x="15030" y="24951"/>
                    <a:pt x="15322" y="24840"/>
                    <a:pt x="15543" y="24619"/>
                  </a:cubicBezTo>
                  <a:lnTo>
                    <a:pt x="18947" y="21215"/>
                  </a:lnTo>
                  <a:cubicBezTo>
                    <a:pt x="19049" y="21113"/>
                    <a:pt x="19140" y="20988"/>
                    <a:pt x="19196" y="20852"/>
                  </a:cubicBezTo>
                  <a:cubicBezTo>
                    <a:pt x="19310" y="20569"/>
                    <a:pt x="19310" y="20262"/>
                    <a:pt x="19196" y="19979"/>
                  </a:cubicBezTo>
                  <a:cubicBezTo>
                    <a:pt x="19140" y="19843"/>
                    <a:pt x="19049" y="19718"/>
                    <a:pt x="18947" y="19616"/>
                  </a:cubicBezTo>
                  <a:lnTo>
                    <a:pt x="15543" y="16212"/>
                  </a:lnTo>
                  <a:cubicBezTo>
                    <a:pt x="15322" y="15991"/>
                    <a:pt x="15030" y="15880"/>
                    <a:pt x="14738" y="15880"/>
                  </a:cubicBezTo>
                  <a:cubicBezTo>
                    <a:pt x="14446" y="15880"/>
                    <a:pt x="14153" y="15991"/>
                    <a:pt x="13932" y="16212"/>
                  </a:cubicBezTo>
                  <a:cubicBezTo>
                    <a:pt x="13490" y="16655"/>
                    <a:pt x="13490" y="17370"/>
                    <a:pt x="13932" y="17812"/>
                  </a:cubicBezTo>
                  <a:lnTo>
                    <a:pt x="15407" y="19287"/>
                  </a:lnTo>
                  <a:lnTo>
                    <a:pt x="2270" y="19287"/>
                  </a:lnTo>
                  <a:lnTo>
                    <a:pt x="2270" y="1135"/>
                  </a:lnTo>
                  <a:cubicBezTo>
                    <a:pt x="2270" y="500"/>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921371" y="2383766"/>
              <a:ext cx="133559" cy="139627"/>
            </a:xfrm>
            <a:custGeom>
              <a:avLst/>
              <a:gdLst/>
              <a:ahLst/>
              <a:cxnLst/>
              <a:rect l="l" t="t" r="r" b="b"/>
              <a:pathLst>
                <a:path w="22782" h="23817" extrusionOk="0">
                  <a:moveTo>
                    <a:pt x="4624" y="1"/>
                  </a:moveTo>
                  <a:cubicBezTo>
                    <a:pt x="4335" y="1"/>
                    <a:pt x="4045" y="111"/>
                    <a:pt x="3824" y="333"/>
                  </a:cubicBezTo>
                  <a:lnTo>
                    <a:pt x="421" y="3736"/>
                  </a:lnTo>
                  <a:cubicBezTo>
                    <a:pt x="92" y="4054"/>
                    <a:pt x="1" y="4541"/>
                    <a:pt x="171" y="4973"/>
                  </a:cubicBezTo>
                  <a:cubicBezTo>
                    <a:pt x="228" y="5109"/>
                    <a:pt x="319" y="5234"/>
                    <a:pt x="421" y="5336"/>
                  </a:cubicBezTo>
                  <a:lnTo>
                    <a:pt x="3824" y="8739"/>
                  </a:lnTo>
                  <a:cubicBezTo>
                    <a:pt x="4045" y="8960"/>
                    <a:pt x="4335" y="9071"/>
                    <a:pt x="4624" y="9071"/>
                  </a:cubicBezTo>
                  <a:cubicBezTo>
                    <a:pt x="4913" y="9071"/>
                    <a:pt x="5203" y="8960"/>
                    <a:pt x="5424" y="8739"/>
                  </a:cubicBezTo>
                  <a:cubicBezTo>
                    <a:pt x="5878" y="8297"/>
                    <a:pt x="5878" y="7582"/>
                    <a:pt x="5424" y="7139"/>
                  </a:cubicBezTo>
                  <a:lnTo>
                    <a:pt x="3960" y="5676"/>
                  </a:lnTo>
                  <a:lnTo>
                    <a:pt x="20512" y="5676"/>
                  </a:lnTo>
                  <a:lnTo>
                    <a:pt x="20512" y="22693"/>
                  </a:lnTo>
                  <a:cubicBezTo>
                    <a:pt x="20512" y="23317"/>
                    <a:pt x="21012" y="23816"/>
                    <a:pt x="21647" y="23816"/>
                  </a:cubicBezTo>
                  <a:cubicBezTo>
                    <a:pt x="22271" y="23816"/>
                    <a:pt x="22781" y="23317"/>
                    <a:pt x="22781" y="22693"/>
                  </a:cubicBezTo>
                  <a:lnTo>
                    <a:pt x="22781" y="4541"/>
                  </a:lnTo>
                  <a:cubicBezTo>
                    <a:pt x="22781" y="3906"/>
                    <a:pt x="22271" y="3407"/>
                    <a:pt x="21647" y="3407"/>
                  </a:cubicBezTo>
                  <a:lnTo>
                    <a:pt x="3960" y="3407"/>
                  </a:lnTo>
                  <a:lnTo>
                    <a:pt x="5424" y="1932"/>
                  </a:lnTo>
                  <a:cubicBezTo>
                    <a:pt x="5866" y="1490"/>
                    <a:pt x="5866" y="775"/>
                    <a:pt x="5424" y="333"/>
                  </a:cubicBezTo>
                  <a:cubicBezTo>
                    <a:pt x="5203" y="111"/>
                    <a:pt x="4913" y="1"/>
                    <a:pt x="4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21"/>
          <p:cNvSpPr txBox="1"/>
          <p:nvPr/>
        </p:nvSpPr>
        <p:spPr>
          <a:xfrm>
            <a:off x="1650820" y="1964343"/>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numpy</a:t>
            </a:r>
          </a:p>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Pandas</a:t>
            </a:r>
          </a:p>
          <a:p>
            <a:pPr marL="0" marR="0" lvl="0" indent="0" algn="ctr" rtl="0">
              <a:lnSpc>
                <a:spcPct val="100000"/>
              </a:lnSpc>
              <a:spcBef>
                <a:spcPts val="0"/>
              </a:spcBef>
              <a:spcAft>
                <a:spcPts val="0"/>
              </a:spcAft>
              <a:buNone/>
            </a:pPr>
            <a:endParaRPr sz="900" dirty="0">
              <a:solidFill>
                <a:srgbClr val="434343"/>
              </a:solidFill>
              <a:latin typeface="Montserrat ExtraBold"/>
              <a:ea typeface="Montserrat ExtraBold"/>
              <a:cs typeface="Montserrat ExtraBold"/>
              <a:sym typeface="Montserrat ExtraBold"/>
            </a:endParaRPr>
          </a:p>
        </p:txBody>
      </p:sp>
      <p:grpSp>
        <p:nvGrpSpPr>
          <p:cNvPr id="685" name="Google Shape;685;p21"/>
          <p:cNvGrpSpPr/>
          <p:nvPr/>
        </p:nvGrpSpPr>
        <p:grpSpPr>
          <a:xfrm>
            <a:off x="1986242" y="1403553"/>
            <a:ext cx="425664" cy="389282"/>
            <a:chOff x="-1710628" y="2295530"/>
            <a:chExt cx="425664" cy="389282"/>
          </a:xfrm>
        </p:grpSpPr>
        <p:sp>
          <p:nvSpPr>
            <p:cNvPr id="686" name="Google Shape;686;p21"/>
            <p:cNvSpPr/>
            <p:nvPr/>
          </p:nvSpPr>
          <p:spPr>
            <a:xfrm>
              <a:off x="-1590910" y="2565152"/>
              <a:ext cx="53208" cy="53214"/>
            </a:xfrm>
            <a:custGeom>
              <a:avLst/>
              <a:gdLst/>
              <a:ahLst/>
              <a:cxnLst/>
              <a:rect l="l" t="t" r="r" b="b"/>
              <a:pathLst>
                <a:path w="9076" h="9077" extrusionOk="0">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1457895" y="2565152"/>
              <a:ext cx="53214" cy="53214"/>
            </a:xfrm>
            <a:custGeom>
              <a:avLst/>
              <a:gdLst/>
              <a:ahLst/>
              <a:cxnLst/>
              <a:rect l="l" t="t" r="r" b="b"/>
              <a:pathLst>
                <a:path w="9077" h="9077" extrusionOk="0">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1524406" y="2505273"/>
              <a:ext cx="55342" cy="53237"/>
            </a:xfrm>
            <a:custGeom>
              <a:avLst/>
              <a:gdLst/>
              <a:ahLst/>
              <a:cxnLst/>
              <a:rect l="l" t="t" r="r" b="b"/>
              <a:pathLst>
                <a:path w="9440" h="9081" extrusionOk="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1710628" y="2432085"/>
              <a:ext cx="425664" cy="252727"/>
            </a:xfrm>
            <a:custGeom>
              <a:avLst/>
              <a:gdLst/>
              <a:ahLst/>
              <a:cxnLst/>
              <a:rect l="l" t="t" r="r" b="b"/>
              <a:pathLst>
                <a:path w="72608" h="43109" extrusionOk="0">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1522805" y="2401940"/>
              <a:ext cx="50154" cy="23538"/>
            </a:xfrm>
            <a:custGeom>
              <a:avLst/>
              <a:gdLst/>
              <a:ahLst/>
              <a:cxnLst/>
              <a:rect l="l" t="t" r="r" b="b"/>
              <a:pathLst>
                <a:path w="8555" h="4015" extrusionOk="0">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1545950" y="2375272"/>
              <a:ext cx="96444" cy="37174"/>
            </a:xfrm>
            <a:custGeom>
              <a:avLst/>
              <a:gdLst/>
              <a:ahLst/>
              <a:cxnLst/>
              <a:rect l="l" t="t" r="r" b="b"/>
              <a:pathLst>
                <a:path w="16451" h="6341" extrusionOk="0">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1569295" y="2348732"/>
              <a:ext cx="143133" cy="50887"/>
            </a:xfrm>
            <a:custGeom>
              <a:avLst/>
              <a:gdLst/>
              <a:ahLst/>
              <a:cxnLst/>
              <a:rect l="l" t="t" r="r" b="b"/>
              <a:pathLst>
                <a:path w="24415" h="8680" extrusionOk="0">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1592440" y="2322128"/>
              <a:ext cx="190086" cy="64388"/>
            </a:xfrm>
            <a:custGeom>
              <a:avLst/>
              <a:gdLst/>
              <a:ahLst/>
              <a:cxnLst/>
              <a:rect l="l" t="t" r="r" b="b"/>
              <a:pathLst>
                <a:path w="32424" h="10983" extrusionOk="0">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1615720" y="2295530"/>
              <a:ext cx="235913" cy="78006"/>
            </a:xfrm>
            <a:custGeom>
              <a:avLst/>
              <a:gdLst/>
              <a:ahLst/>
              <a:cxnLst/>
              <a:rect l="l" t="t" r="r" b="b"/>
              <a:pathLst>
                <a:path w="40241" h="13306" extrusionOk="0">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2;p15">
            <a:extLst>
              <a:ext uri="{FF2B5EF4-FFF2-40B4-BE49-F238E27FC236}">
                <a16:creationId xmlns:a16="http://schemas.microsoft.com/office/drawing/2014/main" id="{4980D2AC-1AB0-0654-0270-DB7D778EDD87}"/>
              </a:ext>
            </a:extLst>
          </p:cNvPr>
          <p:cNvSpPr txBox="1"/>
          <p:nvPr/>
        </p:nvSpPr>
        <p:spPr>
          <a:xfrm flipH="1">
            <a:off x="123763" y="2765818"/>
            <a:ext cx="3000412" cy="2291911"/>
          </a:xfrm>
          <a:prstGeom prst="rect">
            <a:avLst/>
          </a:prstGeom>
          <a:noFill/>
          <a:ln>
            <a:solidFill>
              <a:schemeClr val="accent5">
                <a:lumMod val="75000"/>
              </a:schemeClr>
            </a:solid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b="1" dirty="0" err="1">
                <a:solidFill>
                  <a:schemeClr val="accent5">
                    <a:lumMod val="50000"/>
                  </a:schemeClr>
                </a:solidFill>
                <a:latin typeface="EB Garamond"/>
                <a:ea typeface="EB Garamond"/>
                <a:sym typeface="EB Garamond"/>
              </a:rPr>
              <a:t>numpy</a:t>
            </a:r>
            <a:r>
              <a:rPr lang="en-US" sz="1100" dirty="0">
                <a:solidFill>
                  <a:schemeClr val="accent5">
                    <a:lumMod val="50000"/>
                  </a:schemeClr>
                </a:solidFill>
                <a:latin typeface="EB Garamond"/>
                <a:ea typeface="EB Garamond"/>
                <a:sym typeface="EB Garamond"/>
              </a:rPr>
              <a:t>: </a:t>
            </a:r>
            <a:r>
              <a:rPr lang="en-US" sz="1100" dirty="0">
                <a:solidFill>
                  <a:srgbClr val="434343"/>
                </a:solidFill>
                <a:latin typeface="EB Garamond"/>
                <a:ea typeface="EB Garamond"/>
                <a:sym typeface="EB Garamond"/>
              </a:rPr>
              <a:t>provides </a:t>
            </a:r>
            <a:r>
              <a:rPr lang="en-US" sz="1100" dirty="0">
                <a:solidFill>
                  <a:srgbClr val="434343"/>
                </a:solidFill>
                <a:latin typeface="EB Garamond"/>
                <a:ea typeface="EB Garamond"/>
              </a:rPr>
              <a:t>comprehensive mathematical functions, used for working with arrays. </a:t>
            </a:r>
          </a:p>
          <a:p>
            <a:pPr>
              <a:lnSpc>
                <a:spcPct val="115000"/>
              </a:lnSpc>
            </a:pPr>
            <a:r>
              <a:rPr lang="en-US" sz="1100" b="1" dirty="0">
                <a:solidFill>
                  <a:schemeClr val="accent5">
                    <a:lumMod val="50000"/>
                  </a:schemeClr>
                </a:solidFill>
                <a:latin typeface="EB Garamond"/>
                <a:ea typeface="EB Garamond"/>
                <a:sym typeface="EB Garamond"/>
              </a:rPr>
              <a:t>pandas: </a:t>
            </a:r>
            <a:r>
              <a:rPr lang="en-US" sz="1400" b="0" i="0" dirty="0">
                <a:solidFill>
                  <a:srgbClr val="C9D1D9"/>
                </a:solidFill>
                <a:effectLst/>
                <a:latin typeface="-apple-system"/>
              </a:rPr>
              <a:t> </a:t>
            </a:r>
            <a:r>
              <a:rPr lang="en-US" sz="1100" dirty="0">
                <a:solidFill>
                  <a:srgbClr val="434343"/>
                </a:solidFill>
                <a:latin typeface="EB Garamond"/>
                <a:ea typeface="EB Garamond"/>
              </a:rPr>
              <a:t>provides a plethora of useful functions that make it easy to express, analyze, and manipulate data.</a:t>
            </a:r>
          </a:p>
          <a:p>
            <a:pPr>
              <a:lnSpc>
                <a:spcPct val="115000"/>
              </a:lnSpc>
            </a:pPr>
            <a:r>
              <a:rPr lang="en-US" sz="1100" b="1" dirty="0">
                <a:solidFill>
                  <a:schemeClr val="accent5">
                    <a:lumMod val="50000"/>
                  </a:schemeClr>
                </a:solidFill>
                <a:latin typeface="EB Garamond"/>
                <a:ea typeface="EB Garamond"/>
                <a:sym typeface="EB Garamond"/>
              </a:rPr>
              <a:t>matplotlib: </a:t>
            </a:r>
            <a:r>
              <a:rPr lang="en-US" sz="1400" b="0" i="0" dirty="0">
                <a:solidFill>
                  <a:srgbClr val="C9D1D9"/>
                </a:solidFill>
                <a:effectLst/>
                <a:latin typeface="-apple-system"/>
              </a:rPr>
              <a:t> </a:t>
            </a:r>
            <a:r>
              <a:rPr lang="en-US" sz="1100" dirty="0">
                <a:solidFill>
                  <a:srgbClr val="434343"/>
                </a:solidFill>
                <a:latin typeface="EB Garamond"/>
                <a:ea typeface="EB Garamond"/>
              </a:rPr>
              <a:t>a comprehensive library for creating static, animated, and interactive visualizations in python.</a:t>
            </a:r>
          </a:p>
          <a:p>
            <a:pPr>
              <a:lnSpc>
                <a:spcPct val="115000"/>
              </a:lnSpc>
            </a:pPr>
            <a:r>
              <a:rPr lang="en-US" sz="1100" b="1" dirty="0" err="1">
                <a:solidFill>
                  <a:schemeClr val="accent5">
                    <a:lumMod val="50000"/>
                  </a:schemeClr>
                </a:solidFill>
                <a:latin typeface="EB Garamond"/>
                <a:ea typeface="EB Garamond"/>
                <a:sym typeface="EB Garamond"/>
              </a:rPr>
              <a:t>hvplot</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allows for users to easily generate a wide array of plot types and interactive visualizations </a:t>
            </a:r>
            <a:endParaRPr sz="1100" dirty="0">
              <a:solidFill>
                <a:srgbClr val="434343"/>
              </a:solidFill>
              <a:latin typeface="EB Garamond"/>
              <a:ea typeface="EB Garamond"/>
              <a:sym typeface="EB Garamond"/>
            </a:endParaRPr>
          </a:p>
        </p:txBody>
      </p:sp>
      <p:sp>
        <p:nvSpPr>
          <p:cNvPr id="3" name="Google Shape;142;p15">
            <a:extLst>
              <a:ext uri="{FF2B5EF4-FFF2-40B4-BE49-F238E27FC236}">
                <a16:creationId xmlns:a16="http://schemas.microsoft.com/office/drawing/2014/main" id="{32BE6909-B519-E06D-D43B-5217C38C6DD9}"/>
              </a:ext>
            </a:extLst>
          </p:cNvPr>
          <p:cNvSpPr txBox="1"/>
          <p:nvPr/>
        </p:nvSpPr>
        <p:spPr>
          <a:xfrm flipH="1">
            <a:off x="3264763" y="2917388"/>
            <a:ext cx="3321971" cy="2165649"/>
          </a:xfrm>
          <a:prstGeom prst="rect">
            <a:avLst/>
          </a:prstGeom>
          <a:noFill/>
          <a:ln>
            <a:solidFill>
              <a:schemeClr val="accent5">
                <a:lumMod val="75000"/>
              </a:schemeClr>
            </a:solid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b="1" dirty="0">
                <a:solidFill>
                  <a:schemeClr val="accent5">
                    <a:lumMod val="50000"/>
                  </a:schemeClr>
                </a:solidFill>
                <a:latin typeface="EB Garamond"/>
                <a:ea typeface="EB Garamond"/>
                <a:sym typeface="EB Garamond"/>
              </a:rPr>
              <a:t>seaborn</a:t>
            </a:r>
            <a:r>
              <a:rPr lang="en-US" sz="1100" dirty="0">
                <a:solidFill>
                  <a:schemeClr val="accent5">
                    <a:lumMod val="50000"/>
                  </a:schemeClr>
                </a:solidFill>
                <a:latin typeface="EB Garamond"/>
                <a:ea typeface="EB Garamond"/>
                <a:sym typeface="EB Garamond"/>
              </a:rPr>
              <a:t>: </a:t>
            </a:r>
            <a:r>
              <a:rPr lang="en-US" sz="1100" dirty="0">
                <a:solidFill>
                  <a:srgbClr val="434343"/>
                </a:solidFill>
                <a:latin typeface="EB Garamond"/>
                <a:ea typeface="EB Garamond"/>
              </a:rPr>
              <a:t>a library mostly used for statistical plotting in Python, built on top of matplotlib and provides beautiful default styles and color palettes to make statistical plots more attractive.</a:t>
            </a:r>
          </a:p>
          <a:p>
            <a:pPr>
              <a:lnSpc>
                <a:spcPct val="115000"/>
              </a:lnSpc>
            </a:pPr>
            <a:r>
              <a:rPr lang="en-US" sz="1100" b="1" dirty="0" err="1">
                <a:solidFill>
                  <a:schemeClr val="accent5">
                    <a:lumMod val="50000"/>
                  </a:schemeClr>
                </a:solidFill>
                <a:latin typeface="EB Garamond"/>
                <a:ea typeface="EB Garamond"/>
                <a:sym typeface="EB Garamond"/>
              </a:rPr>
              <a:t>sklearn</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a machine learning library for the python programming language that allows for the use of multiple machine learning models, tools, and algorithms</a:t>
            </a:r>
            <a:r>
              <a:rPr lang="en-US" sz="1400" b="0" i="0" dirty="0">
                <a:solidFill>
                  <a:srgbClr val="C9D1D9"/>
                </a:solidFill>
                <a:effectLst/>
                <a:latin typeface="-apple-system"/>
              </a:rPr>
              <a:t>.</a:t>
            </a:r>
          </a:p>
        </p:txBody>
      </p:sp>
      <p:sp>
        <p:nvSpPr>
          <p:cNvPr id="4" name="Google Shape;142;p15">
            <a:extLst>
              <a:ext uri="{FF2B5EF4-FFF2-40B4-BE49-F238E27FC236}">
                <a16:creationId xmlns:a16="http://schemas.microsoft.com/office/drawing/2014/main" id="{D026DCB9-2F5F-14B1-4E28-09D01F84DE7B}"/>
              </a:ext>
            </a:extLst>
          </p:cNvPr>
          <p:cNvSpPr txBox="1"/>
          <p:nvPr/>
        </p:nvSpPr>
        <p:spPr>
          <a:xfrm flipH="1">
            <a:off x="6732770" y="2985614"/>
            <a:ext cx="2287463" cy="1902477"/>
          </a:xfrm>
          <a:prstGeom prst="rect">
            <a:avLst/>
          </a:prstGeom>
          <a:noFill/>
          <a:ln>
            <a:solidFill>
              <a:schemeClr val="accent5">
                <a:lumMod val="75000"/>
              </a:schemeClr>
            </a:solidFill>
          </a:ln>
        </p:spPr>
        <p:txBody>
          <a:bodyPr spcFirstLastPara="1" wrap="square" lIns="91425" tIns="91425" rIns="91425" bIns="91425" anchor="t" anchorCtr="0">
            <a:noAutofit/>
          </a:bodyPr>
          <a:lstStyle/>
          <a:p>
            <a:pPr>
              <a:lnSpc>
                <a:spcPct val="115000"/>
              </a:lnSpc>
            </a:pPr>
            <a:r>
              <a:rPr lang="en-US" sz="1100" b="1" dirty="0" err="1">
                <a:solidFill>
                  <a:schemeClr val="accent5">
                    <a:lumMod val="50000"/>
                  </a:schemeClr>
                </a:solidFill>
                <a:latin typeface="EB Garamond"/>
                <a:ea typeface="EB Garamond"/>
                <a:sym typeface="EB Garamond"/>
              </a:rPr>
              <a:t>xgboost</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is an implementation of gradient-boosting decision trees. It has been used by data scientists and researchers worldwide to optimize their machine-learning models.</a:t>
            </a:r>
          </a:p>
          <a:p>
            <a:pPr>
              <a:lnSpc>
                <a:spcPct val="115000"/>
              </a:lnSpc>
            </a:pPr>
            <a:r>
              <a:rPr lang="en-US" sz="1100" b="1" dirty="0">
                <a:solidFill>
                  <a:schemeClr val="accent5">
                    <a:lumMod val="50000"/>
                  </a:schemeClr>
                </a:solidFill>
                <a:latin typeface="EB Garamond"/>
                <a:ea typeface="EB Garamond"/>
                <a:sym typeface="EB Garamond"/>
              </a:rPr>
              <a:t>pickle: </a:t>
            </a:r>
            <a:r>
              <a:rPr lang="en-US" sz="1400" b="0" i="0" dirty="0">
                <a:solidFill>
                  <a:srgbClr val="C9D1D9"/>
                </a:solidFill>
                <a:effectLst/>
                <a:latin typeface="-apple-system"/>
              </a:rPr>
              <a:t> </a:t>
            </a:r>
            <a:r>
              <a:rPr lang="en-US" sz="1400" b="0" i="0" dirty="0">
                <a:solidFill>
                  <a:srgbClr val="111111"/>
                </a:solidFill>
                <a:effectLst/>
                <a:latin typeface="Roboto" panose="02000000000000000000" pitchFamily="2" charset="0"/>
              </a:rPr>
              <a:t> </a:t>
            </a:r>
            <a:r>
              <a:rPr lang="en-US" sz="1100" dirty="0">
                <a:solidFill>
                  <a:srgbClr val="434343"/>
                </a:solidFill>
                <a:latin typeface="EB Garamond"/>
                <a:ea typeface="EB Garamond"/>
              </a:rPr>
              <a:t>used in serializing and deserializing a Python object structure.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32"/>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PROCESSING</a:t>
            </a:r>
            <a:endParaRPr dirty="0"/>
          </a:p>
        </p:txBody>
      </p:sp>
      <p:sp>
        <p:nvSpPr>
          <p:cNvPr id="1199" name="Google Shape;1199;p32"/>
          <p:cNvSpPr txBox="1"/>
          <p:nvPr/>
        </p:nvSpPr>
        <p:spPr>
          <a:xfrm>
            <a:off x="6229700" y="3516233"/>
            <a:ext cx="1673700" cy="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200"/>
              </a:spcAft>
              <a:buNone/>
            </a:pPr>
            <a:r>
              <a:rPr lang="en" sz="1100" dirty="0">
                <a:solidFill>
                  <a:srgbClr val="434343"/>
                </a:solidFill>
                <a:latin typeface="EB Garamond"/>
                <a:ea typeface="EB Garamond"/>
                <a:cs typeface="EB Garamond"/>
                <a:sym typeface="EB Garamond"/>
              </a:rPr>
              <a:t>Analyzed rare categorical features (less than 1% removed since not adding value to sales price)</a:t>
            </a:r>
            <a:endParaRPr sz="1100" dirty="0">
              <a:solidFill>
                <a:srgbClr val="434343"/>
              </a:solidFill>
              <a:latin typeface="EB Garamond"/>
              <a:ea typeface="EB Garamond"/>
              <a:cs typeface="EB Garamond"/>
              <a:sym typeface="EB Garamond"/>
            </a:endParaRPr>
          </a:p>
        </p:txBody>
      </p:sp>
      <p:sp>
        <p:nvSpPr>
          <p:cNvPr id="1200" name="Google Shape;1200;p32"/>
          <p:cNvSpPr txBox="1"/>
          <p:nvPr/>
        </p:nvSpPr>
        <p:spPr>
          <a:xfrm>
            <a:off x="1319741" y="2654434"/>
            <a:ext cx="18618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Analyzed/cleansed missing data, analyzed outliers</a:t>
            </a:r>
            <a:endParaRPr sz="1100" dirty="0">
              <a:solidFill>
                <a:srgbClr val="434343"/>
              </a:solidFill>
              <a:latin typeface="EB Garamond"/>
              <a:ea typeface="EB Garamond"/>
              <a:cs typeface="EB Garamond"/>
              <a:sym typeface="EB Garamond"/>
            </a:endParaRPr>
          </a:p>
        </p:txBody>
      </p:sp>
      <p:sp>
        <p:nvSpPr>
          <p:cNvPr id="1201" name="Google Shape;1201;p32"/>
          <p:cNvSpPr txBox="1"/>
          <p:nvPr/>
        </p:nvSpPr>
        <p:spPr>
          <a:xfrm>
            <a:off x="6229700" y="2036978"/>
            <a:ext cx="2743970" cy="6924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434343"/>
                </a:solidFill>
                <a:latin typeface="EB Garamond"/>
                <a:ea typeface="EB Garamond"/>
                <a:cs typeface="EB Garamond"/>
                <a:sym typeface="EB Garamond"/>
              </a:rPr>
              <a:t>Analyzed data, house features, correlation of house features to sales prices, analyzed numerical variables (discrete vs continuous), analyzed categorical features, distribution of sales prices</a:t>
            </a:r>
            <a:endParaRPr sz="1100" dirty="0">
              <a:solidFill>
                <a:srgbClr val="434343"/>
              </a:solidFill>
              <a:latin typeface="EB Garamond"/>
              <a:ea typeface="EB Garamond"/>
              <a:cs typeface="EB Garamond"/>
              <a:sym typeface="EB Garamond"/>
            </a:endParaRPr>
          </a:p>
        </p:txBody>
      </p:sp>
      <p:sp>
        <p:nvSpPr>
          <p:cNvPr id="1202" name="Google Shape;1202;p32"/>
          <p:cNvSpPr txBox="1"/>
          <p:nvPr/>
        </p:nvSpPr>
        <p:spPr>
          <a:xfrm>
            <a:off x="2208104" y="3912588"/>
            <a:ext cx="15981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200"/>
              </a:spcAft>
              <a:buNone/>
            </a:pPr>
            <a:r>
              <a:rPr lang="en" sz="1100" dirty="0">
                <a:solidFill>
                  <a:srgbClr val="434343"/>
                </a:solidFill>
                <a:latin typeface="EB Garamond"/>
                <a:ea typeface="EB Garamond"/>
                <a:cs typeface="EB Garamond"/>
                <a:sym typeface="EB Garamond"/>
              </a:rPr>
              <a:t>Converted categorical variables to one hot encoding, removed duplicates, prepared data for feeding into the model</a:t>
            </a:r>
            <a:endParaRPr sz="1100" dirty="0">
              <a:solidFill>
                <a:srgbClr val="434343"/>
              </a:solidFill>
              <a:latin typeface="EB Garamond"/>
              <a:ea typeface="EB Garamond"/>
              <a:cs typeface="EB Garamond"/>
              <a:sym typeface="EB Garamond"/>
            </a:endParaRPr>
          </a:p>
        </p:txBody>
      </p:sp>
      <p:sp>
        <p:nvSpPr>
          <p:cNvPr id="1203" name="Google Shape;1203;p32"/>
          <p:cNvSpPr txBox="1"/>
          <p:nvPr/>
        </p:nvSpPr>
        <p:spPr>
          <a:xfrm>
            <a:off x="2222655" y="1394143"/>
            <a:ext cx="18447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Collected public information on housing data </a:t>
            </a:r>
            <a:endParaRPr sz="1100" dirty="0">
              <a:solidFill>
                <a:srgbClr val="434343"/>
              </a:solidFill>
              <a:latin typeface="EB Garamond"/>
              <a:ea typeface="EB Garamond"/>
              <a:cs typeface="EB Garamond"/>
              <a:sym typeface="EB Garamond"/>
            </a:endParaRPr>
          </a:p>
        </p:txBody>
      </p:sp>
      <p:sp>
        <p:nvSpPr>
          <p:cNvPr id="1204" name="Google Shape;1204;p32"/>
          <p:cNvSpPr txBox="1"/>
          <p:nvPr/>
        </p:nvSpPr>
        <p:spPr>
          <a:xfrm>
            <a:off x="6229699" y="3121425"/>
            <a:ext cx="2743971"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STEP 4: HOME FEATURES ENGINEERING</a:t>
            </a:r>
            <a:endParaRPr sz="1200" dirty="0">
              <a:solidFill>
                <a:srgbClr val="434343"/>
              </a:solidFill>
              <a:latin typeface="Montserrat ExtraBold"/>
              <a:ea typeface="Montserrat ExtraBold"/>
              <a:cs typeface="Montserrat ExtraBold"/>
              <a:sym typeface="Montserrat ExtraBold"/>
            </a:endParaRPr>
          </a:p>
        </p:txBody>
      </p:sp>
      <p:sp>
        <p:nvSpPr>
          <p:cNvPr id="1205" name="Google Shape;1205;p32"/>
          <p:cNvSpPr txBox="1"/>
          <p:nvPr/>
        </p:nvSpPr>
        <p:spPr>
          <a:xfrm>
            <a:off x="1319741" y="2189033"/>
            <a:ext cx="18618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3: DATA CLEANING</a:t>
            </a:r>
            <a:endParaRPr sz="1200" dirty="0">
              <a:solidFill>
                <a:srgbClr val="434343"/>
              </a:solidFill>
              <a:latin typeface="Montserrat ExtraBold"/>
              <a:ea typeface="Montserrat ExtraBold"/>
              <a:cs typeface="Montserrat ExtraBold"/>
              <a:sym typeface="Montserrat ExtraBold"/>
            </a:endParaRPr>
          </a:p>
        </p:txBody>
      </p:sp>
      <p:sp>
        <p:nvSpPr>
          <p:cNvPr id="1206" name="Google Shape;1206;p32"/>
          <p:cNvSpPr txBox="1"/>
          <p:nvPr/>
        </p:nvSpPr>
        <p:spPr>
          <a:xfrm>
            <a:off x="6229699" y="1570396"/>
            <a:ext cx="1673700" cy="495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2: DATA EXPLORATION</a:t>
            </a:r>
            <a:endParaRPr sz="1200" dirty="0">
              <a:solidFill>
                <a:srgbClr val="434343"/>
              </a:solidFill>
              <a:latin typeface="Montserrat ExtraBold"/>
              <a:ea typeface="Montserrat ExtraBold"/>
              <a:cs typeface="Montserrat ExtraBold"/>
              <a:sym typeface="Montserrat ExtraBold"/>
            </a:endParaRPr>
          </a:p>
        </p:txBody>
      </p:sp>
      <p:sp>
        <p:nvSpPr>
          <p:cNvPr id="1207" name="Google Shape;1207;p32"/>
          <p:cNvSpPr txBox="1"/>
          <p:nvPr/>
        </p:nvSpPr>
        <p:spPr>
          <a:xfrm>
            <a:off x="1393578" y="3555880"/>
            <a:ext cx="2412466"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STEP 5: DATA TRANSFORMATION</a:t>
            </a:r>
            <a:endParaRPr sz="1200" dirty="0">
              <a:solidFill>
                <a:srgbClr val="434343"/>
              </a:solidFill>
              <a:latin typeface="Montserrat ExtraBold"/>
              <a:ea typeface="Montserrat ExtraBold"/>
              <a:cs typeface="Montserrat ExtraBold"/>
              <a:sym typeface="Montserrat ExtraBold"/>
            </a:endParaRPr>
          </a:p>
        </p:txBody>
      </p:sp>
      <p:sp>
        <p:nvSpPr>
          <p:cNvPr id="1208" name="Google Shape;1208;p32"/>
          <p:cNvSpPr txBox="1"/>
          <p:nvPr/>
        </p:nvSpPr>
        <p:spPr>
          <a:xfrm>
            <a:off x="1319741" y="999330"/>
            <a:ext cx="2747626"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1: DATA COLLECTION</a:t>
            </a:r>
            <a:endParaRPr sz="1200" dirty="0">
              <a:solidFill>
                <a:srgbClr val="434343"/>
              </a:solidFill>
              <a:latin typeface="Montserrat ExtraBold"/>
              <a:ea typeface="Montserrat ExtraBold"/>
              <a:cs typeface="Montserrat ExtraBold"/>
              <a:sym typeface="Montserrat ExtraBold"/>
            </a:endParaRPr>
          </a:p>
        </p:txBody>
      </p:sp>
      <p:sp>
        <p:nvSpPr>
          <p:cNvPr id="1209" name="Google Shape;1209;p32"/>
          <p:cNvSpPr/>
          <p:nvPr/>
        </p:nvSpPr>
        <p:spPr>
          <a:xfrm>
            <a:off x="3569905" y="1348710"/>
            <a:ext cx="2223196" cy="2867711"/>
          </a:xfrm>
          <a:custGeom>
            <a:avLst/>
            <a:gdLst/>
            <a:ahLst/>
            <a:cxnLst/>
            <a:rect l="l" t="t" r="r" b="b"/>
            <a:pathLst>
              <a:path w="138366" h="178479" extrusionOk="0">
                <a:moveTo>
                  <a:pt x="65053" y="1"/>
                </a:moveTo>
                <a:lnTo>
                  <a:pt x="65053" y="35048"/>
                </a:lnTo>
                <a:cubicBezTo>
                  <a:pt x="65053" y="46401"/>
                  <a:pt x="74287" y="55635"/>
                  <a:pt x="85640" y="55635"/>
                </a:cubicBezTo>
                <a:lnTo>
                  <a:pt x="111253" y="55635"/>
                </a:lnTo>
                <a:cubicBezTo>
                  <a:pt x="115118" y="55635"/>
                  <a:pt x="118242" y="58790"/>
                  <a:pt x="118203" y="62655"/>
                </a:cubicBezTo>
                <a:cubicBezTo>
                  <a:pt x="118162" y="66450"/>
                  <a:pt x="115046" y="69535"/>
                  <a:pt x="111253" y="69535"/>
                </a:cubicBezTo>
                <a:lnTo>
                  <a:pt x="32647" y="69535"/>
                </a:lnTo>
                <a:cubicBezTo>
                  <a:pt x="14645" y="69535"/>
                  <a:pt x="1" y="84182"/>
                  <a:pt x="1" y="102181"/>
                </a:cubicBezTo>
                <a:cubicBezTo>
                  <a:pt x="1" y="120183"/>
                  <a:pt x="14647" y="134827"/>
                  <a:pt x="32647" y="134827"/>
                </a:cubicBezTo>
                <a:lnTo>
                  <a:pt x="107026" y="134827"/>
                </a:lnTo>
                <a:cubicBezTo>
                  <a:pt x="113814" y="134827"/>
                  <a:pt x="119335" y="140351"/>
                  <a:pt x="119335" y="147139"/>
                </a:cubicBezTo>
                <a:cubicBezTo>
                  <a:pt x="119335" y="153925"/>
                  <a:pt x="113814" y="159448"/>
                  <a:pt x="107026" y="159448"/>
                </a:cubicBezTo>
                <a:lnTo>
                  <a:pt x="65223" y="159448"/>
                </a:lnTo>
                <a:lnTo>
                  <a:pt x="65223" y="178479"/>
                </a:lnTo>
                <a:lnTo>
                  <a:pt x="107026" y="178479"/>
                </a:lnTo>
                <a:cubicBezTo>
                  <a:pt x="124308" y="178479"/>
                  <a:pt x="138365" y="164418"/>
                  <a:pt x="138365" y="147139"/>
                </a:cubicBezTo>
                <a:cubicBezTo>
                  <a:pt x="138365" y="129857"/>
                  <a:pt x="124308" y="115797"/>
                  <a:pt x="107026" y="115797"/>
                </a:cubicBezTo>
                <a:lnTo>
                  <a:pt x="32647" y="115797"/>
                </a:lnTo>
                <a:cubicBezTo>
                  <a:pt x="25136" y="115797"/>
                  <a:pt x="19029" y="109690"/>
                  <a:pt x="19029" y="102181"/>
                </a:cubicBezTo>
                <a:cubicBezTo>
                  <a:pt x="19029" y="94673"/>
                  <a:pt x="25138" y="88566"/>
                  <a:pt x="32647" y="88566"/>
                </a:cubicBezTo>
                <a:lnTo>
                  <a:pt x="111255" y="88566"/>
                </a:lnTo>
                <a:cubicBezTo>
                  <a:pt x="125436" y="88566"/>
                  <a:pt x="137090" y="77028"/>
                  <a:pt x="137234" y="62847"/>
                </a:cubicBezTo>
                <a:cubicBezTo>
                  <a:pt x="137301" y="55858"/>
                  <a:pt x="134632" y="49273"/>
                  <a:pt x="129715" y="44308"/>
                </a:cubicBezTo>
                <a:cubicBezTo>
                  <a:pt x="124799" y="39340"/>
                  <a:pt x="118242" y="36607"/>
                  <a:pt x="111255" y="36607"/>
                </a:cubicBezTo>
                <a:lnTo>
                  <a:pt x="85640" y="36607"/>
                </a:lnTo>
                <a:cubicBezTo>
                  <a:pt x="84781" y="36604"/>
                  <a:pt x="84084" y="35907"/>
                  <a:pt x="84084" y="35048"/>
                </a:cubicBezTo>
                <a:lnTo>
                  <a:pt x="84084" y="1"/>
                </a:lnTo>
                <a:close/>
              </a:path>
            </a:pathLst>
          </a:custGeom>
          <a:solidFill>
            <a:srgbClr val="AD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4617876" y="3701330"/>
            <a:ext cx="1175225" cy="515092"/>
          </a:xfrm>
          <a:custGeom>
            <a:avLst/>
            <a:gdLst/>
            <a:ahLst/>
            <a:cxnLst/>
            <a:rect l="l" t="t" r="r" b="b"/>
            <a:pathLst>
              <a:path w="73143" h="32058" extrusionOk="0">
                <a:moveTo>
                  <a:pt x="54091" y="1"/>
                </a:moveTo>
                <a:cubicBezTo>
                  <a:pt x="54104" y="237"/>
                  <a:pt x="54112" y="476"/>
                  <a:pt x="54112" y="715"/>
                </a:cubicBezTo>
                <a:cubicBezTo>
                  <a:pt x="54112" y="7504"/>
                  <a:pt x="48591" y="13027"/>
                  <a:pt x="41803" y="13027"/>
                </a:cubicBezTo>
                <a:lnTo>
                  <a:pt x="0" y="13027"/>
                </a:lnTo>
                <a:lnTo>
                  <a:pt x="0" y="32058"/>
                </a:lnTo>
                <a:lnTo>
                  <a:pt x="41803" y="32058"/>
                </a:lnTo>
                <a:cubicBezTo>
                  <a:pt x="59085" y="32058"/>
                  <a:pt x="73142" y="17997"/>
                  <a:pt x="73142" y="715"/>
                </a:cubicBezTo>
                <a:cubicBezTo>
                  <a:pt x="73142" y="476"/>
                  <a:pt x="73129" y="240"/>
                  <a:pt x="73124"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3569873" y="2970676"/>
            <a:ext cx="2222939" cy="730670"/>
          </a:xfrm>
          <a:custGeom>
            <a:avLst/>
            <a:gdLst/>
            <a:ahLst/>
            <a:cxnLst/>
            <a:rect l="l" t="t" r="r" b="b"/>
            <a:pathLst>
              <a:path w="138350" h="45475" extrusionOk="0">
                <a:moveTo>
                  <a:pt x="34" y="0"/>
                </a:moveTo>
                <a:cubicBezTo>
                  <a:pt x="18" y="409"/>
                  <a:pt x="0" y="820"/>
                  <a:pt x="0" y="1234"/>
                </a:cubicBezTo>
                <a:cubicBezTo>
                  <a:pt x="0" y="19234"/>
                  <a:pt x="14647" y="33880"/>
                  <a:pt x="32646" y="33880"/>
                </a:cubicBezTo>
                <a:lnTo>
                  <a:pt x="107025" y="33880"/>
                </a:lnTo>
                <a:cubicBezTo>
                  <a:pt x="113574" y="33880"/>
                  <a:pt x="118943" y="39020"/>
                  <a:pt x="119313" y="45475"/>
                </a:cubicBezTo>
                <a:lnTo>
                  <a:pt x="138349" y="45475"/>
                </a:lnTo>
                <a:cubicBezTo>
                  <a:pt x="137966" y="28524"/>
                  <a:pt x="124068" y="14850"/>
                  <a:pt x="107025" y="14850"/>
                </a:cubicBezTo>
                <a:lnTo>
                  <a:pt x="32649" y="14850"/>
                </a:lnTo>
                <a:cubicBezTo>
                  <a:pt x="25140" y="14850"/>
                  <a:pt x="19031" y="8743"/>
                  <a:pt x="19031" y="1234"/>
                </a:cubicBezTo>
                <a:cubicBezTo>
                  <a:pt x="19031" y="818"/>
                  <a:pt x="19054" y="406"/>
                  <a:pt x="19090"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3570403" y="2465964"/>
            <a:ext cx="1439777" cy="504728"/>
          </a:xfrm>
          <a:custGeom>
            <a:avLst/>
            <a:gdLst/>
            <a:ahLst/>
            <a:cxnLst/>
            <a:rect l="l" t="t" r="r" b="b"/>
            <a:pathLst>
              <a:path w="89608" h="31413" extrusionOk="0">
                <a:moveTo>
                  <a:pt x="32616" y="0"/>
                </a:moveTo>
                <a:cubicBezTo>
                  <a:pt x="15028" y="0"/>
                  <a:pt x="654" y="13981"/>
                  <a:pt x="1" y="31410"/>
                </a:cubicBezTo>
                <a:lnTo>
                  <a:pt x="19057" y="31412"/>
                </a:lnTo>
                <a:cubicBezTo>
                  <a:pt x="19684" y="24480"/>
                  <a:pt x="25524" y="19031"/>
                  <a:pt x="32616" y="19031"/>
                </a:cubicBezTo>
                <a:lnTo>
                  <a:pt x="89607" y="19031"/>
                </a:lnTo>
                <a:lnTo>
                  <a:pt x="89607"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4615096" y="1609582"/>
            <a:ext cx="1160893" cy="1162210"/>
          </a:xfrm>
          <a:custGeom>
            <a:avLst/>
            <a:gdLst/>
            <a:ahLst/>
            <a:cxnLst/>
            <a:rect l="l" t="t" r="r" b="b"/>
            <a:pathLst>
              <a:path w="72251" h="72333" extrusionOk="0">
                <a:moveTo>
                  <a:pt x="1" y="0"/>
                </a:moveTo>
                <a:lnTo>
                  <a:pt x="1" y="18812"/>
                </a:lnTo>
                <a:cubicBezTo>
                  <a:pt x="1" y="30165"/>
                  <a:pt x="9237" y="39399"/>
                  <a:pt x="20587" y="39399"/>
                </a:cubicBezTo>
                <a:lnTo>
                  <a:pt x="46203" y="39399"/>
                </a:lnTo>
                <a:cubicBezTo>
                  <a:pt x="50070" y="39399"/>
                  <a:pt x="53192" y="42554"/>
                  <a:pt x="53153" y="46421"/>
                </a:cubicBezTo>
                <a:cubicBezTo>
                  <a:pt x="53115" y="50214"/>
                  <a:pt x="49996" y="53302"/>
                  <a:pt x="46203" y="53302"/>
                </a:cubicBezTo>
                <a:lnTo>
                  <a:pt x="24588" y="53302"/>
                </a:lnTo>
                <a:lnTo>
                  <a:pt x="24588" y="72333"/>
                </a:lnTo>
                <a:lnTo>
                  <a:pt x="46203" y="72333"/>
                </a:lnTo>
                <a:cubicBezTo>
                  <a:pt x="60384" y="72333"/>
                  <a:pt x="72040" y="60792"/>
                  <a:pt x="72181" y="46611"/>
                </a:cubicBezTo>
                <a:cubicBezTo>
                  <a:pt x="72251" y="39622"/>
                  <a:pt x="69582" y="33040"/>
                  <a:pt x="64665" y="28072"/>
                </a:cubicBezTo>
                <a:cubicBezTo>
                  <a:pt x="59746" y="23107"/>
                  <a:pt x="53189" y="20371"/>
                  <a:pt x="46203" y="20371"/>
                </a:cubicBezTo>
                <a:lnTo>
                  <a:pt x="20590" y="20371"/>
                </a:lnTo>
                <a:cubicBezTo>
                  <a:pt x="19731" y="20371"/>
                  <a:pt x="19034" y="19674"/>
                  <a:pt x="19034" y="18815"/>
                </a:cubicBezTo>
                <a:lnTo>
                  <a:pt x="19034"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3697529" y="1353305"/>
            <a:ext cx="1967739" cy="2735283"/>
          </a:xfrm>
          <a:custGeom>
            <a:avLst/>
            <a:gdLst/>
            <a:ahLst/>
            <a:cxnLst/>
            <a:rect l="l" t="t" r="r" b="b"/>
            <a:pathLst>
              <a:path w="122467" h="170237" extrusionOk="0">
                <a:moveTo>
                  <a:pt x="66624" y="0"/>
                </a:moveTo>
                <a:cubicBezTo>
                  <a:pt x="65763" y="0"/>
                  <a:pt x="65066" y="697"/>
                  <a:pt x="65066" y="1559"/>
                </a:cubicBezTo>
                <a:lnTo>
                  <a:pt x="65066" y="8483"/>
                </a:lnTo>
                <a:cubicBezTo>
                  <a:pt x="65064" y="9345"/>
                  <a:pt x="65763" y="10041"/>
                  <a:pt x="66622" y="10041"/>
                </a:cubicBezTo>
                <a:lnTo>
                  <a:pt x="66624" y="10041"/>
                </a:lnTo>
                <a:cubicBezTo>
                  <a:pt x="67486" y="10041"/>
                  <a:pt x="68183" y="9345"/>
                  <a:pt x="68183" y="8483"/>
                </a:cubicBezTo>
                <a:lnTo>
                  <a:pt x="68183" y="1559"/>
                </a:lnTo>
                <a:cubicBezTo>
                  <a:pt x="68183" y="697"/>
                  <a:pt x="67486" y="0"/>
                  <a:pt x="66624" y="0"/>
                </a:cubicBezTo>
                <a:close/>
                <a:moveTo>
                  <a:pt x="66624" y="13850"/>
                </a:moveTo>
                <a:cubicBezTo>
                  <a:pt x="65763" y="13850"/>
                  <a:pt x="65066" y="14549"/>
                  <a:pt x="65066" y="15410"/>
                </a:cubicBezTo>
                <a:lnTo>
                  <a:pt x="65066" y="22335"/>
                </a:lnTo>
                <a:cubicBezTo>
                  <a:pt x="65064" y="23196"/>
                  <a:pt x="65760" y="23896"/>
                  <a:pt x="66622" y="23896"/>
                </a:cubicBezTo>
                <a:lnTo>
                  <a:pt x="66624" y="23893"/>
                </a:lnTo>
                <a:cubicBezTo>
                  <a:pt x="67486" y="23893"/>
                  <a:pt x="68183" y="23196"/>
                  <a:pt x="68183" y="22335"/>
                </a:cubicBezTo>
                <a:lnTo>
                  <a:pt x="68183" y="15410"/>
                </a:lnTo>
                <a:cubicBezTo>
                  <a:pt x="68183" y="14549"/>
                  <a:pt x="67486" y="13850"/>
                  <a:pt x="66624" y="13850"/>
                </a:cubicBezTo>
                <a:close/>
                <a:moveTo>
                  <a:pt x="66624" y="27701"/>
                </a:moveTo>
                <a:cubicBezTo>
                  <a:pt x="65763" y="27701"/>
                  <a:pt x="65066" y="28401"/>
                  <a:pt x="65066" y="29262"/>
                </a:cubicBezTo>
                <a:lnTo>
                  <a:pt x="65066" y="34765"/>
                </a:lnTo>
                <a:cubicBezTo>
                  <a:pt x="65066" y="35305"/>
                  <a:pt x="65100" y="35845"/>
                  <a:pt x="65169" y="36382"/>
                </a:cubicBezTo>
                <a:cubicBezTo>
                  <a:pt x="65267" y="37159"/>
                  <a:pt x="65928" y="37743"/>
                  <a:pt x="66712" y="37743"/>
                </a:cubicBezTo>
                <a:lnTo>
                  <a:pt x="66712" y="37740"/>
                </a:lnTo>
                <a:cubicBezTo>
                  <a:pt x="67653" y="37740"/>
                  <a:pt x="68378" y="36917"/>
                  <a:pt x="68260" y="35984"/>
                </a:cubicBezTo>
                <a:cubicBezTo>
                  <a:pt x="68208" y="35580"/>
                  <a:pt x="68183" y="35171"/>
                  <a:pt x="68183" y="34762"/>
                </a:cubicBezTo>
                <a:lnTo>
                  <a:pt x="68183" y="29262"/>
                </a:lnTo>
                <a:cubicBezTo>
                  <a:pt x="68183" y="28401"/>
                  <a:pt x="67486" y="27701"/>
                  <a:pt x="66624" y="27701"/>
                </a:cubicBezTo>
                <a:close/>
                <a:moveTo>
                  <a:pt x="69637" y="40797"/>
                </a:moveTo>
                <a:cubicBezTo>
                  <a:pt x="69255" y="40797"/>
                  <a:pt x="68872" y="40937"/>
                  <a:pt x="68571" y="41219"/>
                </a:cubicBezTo>
                <a:cubicBezTo>
                  <a:pt x="67951" y="41803"/>
                  <a:pt x="67913" y="42777"/>
                  <a:pt x="68489" y="43407"/>
                </a:cubicBezTo>
                <a:cubicBezTo>
                  <a:pt x="70304" y="45344"/>
                  <a:pt x="72685" y="46660"/>
                  <a:pt x="75290" y="47164"/>
                </a:cubicBezTo>
                <a:cubicBezTo>
                  <a:pt x="75387" y="47182"/>
                  <a:pt x="75486" y="47192"/>
                  <a:pt x="75586" y="47192"/>
                </a:cubicBezTo>
                <a:lnTo>
                  <a:pt x="75586" y="47192"/>
                </a:lnTo>
                <a:cubicBezTo>
                  <a:pt x="76391" y="47190"/>
                  <a:pt x="77062" y="46580"/>
                  <a:pt x="77136" y="45781"/>
                </a:cubicBezTo>
                <a:cubicBezTo>
                  <a:pt x="77213" y="44981"/>
                  <a:pt x="76668" y="44256"/>
                  <a:pt x="75881" y="44104"/>
                </a:cubicBezTo>
                <a:cubicBezTo>
                  <a:pt x="74896" y="43914"/>
                  <a:pt x="73950" y="43569"/>
                  <a:pt x="73073" y="43081"/>
                </a:cubicBezTo>
                <a:cubicBezTo>
                  <a:pt x="72215" y="42600"/>
                  <a:pt x="71433" y="41991"/>
                  <a:pt x="70759" y="41273"/>
                </a:cubicBezTo>
                <a:cubicBezTo>
                  <a:pt x="70454" y="40957"/>
                  <a:pt x="70046" y="40797"/>
                  <a:pt x="69637" y="40797"/>
                </a:cubicBezTo>
                <a:close/>
                <a:moveTo>
                  <a:pt x="75586" y="47192"/>
                </a:moveTo>
                <a:cubicBezTo>
                  <a:pt x="75586" y="47192"/>
                  <a:pt x="75586" y="47192"/>
                  <a:pt x="75586" y="47192"/>
                </a:cubicBezTo>
                <a:lnTo>
                  <a:pt x="75588" y="47192"/>
                </a:lnTo>
                <a:cubicBezTo>
                  <a:pt x="75587" y="47192"/>
                  <a:pt x="75587" y="47192"/>
                  <a:pt x="75586" y="47192"/>
                </a:cubicBezTo>
                <a:close/>
                <a:moveTo>
                  <a:pt x="82500" y="44276"/>
                </a:moveTo>
                <a:cubicBezTo>
                  <a:pt x="81639" y="44276"/>
                  <a:pt x="80942" y="44973"/>
                  <a:pt x="80942" y="45835"/>
                </a:cubicBezTo>
                <a:cubicBezTo>
                  <a:pt x="80942" y="46696"/>
                  <a:pt x="81639" y="47393"/>
                  <a:pt x="82500" y="47393"/>
                </a:cubicBezTo>
                <a:lnTo>
                  <a:pt x="89425" y="47393"/>
                </a:lnTo>
                <a:cubicBezTo>
                  <a:pt x="90286" y="47393"/>
                  <a:pt x="90983" y="46696"/>
                  <a:pt x="90983" y="45835"/>
                </a:cubicBezTo>
                <a:cubicBezTo>
                  <a:pt x="90983" y="44973"/>
                  <a:pt x="90286" y="44276"/>
                  <a:pt x="89425" y="44276"/>
                </a:cubicBezTo>
                <a:close/>
                <a:moveTo>
                  <a:pt x="96352" y="44276"/>
                </a:moveTo>
                <a:cubicBezTo>
                  <a:pt x="95490" y="44276"/>
                  <a:pt x="94794" y="44973"/>
                  <a:pt x="94794" y="45835"/>
                </a:cubicBezTo>
                <a:cubicBezTo>
                  <a:pt x="94794" y="46696"/>
                  <a:pt x="95490" y="47393"/>
                  <a:pt x="96352" y="47393"/>
                </a:cubicBezTo>
                <a:lnTo>
                  <a:pt x="103276" y="47393"/>
                </a:lnTo>
                <a:cubicBezTo>
                  <a:pt x="104138" y="47393"/>
                  <a:pt x="104837" y="46696"/>
                  <a:pt x="104837" y="45835"/>
                </a:cubicBezTo>
                <a:cubicBezTo>
                  <a:pt x="104837" y="44973"/>
                  <a:pt x="104138" y="44276"/>
                  <a:pt x="103276" y="44276"/>
                </a:cubicBezTo>
                <a:close/>
                <a:moveTo>
                  <a:pt x="110004" y="45692"/>
                </a:moveTo>
                <a:cubicBezTo>
                  <a:pt x="109408" y="45692"/>
                  <a:pt x="108838" y="46036"/>
                  <a:pt x="108579" y="46616"/>
                </a:cubicBezTo>
                <a:cubicBezTo>
                  <a:pt x="108229" y="47403"/>
                  <a:pt x="108584" y="48324"/>
                  <a:pt x="109371" y="48673"/>
                </a:cubicBezTo>
                <a:cubicBezTo>
                  <a:pt x="111284" y="49530"/>
                  <a:pt x="112999" y="50777"/>
                  <a:pt x="114400" y="52338"/>
                </a:cubicBezTo>
                <a:cubicBezTo>
                  <a:pt x="114695" y="52666"/>
                  <a:pt x="115117" y="52854"/>
                  <a:pt x="115558" y="52854"/>
                </a:cubicBezTo>
                <a:lnTo>
                  <a:pt x="115558" y="52854"/>
                </a:lnTo>
                <a:cubicBezTo>
                  <a:pt x="116175" y="52854"/>
                  <a:pt x="116730" y="52492"/>
                  <a:pt x="116982" y="51929"/>
                </a:cubicBezTo>
                <a:cubicBezTo>
                  <a:pt x="117231" y="51368"/>
                  <a:pt x="117128" y="50710"/>
                  <a:pt x="116717" y="50255"/>
                </a:cubicBezTo>
                <a:cubicBezTo>
                  <a:pt x="115022" y="48367"/>
                  <a:pt x="112952" y="46861"/>
                  <a:pt x="110638" y="45827"/>
                </a:cubicBezTo>
                <a:cubicBezTo>
                  <a:pt x="110432" y="45735"/>
                  <a:pt x="110216" y="45692"/>
                  <a:pt x="110004" y="45692"/>
                </a:cubicBezTo>
                <a:close/>
                <a:moveTo>
                  <a:pt x="115558" y="52854"/>
                </a:moveTo>
                <a:cubicBezTo>
                  <a:pt x="115558" y="52854"/>
                  <a:pt x="115558" y="52854"/>
                  <a:pt x="115557" y="52854"/>
                </a:cubicBezTo>
                <a:lnTo>
                  <a:pt x="115560" y="52854"/>
                </a:lnTo>
                <a:cubicBezTo>
                  <a:pt x="115559" y="52854"/>
                  <a:pt x="115559" y="52854"/>
                  <a:pt x="115558" y="52854"/>
                </a:cubicBezTo>
                <a:close/>
                <a:moveTo>
                  <a:pt x="118985" y="55696"/>
                </a:moveTo>
                <a:cubicBezTo>
                  <a:pt x="118827" y="55696"/>
                  <a:pt x="118667" y="55720"/>
                  <a:pt x="118509" y="55770"/>
                </a:cubicBezTo>
                <a:cubicBezTo>
                  <a:pt x="117689" y="56035"/>
                  <a:pt x="117239" y="56912"/>
                  <a:pt x="117501" y="57732"/>
                </a:cubicBezTo>
                <a:cubicBezTo>
                  <a:pt x="117974" y="59208"/>
                  <a:pt x="118216" y="60746"/>
                  <a:pt x="118213" y="62297"/>
                </a:cubicBezTo>
                <a:lnTo>
                  <a:pt x="118213" y="62448"/>
                </a:lnTo>
                <a:cubicBezTo>
                  <a:pt x="118211" y="62942"/>
                  <a:pt x="118180" y="63438"/>
                  <a:pt x="118129" y="63924"/>
                </a:cubicBezTo>
                <a:cubicBezTo>
                  <a:pt x="118036" y="64780"/>
                  <a:pt x="118653" y="65549"/>
                  <a:pt x="119509" y="65642"/>
                </a:cubicBezTo>
                <a:cubicBezTo>
                  <a:pt x="119566" y="65650"/>
                  <a:pt x="119622" y="65652"/>
                  <a:pt x="119679" y="65652"/>
                </a:cubicBezTo>
                <a:cubicBezTo>
                  <a:pt x="120474" y="65650"/>
                  <a:pt x="121140" y="65050"/>
                  <a:pt x="121227" y="64261"/>
                </a:cubicBezTo>
                <a:cubicBezTo>
                  <a:pt x="121289" y="63675"/>
                  <a:pt x="121325" y="63076"/>
                  <a:pt x="121330" y="62482"/>
                </a:cubicBezTo>
                <a:lnTo>
                  <a:pt x="121330" y="62474"/>
                </a:lnTo>
                <a:lnTo>
                  <a:pt x="121330" y="62297"/>
                </a:lnTo>
                <a:cubicBezTo>
                  <a:pt x="121332" y="60425"/>
                  <a:pt x="121042" y="58560"/>
                  <a:pt x="120468" y="56778"/>
                </a:cubicBezTo>
                <a:cubicBezTo>
                  <a:pt x="120257" y="56116"/>
                  <a:pt x="119643" y="55696"/>
                  <a:pt x="118985" y="55696"/>
                </a:cubicBezTo>
                <a:close/>
                <a:moveTo>
                  <a:pt x="117523" y="69061"/>
                </a:moveTo>
                <a:cubicBezTo>
                  <a:pt x="116988" y="69061"/>
                  <a:pt x="116467" y="69337"/>
                  <a:pt x="116177" y="69831"/>
                </a:cubicBezTo>
                <a:cubicBezTo>
                  <a:pt x="115115" y="71641"/>
                  <a:pt x="113685" y="73207"/>
                  <a:pt x="111980" y="74428"/>
                </a:cubicBezTo>
                <a:cubicBezTo>
                  <a:pt x="111428" y="74822"/>
                  <a:pt x="111196" y="75526"/>
                  <a:pt x="111402" y="76172"/>
                </a:cubicBezTo>
                <a:cubicBezTo>
                  <a:pt x="111610" y="76817"/>
                  <a:pt x="112209" y="77254"/>
                  <a:pt x="112888" y="77254"/>
                </a:cubicBezTo>
                <a:cubicBezTo>
                  <a:pt x="113212" y="77254"/>
                  <a:pt x="113531" y="77151"/>
                  <a:pt x="113793" y="76964"/>
                </a:cubicBezTo>
                <a:cubicBezTo>
                  <a:pt x="115855" y="75488"/>
                  <a:pt x="117583" y="73595"/>
                  <a:pt x="118867" y="71409"/>
                </a:cubicBezTo>
                <a:cubicBezTo>
                  <a:pt x="119301" y="70666"/>
                  <a:pt x="119052" y="69710"/>
                  <a:pt x="118309" y="69275"/>
                </a:cubicBezTo>
                <a:cubicBezTo>
                  <a:pt x="118062" y="69130"/>
                  <a:pt x="117791" y="69061"/>
                  <a:pt x="117523" y="69061"/>
                </a:cubicBezTo>
                <a:close/>
                <a:moveTo>
                  <a:pt x="30422" y="77205"/>
                </a:moveTo>
                <a:cubicBezTo>
                  <a:pt x="29561" y="77205"/>
                  <a:pt x="28862" y="77902"/>
                  <a:pt x="28862" y="78763"/>
                </a:cubicBezTo>
                <a:cubicBezTo>
                  <a:pt x="28862" y="79625"/>
                  <a:pt x="29561" y="80324"/>
                  <a:pt x="30422" y="80324"/>
                </a:cubicBezTo>
                <a:lnTo>
                  <a:pt x="37347" y="80324"/>
                </a:lnTo>
                <a:cubicBezTo>
                  <a:pt x="38208" y="80324"/>
                  <a:pt x="38905" y="79625"/>
                  <a:pt x="38905" y="78763"/>
                </a:cubicBezTo>
                <a:cubicBezTo>
                  <a:pt x="38905" y="77902"/>
                  <a:pt x="38208" y="77205"/>
                  <a:pt x="37347" y="77205"/>
                </a:cubicBezTo>
                <a:close/>
                <a:moveTo>
                  <a:pt x="44274" y="77205"/>
                </a:moveTo>
                <a:cubicBezTo>
                  <a:pt x="43413" y="77205"/>
                  <a:pt x="42716" y="77902"/>
                  <a:pt x="42716" y="78763"/>
                </a:cubicBezTo>
                <a:cubicBezTo>
                  <a:pt x="42716" y="79625"/>
                  <a:pt x="43413" y="80324"/>
                  <a:pt x="44274" y="80324"/>
                </a:cubicBezTo>
                <a:lnTo>
                  <a:pt x="51199" y="80324"/>
                </a:lnTo>
                <a:cubicBezTo>
                  <a:pt x="52060" y="80324"/>
                  <a:pt x="52757" y="79625"/>
                  <a:pt x="52757" y="78763"/>
                </a:cubicBezTo>
                <a:cubicBezTo>
                  <a:pt x="52757" y="77902"/>
                  <a:pt x="52060" y="77205"/>
                  <a:pt x="51199" y="77205"/>
                </a:cubicBezTo>
                <a:close/>
                <a:moveTo>
                  <a:pt x="58126" y="77205"/>
                </a:moveTo>
                <a:cubicBezTo>
                  <a:pt x="57265" y="77205"/>
                  <a:pt x="56568" y="77902"/>
                  <a:pt x="56568" y="78763"/>
                </a:cubicBezTo>
                <a:cubicBezTo>
                  <a:pt x="56568" y="79625"/>
                  <a:pt x="57265" y="80324"/>
                  <a:pt x="58126" y="80324"/>
                </a:cubicBezTo>
                <a:lnTo>
                  <a:pt x="65051" y="80324"/>
                </a:lnTo>
                <a:cubicBezTo>
                  <a:pt x="65912" y="80324"/>
                  <a:pt x="66609" y="79625"/>
                  <a:pt x="66609" y="78763"/>
                </a:cubicBezTo>
                <a:cubicBezTo>
                  <a:pt x="66609" y="77902"/>
                  <a:pt x="65912" y="77205"/>
                  <a:pt x="65051" y="77205"/>
                </a:cubicBezTo>
                <a:close/>
                <a:moveTo>
                  <a:pt x="71978" y="77205"/>
                </a:moveTo>
                <a:cubicBezTo>
                  <a:pt x="71117" y="77205"/>
                  <a:pt x="70420" y="77902"/>
                  <a:pt x="70420" y="78763"/>
                </a:cubicBezTo>
                <a:cubicBezTo>
                  <a:pt x="70420" y="79625"/>
                  <a:pt x="71117" y="80324"/>
                  <a:pt x="71978" y="80324"/>
                </a:cubicBezTo>
                <a:lnTo>
                  <a:pt x="78903" y="80324"/>
                </a:lnTo>
                <a:cubicBezTo>
                  <a:pt x="79764" y="80324"/>
                  <a:pt x="80463" y="79625"/>
                  <a:pt x="80463" y="78763"/>
                </a:cubicBezTo>
                <a:cubicBezTo>
                  <a:pt x="80463" y="77902"/>
                  <a:pt x="79764" y="77205"/>
                  <a:pt x="78903" y="77205"/>
                </a:cubicBezTo>
                <a:close/>
                <a:moveTo>
                  <a:pt x="85830" y="77205"/>
                </a:moveTo>
                <a:cubicBezTo>
                  <a:pt x="84968" y="77205"/>
                  <a:pt x="84269" y="77902"/>
                  <a:pt x="84269" y="78763"/>
                </a:cubicBezTo>
                <a:cubicBezTo>
                  <a:pt x="84269" y="79625"/>
                  <a:pt x="84968" y="80324"/>
                  <a:pt x="85830" y="80324"/>
                </a:cubicBezTo>
                <a:lnTo>
                  <a:pt x="92754" y="80324"/>
                </a:lnTo>
                <a:cubicBezTo>
                  <a:pt x="93616" y="80324"/>
                  <a:pt x="94313" y="79625"/>
                  <a:pt x="94313" y="78763"/>
                </a:cubicBezTo>
                <a:cubicBezTo>
                  <a:pt x="94313" y="77902"/>
                  <a:pt x="93616" y="77205"/>
                  <a:pt x="92754" y="77205"/>
                </a:cubicBezTo>
                <a:close/>
                <a:moveTo>
                  <a:pt x="106629" y="76869"/>
                </a:moveTo>
                <a:cubicBezTo>
                  <a:pt x="106513" y="76869"/>
                  <a:pt x="106395" y="76882"/>
                  <a:pt x="106277" y="76910"/>
                </a:cubicBezTo>
                <a:cubicBezTo>
                  <a:pt x="105300" y="77108"/>
                  <a:pt x="104305" y="77205"/>
                  <a:pt x="103310" y="77205"/>
                </a:cubicBezTo>
                <a:lnTo>
                  <a:pt x="99682" y="77205"/>
                </a:lnTo>
                <a:cubicBezTo>
                  <a:pt x="98820" y="77205"/>
                  <a:pt x="98123" y="77902"/>
                  <a:pt x="98123" y="78763"/>
                </a:cubicBezTo>
                <a:cubicBezTo>
                  <a:pt x="98123" y="79625"/>
                  <a:pt x="98820" y="80324"/>
                  <a:pt x="99682" y="80324"/>
                </a:cubicBezTo>
                <a:lnTo>
                  <a:pt x="103310" y="80324"/>
                </a:lnTo>
                <a:cubicBezTo>
                  <a:pt x="104513" y="80322"/>
                  <a:pt x="105714" y="80203"/>
                  <a:pt x="106894" y="79964"/>
                </a:cubicBezTo>
                <a:cubicBezTo>
                  <a:pt x="107758" y="79815"/>
                  <a:pt x="108332" y="78979"/>
                  <a:pt x="108157" y="78121"/>
                </a:cubicBezTo>
                <a:cubicBezTo>
                  <a:pt x="108006" y="77378"/>
                  <a:pt x="107353" y="76869"/>
                  <a:pt x="106629" y="76869"/>
                </a:cubicBezTo>
                <a:close/>
                <a:moveTo>
                  <a:pt x="23501" y="77239"/>
                </a:moveTo>
                <a:cubicBezTo>
                  <a:pt x="23472" y="77239"/>
                  <a:pt x="23444" y="77240"/>
                  <a:pt x="23415" y="77241"/>
                </a:cubicBezTo>
                <a:cubicBezTo>
                  <a:pt x="20952" y="77365"/>
                  <a:pt x="18520" y="77861"/>
                  <a:pt x="16200" y="78709"/>
                </a:cubicBezTo>
                <a:cubicBezTo>
                  <a:pt x="15493" y="78972"/>
                  <a:pt x="15071" y="79702"/>
                  <a:pt x="15205" y="80445"/>
                </a:cubicBezTo>
                <a:cubicBezTo>
                  <a:pt x="15336" y="81188"/>
                  <a:pt x="15982" y="81731"/>
                  <a:pt x="16738" y="81731"/>
                </a:cubicBezTo>
                <a:cubicBezTo>
                  <a:pt x="16920" y="81731"/>
                  <a:pt x="17103" y="81700"/>
                  <a:pt x="17275" y="81636"/>
                </a:cubicBezTo>
                <a:cubicBezTo>
                  <a:pt x="19299" y="80895"/>
                  <a:pt x="21423" y="80461"/>
                  <a:pt x="23577" y="80353"/>
                </a:cubicBezTo>
                <a:cubicBezTo>
                  <a:pt x="24436" y="80309"/>
                  <a:pt x="25097" y="79576"/>
                  <a:pt x="25053" y="78717"/>
                </a:cubicBezTo>
                <a:cubicBezTo>
                  <a:pt x="25009" y="77884"/>
                  <a:pt x="24324" y="77239"/>
                  <a:pt x="23501" y="77239"/>
                </a:cubicBezTo>
                <a:close/>
                <a:moveTo>
                  <a:pt x="10673" y="81945"/>
                </a:moveTo>
                <a:cubicBezTo>
                  <a:pt x="10350" y="81945"/>
                  <a:pt x="10023" y="82045"/>
                  <a:pt x="9744" y="82253"/>
                </a:cubicBezTo>
                <a:cubicBezTo>
                  <a:pt x="7782" y="83747"/>
                  <a:pt x="6054" y="85529"/>
                  <a:pt x="4616" y="87534"/>
                </a:cubicBezTo>
                <a:cubicBezTo>
                  <a:pt x="4277" y="88010"/>
                  <a:pt x="4231" y="88635"/>
                  <a:pt x="4498" y="89154"/>
                </a:cubicBezTo>
                <a:cubicBezTo>
                  <a:pt x="4765" y="89674"/>
                  <a:pt x="5300" y="90000"/>
                  <a:pt x="5884" y="90000"/>
                </a:cubicBezTo>
                <a:cubicBezTo>
                  <a:pt x="6385" y="90000"/>
                  <a:pt x="6859" y="89759"/>
                  <a:pt x="7152" y="89350"/>
                </a:cubicBezTo>
                <a:cubicBezTo>
                  <a:pt x="8406" y="87596"/>
                  <a:pt x="9918" y="86038"/>
                  <a:pt x="11634" y="84732"/>
                </a:cubicBezTo>
                <a:cubicBezTo>
                  <a:pt x="12305" y="84204"/>
                  <a:pt x="12428" y="83238"/>
                  <a:pt x="11911" y="82559"/>
                </a:cubicBezTo>
                <a:cubicBezTo>
                  <a:pt x="11605" y="82157"/>
                  <a:pt x="11142" y="81945"/>
                  <a:pt x="10673" y="81945"/>
                </a:cubicBezTo>
                <a:close/>
                <a:moveTo>
                  <a:pt x="2753" y="93021"/>
                </a:moveTo>
                <a:cubicBezTo>
                  <a:pt x="2097" y="93021"/>
                  <a:pt x="1488" y="93438"/>
                  <a:pt x="1274" y="94096"/>
                </a:cubicBezTo>
                <a:cubicBezTo>
                  <a:pt x="494" y="96439"/>
                  <a:pt x="70" y="98884"/>
                  <a:pt x="19" y="101350"/>
                </a:cubicBezTo>
                <a:cubicBezTo>
                  <a:pt x="1" y="102212"/>
                  <a:pt x="682" y="102924"/>
                  <a:pt x="1544" y="102944"/>
                </a:cubicBezTo>
                <a:lnTo>
                  <a:pt x="1577" y="102944"/>
                </a:lnTo>
                <a:cubicBezTo>
                  <a:pt x="2426" y="102944"/>
                  <a:pt x="3117" y="102266"/>
                  <a:pt x="3138" y="101420"/>
                </a:cubicBezTo>
                <a:cubicBezTo>
                  <a:pt x="3182" y="99262"/>
                  <a:pt x="3549" y="97126"/>
                  <a:pt x="4231" y="95079"/>
                </a:cubicBezTo>
                <a:cubicBezTo>
                  <a:pt x="4506" y="94261"/>
                  <a:pt x="4066" y="93374"/>
                  <a:pt x="3246" y="93101"/>
                </a:cubicBezTo>
                <a:cubicBezTo>
                  <a:pt x="3082" y="93047"/>
                  <a:pt x="2916" y="93021"/>
                  <a:pt x="2753" y="93021"/>
                </a:cubicBezTo>
                <a:close/>
                <a:moveTo>
                  <a:pt x="2450" y="106669"/>
                </a:moveTo>
                <a:cubicBezTo>
                  <a:pt x="2309" y="106669"/>
                  <a:pt x="2165" y="106689"/>
                  <a:pt x="2022" y="106730"/>
                </a:cubicBezTo>
                <a:cubicBezTo>
                  <a:pt x="1194" y="106964"/>
                  <a:pt x="713" y="107825"/>
                  <a:pt x="950" y="108653"/>
                </a:cubicBezTo>
                <a:cubicBezTo>
                  <a:pt x="1623" y="111029"/>
                  <a:pt x="2654" y="113289"/>
                  <a:pt x="4002" y="115356"/>
                </a:cubicBezTo>
                <a:cubicBezTo>
                  <a:pt x="4288" y="115797"/>
                  <a:pt x="4779" y="116064"/>
                  <a:pt x="5303" y="116064"/>
                </a:cubicBezTo>
                <a:cubicBezTo>
                  <a:pt x="5306" y="116064"/>
                  <a:pt x="5308" y="116064"/>
                  <a:pt x="5311" y="116064"/>
                </a:cubicBezTo>
                <a:lnTo>
                  <a:pt x="5311" y="116064"/>
                </a:lnTo>
                <a:lnTo>
                  <a:pt x="5308" y="116066"/>
                </a:lnTo>
                <a:cubicBezTo>
                  <a:pt x="5881" y="116066"/>
                  <a:pt x="6406" y="115752"/>
                  <a:pt x="6679" y="115248"/>
                </a:cubicBezTo>
                <a:cubicBezTo>
                  <a:pt x="6951" y="114747"/>
                  <a:pt x="6925" y="114135"/>
                  <a:pt x="6612" y="113657"/>
                </a:cubicBezTo>
                <a:cubicBezTo>
                  <a:pt x="5434" y="111849"/>
                  <a:pt x="4537" y="109877"/>
                  <a:pt x="3948" y="107802"/>
                </a:cubicBezTo>
                <a:cubicBezTo>
                  <a:pt x="3752" y="107117"/>
                  <a:pt x="3128" y="106669"/>
                  <a:pt x="2450" y="106669"/>
                </a:cubicBezTo>
                <a:close/>
                <a:moveTo>
                  <a:pt x="9885" y="118104"/>
                </a:moveTo>
                <a:cubicBezTo>
                  <a:pt x="9439" y="118104"/>
                  <a:pt x="8997" y="118294"/>
                  <a:pt x="8689" y="118663"/>
                </a:cubicBezTo>
                <a:cubicBezTo>
                  <a:pt x="8137" y="119324"/>
                  <a:pt x="8226" y="120306"/>
                  <a:pt x="8887" y="120859"/>
                </a:cubicBezTo>
                <a:cubicBezTo>
                  <a:pt x="10782" y="122440"/>
                  <a:pt x="12901" y="123731"/>
                  <a:pt x="15179" y="124683"/>
                </a:cubicBezTo>
                <a:cubicBezTo>
                  <a:pt x="15370" y="124762"/>
                  <a:pt x="15575" y="124804"/>
                  <a:pt x="15781" y="124804"/>
                </a:cubicBezTo>
                <a:cubicBezTo>
                  <a:pt x="15783" y="124804"/>
                  <a:pt x="15785" y="124804"/>
                  <a:pt x="15787" y="124804"/>
                </a:cubicBezTo>
                <a:cubicBezTo>
                  <a:pt x="16527" y="124804"/>
                  <a:pt x="17162" y="124280"/>
                  <a:pt x="17309" y="123554"/>
                </a:cubicBezTo>
                <a:cubicBezTo>
                  <a:pt x="17455" y="122824"/>
                  <a:pt x="17067" y="122093"/>
                  <a:pt x="16383" y="121808"/>
                </a:cubicBezTo>
                <a:cubicBezTo>
                  <a:pt x="14393" y="120975"/>
                  <a:pt x="12539" y="119849"/>
                  <a:pt x="10883" y="118465"/>
                </a:cubicBezTo>
                <a:cubicBezTo>
                  <a:pt x="10591" y="118222"/>
                  <a:pt x="10237" y="118104"/>
                  <a:pt x="9885" y="118104"/>
                </a:cubicBezTo>
                <a:close/>
                <a:moveTo>
                  <a:pt x="22476" y="123362"/>
                </a:moveTo>
                <a:cubicBezTo>
                  <a:pt x="21682" y="123362"/>
                  <a:pt x="21004" y="123967"/>
                  <a:pt x="20926" y="124773"/>
                </a:cubicBezTo>
                <a:cubicBezTo>
                  <a:pt x="20844" y="125629"/>
                  <a:pt x="21474" y="126390"/>
                  <a:pt x="22330" y="126472"/>
                </a:cubicBezTo>
                <a:cubicBezTo>
                  <a:pt x="23112" y="126547"/>
                  <a:pt x="23912" y="126586"/>
                  <a:pt x="24704" y="126586"/>
                </a:cubicBezTo>
                <a:lnTo>
                  <a:pt x="29399" y="126586"/>
                </a:lnTo>
                <a:cubicBezTo>
                  <a:pt x="30260" y="126586"/>
                  <a:pt x="30957" y="125889"/>
                  <a:pt x="30957" y="125027"/>
                </a:cubicBezTo>
                <a:cubicBezTo>
                  <a:pt x="30957" y="124166"/>
                  <a:pt x="30260" y="123469"/>
                  <a:pt x="29399" y="123469"/>
                </a:cubicBezTo>
                <a:lnTo>
                  <a:pt x="24704" y="123469"/>
                </a:lnTo>
                <a:cubicBezTo>
                  <a:pt x="24009" y="123469"/>
                  <a:pt x="23310" y="123433"/>
                  <a:pt x="22626" y="123369"/>
                </a:cubicBezTo>
                <a:cubicBezTo>
                  <a:pt x="22576" y="123364"/>
                  <a:pt x="22525" y="123362"/>
                  <a:pt x="22476" y="123362"/>
                </a:cubicBezTo>
                <a:close/>
                <a:moveTo>
                  <a:pt x="36326" y="123466"/>
                </a:moveTo>
                <a:cubicBezTo>
                  <a:pt x="35465" y="123466"/>
                  <a:pt x="34768" y="124166"/>
                  <a:pt x="34768" y="125025"/>
                </a:cubicBezTo>
                <a:cubicBezTo>
                  <a:pt x="34768" y="125886"/>
                  <a:pt x="35465" y="126586"/>
                  <a:pt x="36326" y="126586"/>
                </a:cubicBezTo>
                <a:lnTo>
                  <a:pt x="43251" y="126586"/>
                </a:lnTo>
                <a:cubicBezTo>
                  <a:pt x="44112" y="126586"/>
                  <a:pt x="44809" y="125886"/>
                  <a:pt x="44809" y="125025"/>
                </a:cubicBezTo>
                <a:cubicBezTo>
                  <a:pt x="44809" y="124166"/>
                  <a:pt x="44112" y="123466"/>
                  <a:pt x="43251" y="123466"/>
                </a:cubicBezTo>
                <a:close/>
                <a:moveTo>
                  <a:pt x="50178" y="123466"/>
                </a:moveTo>
                <a:cubicBezTo>
                  <a:pt x="49317" y="123466"/>
                  <a:pt x="48620" y="124166"/>
                  <a:pt x="48620" y="125025"/>
                </a:cubicBezTo>
                <a:cubicBezTo>
                  <a:pt x="48620" y="125886"/>
                  <a:pt x="49317" y="126586"/>
                  <a:pt x="50178" y="126586"/>
                </a:cubicBezTo>
                <a:lnTo>
                  <a:pt x="57103" y="126586"/>
                </a:lnTo>
                <a:cubicBezTo>
                  <a:pt x="57964" y="126586"/>
                  <a:pt x="58661" y="125886"/>
                  <a:pt x="58661" y="125025"/>
                </a:cubicBezTo>
                <a:cubicBezTo>
                  <a:pt x="58661" y="124166"/>
                  <a:pt x="57964" y="123466"/>
                  <a:pt x="57103" y="123466"/>
                </a:cubicBezTo>
                <a:close/>
                <a:moveTo>
                  <a:pt x="64030" y="123466"/>
                </a:moveTo>
                <a:cubicBezTo>
                  <a:pt x="63169" y="123466"/>
                  <a:pt x="62472" y="124166"/>
                  <a:pt x="62472" y="125025"/>
                </a:cubicBezTo>
                <a:cubicBezTo>
                  <a:pt x="62472" y="125886"/>
                  <a:pt x="63169" y="126586"/>
                  <a:pt x="64030" y="126586"/>
                </a:cubicBezTo>
                <a:lnTo>
                  <a:pt x="70955" y="126586"/>
                </a:lnTo>
                <a:cubicBezTo>
                  <a:pt x="71816" y="126586"/>
                  <a:pt x="72515" y="125886"/>
                  <a:pt x="72515" y="125025"/>
                </a:cubicBezTo>
                <a:cubicBezTo>
                  <a:pt x="72515" y="124166"/>
                  <a:pt x="71816" y="123466"/>
                  <a:pt x="70955" y="123466"/>
                </a:cubicBezTo>
                <a:close/>
                <a:moveTo>
                  <a:pt x="77882" y="123466"/>
                </a:moveTo>
                <a:cubicBezTo>
                  <a:pt x="77020" y="123466"/>
                  <a:pt x="76324" y="124166"/>
                  <a:pt x="76324" y="125025"/>
                </a:cubicBezTo>
                <a:cubicBezTo>
                  <a:pt x="76324" y="125886"/>
                  <a:pt x="77020" y="126586"/>
                  <a:pt x="77882" y="126586"/>
                </a:cubicBezTo>
                <a:lnTo>
                  <a:pt x="84806" y="126586"/>
                </a:lnTo>
                <a:cubicBezTo>
                  <a:pt x="85668" y="126586"/>
                  <a:pt x="86367" y="125886"/>
                  <a:pt x="86367" y="125025"/>
                </a:cubicBezTo>
                <a:cubicBezTo>
                  <a:pt x="86367" y="124166"/>
                  <a:pt x="85668" y="123466"/>
                  <a:pt x="84806" y="123466"/>
                </a:cubicBezTo>
                <a:close/>
                <a:moveTo>
                  <a:pt x="91734" y="123466"/>
                </a:moveTo>
                <a:cubicBezTo>
                  <a:pt x="90872" y="123466"/>
                  <a:pt x="90175" y="124166"/>
                  <a:pt x="90175" y="125025"/>
                </a:cubicBezTo>
                <a:cubicBezTo>
                  <a:pt x="90175" y="125886"/>
                  <a:pt x="90872" y="126586"/>
                  <a:pt x="91734" y="126586"/>
                </a:cubicBezTo>
                <a:lnTo>
                  <a:pt x="98661" y="126586"/>
                </a:lnTo>
                <a:cubicBezTo>
                  <a:pt x="99520" y="126586"/>
                  <a:pt x="100219" y="125886"/>
                  <a:pt x="100219" y="125025"/>
                </a:cubicBezTo>
                <a:cubicBezTo>
                  <a:pt x="100219" y="124166"/>
                  <a:pt x="99520" y="123466"/>
                  <a:pt x="98661" y="123466"/>
                </a:cubicBezTo>
                <a:close/>
                <a:moveTo>
                  <a:pt x="105479" y="124421"/>
                </a:moveTo>
                <a:cubicBezTo>
                  <a:pt x="104813" y="124421"/>
                  <a:pt x="104195" y="124851"/>
                  <a:pt x="103989" y="125524"/>
                </a:cubicBezTo>
                <a:cubicBezTo>
                  <a:pt x="103737" y="126349"/>
                  <a:pt x="104205" y="127223"/>
                  <a:pt x="105030" y="127470"/>
                </a:cubicBezTo>
                <a:cubicBezTo>
                  <a:pt x="107085" y="128100"/>
                  <a:pt x="109023" y="129054"/>
                  <a:pt x="110774" y="130296"/>
                </a:cubicBezTo>
                <a:cubicBezTo>
                  <a:pt x="111037" y="130484"/>
                  <a:pt x="111353" y="130584"/>
                  <a:pt x="111674" y="130584"/>
                </a:cubicBezTo>
                <a:cubicBezTo>
                  <a:pt x="112353" y="130581"/>
                  <a:pt x="112955" y="130144"/>
                  <a:pt x="113161" y="129496"/>
                </a:cubicBezTo>
                <a:cubicBezTo>
                  <a:pt x="113366" y="128851"/>
                  <a:pt x="113130" y="128144"/>
                  <a:pt x="112574" y="127753"/>
                </a:cubicBezTo>
                <a:cubicBezTo>
                  <a:pt x="110553" y="126318"/>
                  <a:pt x="108314" y="125218"/>
                  <a:pt x="105945" y="124492"/>
                </a:cubicBezTo>
                <a:cubicBezTo>
                  <a:pt x="105790" y="124444"/>
                  <a:pt x="105634" y="124421"/>
                  <a:pt x="105479" y="124421"/>
                </a:cubicBezTo>
                <a:close/>
                <a:moveTo>
                  <a:pt x="116605" y="132284"/>
                </a:moveTo>
                <a:cubicBezTo>
                  <a:pt x="116282" y="132284"/>
                  <a:pt x="115955" y="132384"/>
                  <a:pt x="115675" y="132592"/>
                </a:cubicBezTo>
                <a:cubicBezTo>
                  <a:pt x="114986" y="133106"/>
                  <a:pt x="114842" y="134081"/>
                  <a:pt x="115357" y="134773"/>
                </a:cubicBezTo>
                <a:cubicBezTo>
                  <a:pt x="116637" y="136496"/>
                  <a:pt x="117637" y="138411"/>
                  <a:pt x="118316" y="140450"/>
                </a:cubicBezTo>
                <a:cubicBezTo>
                  <a:pt x="118527" y="141088"/>
                  <a:pt x="119124" y="141517"/>
                  <a:pt x="119795" y="141517"/>
                </a:cubicBezTo>
                <a:cubicBezTo>
                  <a:pt x="120857" y="141515"/>
                  <a:pt x="121608" y="140476"/>
                  <a:pt x="121273" y="139465"/>
                </a:cubicBezTo>
                <a:cubicBezTo>
                  <a:pt x="120489" y="137115"/>
                  <a:pt x="119337" y="134901"/>
                  <a:pt x="117856" y="132914"/>
                </a:cubicBezTo>
                <a:cubicBezTo>
                  <a:pt x="117551" y="132502"/>
                  <a:pt x="117081" y="132284"/>
                  <a:pt x="116605" y="132284"/>
                </a:cubicBezTo>
                <a:close/>
                <a:moveTo>
                  <a:pt x="120898" y="145205"/>
                </a:moveTo>
                <a:cubicBezTo>
                  <a:pt x="120039" y="145210"/>
                  <a:pt x="119342" y="145909"/>
                  <a:pt x="119347" y="146771"/>
                </a:cubicBezTo>
                <a:lnTo>
                  <a:pt x="119347" y="146850"/>
                </a:lnTo>
                <a:cubicBezTo>
                  <a:pt x="119350" y="148972"/>
                  <a:pt x="119018" y="151080"/>
                  <a:pt x="118368" y="153096"/>
                </a:cubicBezTo>
                <a:cubicBezTo>
                  <a:pt x="118041" y="154104"/>
                  <a:pt x="118792" y="155135"/>
                  <a:pt x="119849" y="155135"/>
                </a:cubicBezTo>
                <a:lnTo>
                  <a:pt x="119851" y="155135"/>
                </a:lnTo>
                <a:cubicBezTo>
                  <a:pt x="120528" y="155135"/>
                  <a:pt x="121124" y="154698"/>
                  <a:pt x="121332" y="154058"/>
                </a:cubicBezTo>
                <a:cubicBezTo>
                  <a:pt x="122083" y="151728"/>
                  <a:pt x="122466" y="149298"/>
                  <a:pt x="122464" y="146850"/>
                </a:cubicBezTo>
                <a:lnTo>
                  <a:pt x="122464" y="146758"/>
                </a:lnTo>
                <a:cubicBezTo>
                  <a:pt x="122461" y="145899"/>
                  <a:pt x="121764" y="145205"/>
                  <a:pt x="120906" y="145205"/>
                </a:cubicBezTo>
                <a:close/>
                <a:moveTo>
                  <a:pt x="116716" y="158158"/>
                </a:moveTo>
                <a:cubicBezTo>
                  <a:pt x="116235" y="158158"/>
                  <a:pt x="115761" y="158379"/>
                  <a:pt x="115457" y="158797"/>
                </a:cubicBezTo>
                <a:cubicBezTo>
                  <a:pt x="114187" y="160533"/>
                  <a:pt x="112652" y="162055"/>
                  <a:pt x="110908" y="163312"/>
                </a:cubicBezTo>
                <a:cubicBezTo>
                  <a:pt x="110358" y="163706"/>
                  <a:pt x="110126" y="164410"/>
                  <a:pt x="110335" y="165056"/>
                </a:cubicBezTo>
                <a:cubicBezTo>
                  <a:pt x="110543" y="165698"/>
                  <a:pt x="111142" y="166136"/>
                  <a:pt x="111821" y="166136"/>
                </a:cubicBezTo>
                <a:cubicBezTo>
                  <a:pt x="112148" y="166136"/>
                  <a:pt x="112466" y="166033"/>
                  <a:pt x="112731" y="165840"/>
                </a:cubicBezTo>
                <a:cubicBezTo>
                  <a:pt x="114742" y="164392"/>
                  <a:pt x="116511" y="162636"/>
                  <a:pt x="117972" y="160635"/>
                </a:cubicBezTo>
                <a:cubicBezTo>
                  <a:pt x="118481" y="159941"/>
                  <a:pt x="118329" y="158967"/>
                  <a:pt x="117632" y="158457"/>
                </a:cubicBezTo>
                <a:cubicBezTo>
                  <a:pt x="117355" y="158255"/>
                  <a:pt x="117034" y="158158"/>
                  <a:pt x="116716" y="158158"/>
                </a:cubicBezTo>
                <a:close/>
                <a:moveTo>
                  <a:pt x="57280" y="167118"/>
                </a:moveTo>
                <a:cubicBezTo>
                  <a:pt x="56419" y="167118"/>
                  <a:pt x="55722" y="167815"/>
                  <a:pt x="55722" y="168676"/>
                </a:cubicBezTo>
                <a:cubicBezTo>
                  <a:pt x="55722" y="169537"/>
                  <a:pt x="56419" y="170237"/>
                  <a:pt x="57280" y="170237"/>
                </a:cubicBezTo>
                <a:lnTo>
                  <a:pt x="64207" y="170237"/>
                </a:lnTo>
                <a:cubicBezTo>
                  <a:pt x="65066" y="170237"/>
                  <a:pt x="65766" y="169537"/>
                  <a:pt x="65766" y="168676"/>
                </a:cubicBezTo>
                <a:cubicBezTo>
                  <a:pt x="65766" y="167815"/>
                  <a:pt x="65066" y="167118"/>
                  <a:pt x="64207" y="167118"/>
                </a:cubicBezTo>
                <a:close/>
                <a:moveTo>
                  <a:pt x="71132" y="167118"/>
                </a:moveTo>
                <a:cubicBezTo>
                  <a:pt x="70271" y="167118"/>
                  <a:pt x="69574" y="167815"/>
                  <a:pt x="69574" y="168676"/>
                </a:cubicBezTo>
                <a:cubicBezTo>
                  <a:pt x="69574" y="169537"/>
                  <a:pt x="70271" y="170237"/>
                  <a:pt x="71132" y="170237"/>
                </a:cubicBezTo>
                <a:lnTo>
                  <a:pt x="78059" y="170237"/>
                </a:lnTo>
                <a:cubicBezTo>
                  <a:pt x="78918" y="170237"/>
                  <a:pt x="79617" y="169537"/>
                  <a:pt x="79617" y="168676"/>
                </a:cubicBezTo>
                <a:cubicBezTo>
                  <a:pt x="79617" y="167815"/>
                  <a:pt x="78918" y="167118"/>
                  <a:pt x="78059" y="167118"/>
                </a:cubicBezTo>
                <a:close/>
                <a:moveTo>
                  <a:pt x="84984" y="167118"/>
                </a:moveTo>
                <a:cubicBezTo>
                  <a:pt x="84122" y="167118"/>
                  <a:pt x="83426" y="167815"/>
                  <a:pt x="83426" y="168676"/>
                </a:cubicBezTo>
                <a:cubicBezTo>
                  <a:pt x="83426" y="169537"/>
                  <a:pt x="84122" y="170237"/>
                  <a:pt x="84984" y="170237"/>
                </a:cubicBezTo>
                <a:lnTo>
                  <a:pt x="91911" y="170237"/>
                </a:lnTo>
                <a:cubicBezTo>
                  <a:pt x="92772" y="170237"/>
                  <a:pt x="93469" y="169537"/>
                  <a:pt x="93469" y="168676"/>
                </a:cubicBezTo>
                <a:cubicBezTo>
                  <a:pt x="93469" y="167815"/>
                  <a:pt x="92772" y="167118"/>
                  <a:pt x="91911" y="167118"/>
                </a:cubicBezTo>
                <a:close/>
                <a:moveTo>
                  <a:pt x="105658" y="166109"/>
                </a:moveTo>
                <a:cubicBezTo>
                  <a:pt x="105503" y="166109"/>
                  <a:pt x="105345" y="166132"/>
                  <a:pt x="105190" y="166182"/>
                </a:cubicBezTo>
                <a:cubicBezTo>
                  <a:pt x="103220" y="166802"/>
                  <a:pt x="101169" y="167118"/>
                  <a:pt x="99108" y="167118"/>
                </a:cubicBezTo>
                <a:cubicBezTo>
                  <a:pt x="99099" y="167118"/>
                  <a:pt x="99091" y="167118"/>
                  <a:pt x="99083" y="167118"/>
                </a:cubicBezTo>
                <a:lnTo>
                  <a:pt x="98836" y="167118"/>
                </a:lnTo>
                <a:cubicBezTo>
                  <a:pt x="97974" y="167118"/>
                  <a:pt x="97277" y="167815"/>
                  <a:pt x="97277" y="168676"/>
                </a:cubicBezTo>
                <a:cubicBezTo>
                  <a:pt x="97277" y="169537"/>
                  <a:pt x="97974" y="170237"/>
                  <a:pt x="98836" y="170237"/>
                </a:cubicBezTo>
                <a:lnTo>
                  <a:pt x="99083" y="170237"/>
                </a:lnTo>
                <a:cubicBezTo>
                  <a:pt x="101471" y="170237"/>
                  <a:pt x="103847" y="169872"/>
                  <a:pt x="106128" y="169154"/>
                </a:cubicBezTo>
                <a:cubicBezTo>
                  <a:pt x="106948" y="168895"/>
                  <a:pt x="107403" y="168020"/>
                  <a:pt x="107144" y="167200"/>
                </a:cubicBezTo>
                <a:cubicBezTo>
                  <a:pt x="106933" y="166536"/>
                  <a:pt x="106320" y="166109"/>
                  <a:pt x="105658" y="1661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5198796" y="3265685"/>
            <a:ext cx="811746" cy="811746"/>
          </a:xfrm>
          <a:custGeom>
            <a:avLst/>
            <a:gdLst/>
            <a:ahLst/>
            <a:cxnLst/>
            <a:rect l="l" t="t" r="r" b="b"/>
            <a:pathLst>
              <a:path w="50521" h="50521" extrusionOk="0">
                <a:moveTo>
                  <a:pt x="25259" y="1"/>
                </a:moveTo>
                <a:cubicBezTo>
                  <a:pt x="18561" y="1"/>
                  <a:pt x="12135" y="2662"/>
                  <a:pt x="7399" y="7401"/>
                </a:cubicBezTo>
                <a:cubicBezTo>
                  <a:pt x="2662" y="12138"/>
                  <a:pt x="1" y="18564"/>
                  <a:pt x="1" y="25262"/>
                </a:cubicBezTo>
                <a:cubicBezTo>
                  <a:pt x="1" y="31960"/>
                  <a:pt x="2662" y="38386"/>
                  <a:pt x="7399" y="43123"/>
                </a:cubicBezTo>
                <a:cubicBezTo>
                  <a:pt x="12135" y="47862"/>
                  <a:pt x="18561" y="50520"/>
                  <a:pt x="25259" y="50520"/>
                </a:cubicBezTo>
                <a:cubicBezTo>
                  <a:pt x="31960" y="50520"/>
                  <a:pt x="38383" y="47862"/>
                  <a:pt x="43122" y="43123"/>
                </a:cubicBezTo>
                <a:cubicBezTo>
                  <a:pt x="47859" y="38386"/>
                  <a:pt x="50520" y="31960"/>
                  <a:pt x="50520" y="25262"/>
                </a:cubicBezTo>
                <a:cubicBezTo>
                  <a:pt x="50520" y="18564"/>
                  <a:pt x="47859" y="12138"/>
                  <a:pt x="43122" y="7401"/>
                </a:cubicBezTo>
                <a:cubicBezTo>
                  <a:pt x="38383" y="2662"/>
                  <a:pt x="31960" y="1"/>
                  <a:pt x="25259"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5301387" y="3368324"/>
            <a:ext cx="606516" cy="606516"/>
          </a:xfrm>
          <a:custGeom>
            <a:avLst/>
            <a:gdLst/>
            <a:ahLst/>
            <a:cxnLst/>
            <a:rect l="l" t="t" r="r" b="b"/>
            <a:pathLst>
              <a:path w="37748" h="37748" extrusionOk="0">
                <a:moveTo>
                  <a:pt x="18874" y="0"/>
                </a:moveTo>
                <a:cubicBezTo>
                  <a:pt x="13870" y="0"/>
                  <a:pt x="9070" y="1988"/>
                  <a:pt x="5529" y="5529"/>
                </a:cubicBezTo>
                <a:cubicBezTo>
                  <a:pt x="1991" y="9067"/>
                  <a:pt x="1" y="13868"/>
                  <a:pt x="1" y="18874"/>
                </a:cubicBezTo>
                <a:cubicBezTo>
                  <a:pt x="1" y="23880"/>
                  <a:pt x="1991" y="28681"/>
                  <a:pt x="5529" y="32219"/>
                </a:cubicBezTo>
                <a:cubicBezTo>
                  <a:pt x="9070" y="35760"/>
                  <a:pt x="13870" y="37748"/>
                  <a:pt x="18874" y="37748"/>
                </a:cubicBezTo>
                <a:cubicBezTo>
                  <a:pt x="23881" y="37748"/>
                  <a:pt x="28681" y="35760"/>
                  <a:pt x="32220" y="32219"/>
                </a:cubicBezTo>
                <a:cubicBezTo>
                  <a:pt x="35760" y="28681"/>
                  <a:pt x="37748" y="23880"/>
                  <a:pt x="37748" y="18874"/>
                </a:cubicBezTo>
                <a:cubicBezTo>
                  <a:pt x="37748" y="13868"/>
                  <a:pt x="35760" y="9067"/>
                  <a:pt x="32220" y="5529"/>
                </a:cubicBezTo>
                <a:cubicBezTo>
                  <a:pt x="28681" y="1988"/>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4038996" y="3657658"/>
            <a:ext cx="811746" cy="811746"/>
          </a:xfrm>
          <a:custGeom>
            <a:avLst/>
            <a:gdLst/>
            <a:ahLst/>
            <a:cxnLst/>
            <a:rect l="l" t="t" r="r" b="b"/>
            <a:pathLst>
              <a:path w="50521" h="50521" extrusionOk="0">
                <a:moveTo>
                  <a:pt x="25262" y="1"/>
                </a:moveTo>
                <a:cubicBezTo>
                  <a:pt x="18564" y="1"/>
                  <a:pt x="12138" y="2662"/>
                  <a:pt x="7401" y="7398"/>
                </a:cubicBezTo>
                <a:cubicBezTo>
                  <a:pt x="2662" y="12135"/>
                  <a:pt x="1" y="18561"/>
                  <a:pt x="1" y="25259"/>
                </a:cubicBezTo>
                <a:cubicBezTo>
                  <a:pt x="1" y="31960"/>
                  <a:pt x="2662" y="38383"/>
                  <a:pt x="7401" y="43122"/>
                </a:cubicBezTo>
                <a:cubicBezTo>
                  <a:pt x="12138" y="47859"/>
                  <a:pt x="18564" y="50520"/>
                  <a:pt x="25262" y="50520"/>
                </a:cubicBezTo>
                <a:cubicBezTo>
                  <a:pt x="31960" y="50520"/>
                  <a:pt x="38386" y="47859"/>
                  <a:pt x="43122" y="43122"/>
                </a:cubicBezTo>
                <a:cubicBezTo>
                  <a:pt x="47861" y="38383"/>
                  <a:pt x="50520" y="31960"/>
                  <a:pt x="50520" y="25259"/>
                </a:cubicBezTo>
                <a:cubicBezTo>
                  <a:pt x="50520" y="18561"/>
                  <a:pt x="47861" y="12135"/>
                  <a:pt x="43122" y="7398"/>
                </a:cubicBezTo>
                <a:cubicBezTo>
                  <a:pt x="38386" y="2662"/>
                  <a:pt x="31960" y="1"/>
                  <a:pt x="25262"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4141635" y="3760249"/>
            <a:ext cx="606516" cy="606516"/>
          </a:xfrm>
          <a:custGeom>
            <a:avLst/>
            <a:gdLst/>
            <a:ahLst/>
            <a:cxnLst/>
            <a:rect l="l" t="t" r="r" b="b"/>
            <a:pathLst>
              <a:path w="37748" h="37748" extrusionOk="0">
                <a:moveTo>
                  <a:pt x="18874" y="0"/>
                </a:moveTo>
                <a:cubicBezTo>
                  <a:pt x="13867" y="0"/>
                  <a:pt x="9067" y="1991"/>
                  <a:pt x="5529" y="5529"/>
                </a:cubicBezTo>
                <a:cubicBezTo>
                  <a:pt x="1988" y="9069"/>
                  <a:pt x="0" y="13870"/>
                  <a:pt x="0" y="18874"/>
                </a:cubicBezTo>
                <a:cubicBezTo>
                  <a:pt x="0" y="23880"/>
                  <a:pt x="1988" y="28681"/>
                  <a:pt x="5529" y="32222"/>
                </a:cubicBezTo>
                <a:cubicBezTo>
                  <a:pt x="9067" y="35760"/>
                  <a:pt x="13867" y="37748"/>
                  <a:pt x="18874" y="37748"/>
                </a:cubicBezTo>
                <a:cubicBezTo>
                  <a:pt x="23880" y="37748"/>
                  <a:pt x="28681" y="35760"/>
                  <a:pt x="32219" y="32222"/>
                </a:cubicBezTo>
                <a:cubicBezTo>
                  <a:pt x="35760" y="28681"/>
                  <a:pt x="37748" y="23880"/>
                  <a:pt x="37748" y="18874"/>
                </a:cubicBezTo>
                <a:cubicBezTo>
                  <a:pt x="37748" y="13870"/>
                  <a:pt x="35760" y="9069"/>
                  <a:pt x="32219" y="5529"/>
                </a:cubicBezTo>
                <a:cubicBezTo>
                  <a:pt x="28681" y="1991"/>
                  <a:pt x="23880"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3419738" y="2530668"/>
            <a:ext cx="811730" cy="811730"/>
          </a:xfrm>
          <a:custGeom>
            <a:avLst/>
            <a:gdLst/>
            <a:ahLst/>
            <a:cxnLst/>
            <a:rect l="l" t="t" r="r" b="b"/>
            <a:pathLst>
              <a:path w="50520" h="50520" extrusionOk="0">
                <a:moveTo>
                  <a:pt x="25261" y="0"/>
                </a:moveTo>
                <a:cubicBezTo>
                  <a:pt x="18560" y="0"/>
                  <a:pt x="12137" y="2662"/>
                  <a:pt x="7398" y="7398"/>
                </a:cubicBezTo>
                <a:cubicBezTo>
                  <a:pt x="2661" y="12134"/>
                  <a:pt x="0" y="18560"/>
                  <a:pt x="0" y="25259"/>
                </a:cubicBezTo>
                <a:cubicBezTo>
                  <a:pt x="0" y="31960"/>
                  <a:pt x="2661" y="38383"/>
                  <a:pt x="7398" y="43122"/>
                </a:cubicBezTo>
                <a:cubicBezTo>
                  <a:pt x="12137" y="47858"/>
                  <a:pt x="18560" y="50520"/>
                  <a:pt x="25261" y="50520"/>
                </a:cubicBezTo>
                <a:cubicBezTo>
                  <a:pt x="31959" y="50520"/>
                  <a:pt x="38385" y="47858"/>
                  <a:pt x="43122" y="43122"/>
                </a:cubicBezTo>
                <a:cubicBezTo>
                  <a:pt x="47858" y="38383"/>
                  <a:pt x="50519" y="31960"/>
                  <a:pt x="50519" y="25259"/>
                </a:cubicBezTo>
                <a:cubicBezTo>
                  <a:pt x="50519" y="18560"/>
                  <a:pt x="47858" y="12134"/>
                  <a:pt x="43122" y="7398"/>
                </a:cubicBezTo>
                <a:cubicBezTo>
                  <a:pt x="38385" y="2662"/>
                  <a:pt x="31959" y="0"/>
                  <a:pt x="25261"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3522361" y="2633242"/>
            <a:ext cx="606516" cy="606532"/>
          </a:xfrm>
          <a:custGeom>
            <a:avLst/>
            <a:gdLst/>
            <a:ahLst/>
            <a:cxnLst/>
            <a:rect l="l" t="t" r="r" b="b"/>
            <a:pathLst>
              <a:path w="37748" h="37749" extrusionOk="0">
                <a:moveTo>
                  <a:pt x="18874" y="1"/>
                </a:moveTo>
                <a:cubicBezTo>
                  <a:pt x="13868" y="1"/>
                  <a:pt x="9067" y="1991"/>
                  <a:pt x="5526" y="5529"/>
                </a:cubicBezTo>
                <a:cubicBezTo>
                  <a:pt x="1988" y="9070"/>
                  <a:pt x="0" y="13871"/>
                  <a:pt x="0" y="18875"/>
                </a:cubicBezTo>
                <a:cubicBezTo>
                  <a:pt x="0" y="23881"/>
                  <a:pt x="1988" y="28682"/>
                  <a:pt x="5526" y="32223"/>
                </a:cubicBezTo>
                <a:cubicBezTo>
                  <a:pt x="9067" y="35761"/>
                  <a:pt x="13868" y="37748"/>
                  <a:pt x="18874" y="37748"/>
                </a:cubicBezTo>
                <a:cubicBezTo>
                  <a:pt x="23878" y="37748"/>
                  <a:pt x="28678" y="35761"/>
                  <a:pt x="32219" y="32223"/>
                </a:cubicBezTo>
                <a:cubicBezTo>
                  <a:pt x="35757" y="28682"/>
                  <a:pt x="37748" y="23881"/>
                  <a:pt x="37748" y="18875"/>
                </a:cubicBezTo>
                <a:cubicBezTo>
                  <a:pt x="37748" y="13871"/>
                  <a:pt x="35757" y="9070"/>
                  <a:pt x="32219" y="5529"/>
                </a:cubicBezTo>
                <a:cubicBezTo>
                  <a:pt x="28678" y="1991"/>
                  <a:pt x="23878"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4307725" y="1112309"/>
            <a:ext cx="811730" cy="811730"/>
          </a:xfrm>
          <a:custGeom>
            <a:avLst/>
            <a:gdLst/>
            <a:ahLst/>
            <a:cxnLst/>
            <a:rect l="l" t="t" r="r" b="b"/>
            <a:pathLst>
              <a:path w="50520" h="50520" extrusionOk="0">
                <a:moveTo>
                  <a:pt x="25258" y="1"/>
                </a:moveTo>
                <a:cubicBezTo>
                  <a:pt x="18560" y="1"/>
                  <a:pt x="12134" y="2662"/>
                  <a:pt x="7398" y="7398"/>
                </a:cubicBezTo>
                <a:cubicBezTo>
                  <a:pt x="2659" y="12137"/>
                  <a:pt x="0" y="18561"/>
                  <a:pt x="0" y="25262"/>
                </a:cubicBezTo>
                <a:cubicBezTo>
                  <a:pt x="0" y="31960"/>
                  <a:pt x="2659" y="38386"/>
                  <a:pt x="7398" y="43122"/>
                </a:cubicBezTo>
                <a:cubicBezTo>
                  <a:pt x="12134" y="47859"/>
                  <a:pt x="18560" y="50520"/>
                  <a:pt x="25258" y="50520"/>
                </a:cubicBezTo>
                <a:cubicBezTo>
                  <a:pt x="31957" y="50520"/>
                  <a:pt x="38383" y="47859"/>
                  <a:pt x="43119" y="43122"/>
                </a:cubicBezTo>
                <a:cubicBezTo>
                  <a:pt x="47858" y="38386"/>
                  <a:pt x="50519" y="31960"/>
                  <a:pt x="50519" y="25262"/>
                </a:cubicBezTo>
                <a:cubicBezTo>
                  <a:pt x="50519" y="18561"/>
                  <a:pt x="47858" y="12137"/>
                  <a:pt x="43119" y="7398"/>
                </a:cubicBezTo>
                <a:cubicBezTo>
                  <a:pt x="38383" y="2662"/>
                  <a:pt x="31957" y="1"/>
                  <a:pt x="2525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4410300" y="1214900"/>
            <a:ext cx="606532" cy="606564"/>
          </a:xfrm>
          <a:custGeom>
            <a:avLst/>
            <a:gdLst/>
            <a:ahLst/>
            <a:cxnLst/>
            <a:rect l="l" t="t" r="r" b="b"/>
            <a:pathLst>
              <a:path w="37749" h="37751" extrusionOk="0">
                <a:moveTo>
                  <a:pt x="18874" y="0"/>
                </a:moveTo>
                <a:cubicBezTo>
                  <a:pt x="13868" y="0"/>
                  <a:pt x="9067" y="1990"/>
                  <a:pt x="5529" y="5529"/>
                </a:cubicBezTo>
                <a:cubicBezTo>
                  <a:pt x="1988" y="9069"/>
                  <a:pt x="1" y="13870"/>
                  <a:pt x="1" y="18877"/>
                </a:cubicBezTo>
                <a:cubicBezTo>
                  <a:pt x="1" y="23880"/>
                  <a:pt x="1988" y="28681"/>
                  <a:pt x="5529" y="32222"/>
                </a:cubicBezTo>
                <a:cubicBezTo>
                  <a:pt x="9067" y="35760"/>
                  <a:pt x="13868" y="37750"/>
                  <a:pt x="18874" y="37750"/>
                </a:cubicBezTo>
                <a:cubicBezTo>
                  <a:pt x="23881" y="37750"/>
                  <a:pt x="28681" y="35760"/>
                  <a:pt x="32220" y="32222"/>
                </a:cubicBezTo>
                <a:cubicBezTo>
                  <a:pt x="35760" y="28681"/>
                  <a:pt x="37748" y="23880"/>
                  <a:pt x="37748" y="18877"/>
                </a:cubicBezTo>
                <a:cubicBezTo>
                  <a:pt x="37748" y="13870"/>
                  <a:pt x="35760" y="9069"/>
                  <a:pt x="32220" y="5529"/>
                </a:cubicBezTo>
                <a:cubicBezTo>
                  <a:pt x="28681" y="1990"/>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32"/>
          <p:cNvGrpSpPr/>
          <p:nvPr/>
        </p:nvGrpSpPr>
        <p:grpSpPr>
          <a:xfrm>
            <a:off x="3655863" y="2763966"/>
            <a:ext cx="341100" cy="341100"/>
            <a:chOff x="1190625" y="238125"/>
            <a:chExt cx="5239625" cy="5239625"/>
          </a:xfrm>
        </p:grpSpPr>
        <p:sp>
          <p:nvSpPr>
            <p:cNvPr id="1224" name="Google Shape;1224;p32"/>
            <p:cNvSpPr/>
            <p:nvPr/>
          </p:nvSpPr>
          <p:spPr>
            <a:xfrm>
              <a:off x="2937150" y="674750"/>
              <a:ext cx="1746575" cy="174675"/>
            </a:xfrm>
            <a:custGeom>
              <a:avLst/>
              <a:gdLst/>
              <a:ahLst/>
              <a:cxnLst/>
              <a:rect l="l" t="t" r="r" b="b"/>
              <a:pathLst>
                <a:path w="69863" h="6987" extrusionOk="0">
                  <a:moveTo>
                    <a:pt x="1" y="0"/>
                  </a:moveTo>
                  <a:lnTo>
                    <a:pt x="1" y="6987"/>
                  </a:lnTo>
                  <a:lnTo>
                    <a:pt x="69862" y="6987"/>
                  </a:lnTo>
                  <a:lnTo>
                    <a:pt x="698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2325875" y="1984650"/>
              <a:ext cx="3187450" cy="3493100"/>
            </a:xfrm>
            <a:custGeom>
              <a:avLst/>
              <a:gdLst/>
              <a:ahLst/>
              <a:cxnLst/>
              <a:rect l="l" t="t" r="r" b="b"/>
              <a:pathLst>
                <a:path w="127498" h="139724" extrusionOk="0">
                  <a:moveTo>
                    <a:pt x="115272" y="55890"/>
                  </a:moveTo>
                  <a:cubicBezTo>
                    <a:pt x="118171" y="55890"/>
                    <a:pt x="120511" y="58230"/>
                    <a:pt x="120511" y="61130"/>
                  </a:cubicBezTo>
                  <a:cubicBezTo>
                    <a:pt x="120511" y="64029"/>
                    <a:pt x="118171" y="66369"/>
                    <a:pt x="115272" y="66369"/>
                  </a:cubicBezTo>
                  <a:lnTo>
                    <a:pt x="92567" y="66369"/>
                  </a:lnTo>
                  <a:cubicBezTo>
                    <a:pt x="89667" y="66369"/>
                    <a:pt x="87327" y="64029"/>
                    <a:pt x="87327" y="61130"/>
                  </a:cubicBezTo>
                  <a:cubicBezTo>
                    <a:pt x="87327" y="58230"/>
                    <a:pt x="89667" y="55890"/>
                    <a:pt x="92567" y="55890"/>
                  </a:cubicBezTo>
                  <a:close/>
                  <a:moveTo>
                    <a:pt x="115272" y="73355"/>
                  </a:moveTo>
                  <a:cubicBezTo>
                    <a:pt x="118171" y="73355"/>
                    <a:pt x="120511" y="75696"/>
                    <a:pt x="120511" y="78595"/>
                  </a:cubicBezTo>
                  <a:cubicBezTo>
                    <a:pt x="120511" y="81494"/>
                    <a:pt x="118171" y="83835"/>
                    <a:pt x="115272" y="83835"/>
                  </a:cubicBezTo>
                  <a:lnTo>
                    <a:pt x="92567" y="83835"/>
                  </a:lnTo>
                  <a:cubicBezTo>
                    <a:pt x="89667" y="83835"/>
                    <a:pt x="87327" y="81494"/>
                    <a:pt x="87327" y="78595"/>
                  </a:cubicBezTo>
                  <a:cubicBezTo>
                    <a:pt x="87327" y="75696"/>
                    <a:pt x="89667" y="73355"/>
                    <a:pt x="92567" y="73355"/>
                  </a:cubicBezTo>
                  <a:close/>
                  <a:moveTo>
                    <a:pt x="110032" y="90821"/>
                  </a:moveTo>
                  <a:cubicBezTo>
                    <a:pt x="112931" y="90821"/>
                    <a:pt x="115272" y="93161"/>
                    <a:pt x="115272" y="96060"/>
                  </a:cubicBezTo>
                  <a:cubicBezTo>
                    <a:pt x="115272" y="98960"/>
                    <a:pt x="112931" y="101300"/>
                    <a:pt x="110032" y="101300"/>
                  </a:cubicBezTo>
                  <a:lnTo>
                    <a:pt x="87327" y="101300"/>
                  </a:lnTo>
                  <a:cubicBezTo>
                    <a:pt x="84428" y="101300"/>
                    <a:pt x="82088" y="98960"/>
                    <a:pt x="82088" y="96060"/>
                  </a:cubicBezTo>
                  <a:cubicBezTo>
                    <a:pt x="82088" y="93161"/>
                    <a:pt x="84428" y="90821"/>
                    <a:pt x="87327" y="90821"/>
                  </a:cubicBezTo>
                  <a:close/>
                  <a:moveTo>
                    <a:pt x="99553" y="108286"/>
                  </a:moveTo>
                  <a:cubicBezTo>
                    <a:pt x="102452" y="108286"/>
                    <a:pt x="104793" y="110627"/>
                    <a:pt x="104793" y="113526"/>
                  </a:cubicBezTo>
                  <a:cubicBezTo>
                    <a:pt x="104793" y="116425"/>
                    <a:pt x="102452" y="118765"/>
                    <a:pt x="99553" y="118765"/>
                  </a:cubicBezTo>
                  <a:lnTo>
                    <a:pt x="76848" y="118765"/>
                  </a:lnTo>
                  <a:cubicBezTo>
                    <a:pt x="73949" y="118765"/>
                    <a:pt x="71608" y="116425"/>
                    <a:pt x="71608" y="113526"/>
                  </a:cubicBezTo>
                  <a:cubicBezTo>
                    <a:pt x="71608" y="110627"/>
                    <a:pt x="73949" y="108286"/>
                    <a:pt x="76848" y="108286"/>
                  </a:cubicBezTo>
                  <a:close/>
                  <a:moveTo>
                    <a:pt x="101299" y="1"/>
                  </a:moveTo>
                  <a:lnTo>
                    <a:pt x="101299" y="48904"/>
                  </a:lnTo>
                  <a:lnTo>
                    <a:pt x="92567" y="48904"/>
                  </a:lnTo>
                  <a:cubicBezTo>
                    <a:pt x="85825" y="48904"/>
                    <a:pt x="80341" y="54388"/>
                    <a:pt x="80341" y="61130"/>
                  </a:cubicBezTo>
                  <a:cubicBezTo>
                    <a:pt x="80341" y="64553"/>
                    <a:pt x="81773" y="67627"/>
                    <a:pt x="84044" y="69862"/>
                  </a:cubicBezTo>
                  <a:cubicBezTo>
                    <a:pt x="81773" y="72098"/>
                    <a:pt x="80341" y="75172"/>
                    <a:pt x="80341" y="78595"/>
                  </a:cubicBezTo>
                  <a:cubicBezTo>
                    <a:pt x="80341" y="80935"/>
                    <a:pt x="81040" y="83136"/>
                    <a:pt x="82192" y="84987"/>
                  </a:cubicBezTo>
                  <a:cubicBezTo>
                    <a:pt x="78036" y="86943"/>
                    <a:pt x="75101" y="91170"/>
                    <a:pt x="75101" y="96060"/>
                  </a:cubicBezTo>
                  <a:cubicBezTo>
                    <a:pt x="75101" y="97947"/>
                    <a:pt x="75555" y="99693"/>
                    <a:pt x="76324" y="101300"/>
                  </a:cubicBezTo>
                  <a:lnTo>
                    <a:pt x="48903" y="101300"/>
                  </a:lnTo>
                  <a:cubicBezTo>
                    <a:pt x="48903" y="90611"/>
                    <a:pt x="43559" y="81180"/>
                    <a:pt x="35385" y="75486"/>
                  </a:cubicBezTo>
                  <a:cubicBezTo>
                    <a:pt x="43279" y="72482"/>
                    <a:pt x="48903" y="64832"/>
                    <a:pt x="48903" y="55890"/>
                  </a:cubicBezTo>
                  <a:cubicBezTo>
                    <a:pt x="48903" y="53969"/>
                    <a:pt x="47331" y="52397"/>
                    <a:pt x="45410" y="52397"/>
                  </a:cubicBezTo>
                  <a:lnTo>
                    <a:pt x="17465" y="52397"/>
                  </a:lnTo>
                  <a:lnTo>
                    <a:pt x="17465" y="17466"/>
                  </a:lnTo>
                  <a:lnTo>
                    <a:pt x="10479" y="17466"/>
                  </a:lnTo>
                  <a:lnTo>
                    <a:pt x="10479" y="52397"/>
                  </a:lnTo>
                  <a:cubicBezTo>
                    <a:pt x="4716" y="52397"/>
                    <a:pt x="0" y="57113"/>
                    <a:pt x="0" y="62876"/>
                  </a:cubicBezTo>
                  <a:lnTo>
                    <a:pt x="0" y="139724"/>
                  </a:lnTo>
                  <a:lnTo>
                    <a:pt x="6986" y="139724"/>
                  </a:lnTo>
                  <a:lnTo>
                    <a:pt x="6986" y="62876"/>
                  </a:lnTo>
                  <a:cubicBezTo>
                    <a:pt x="6986" y="60955"/>
                    <a:pt x="8558" y="59383"/>
                    <a:pt x="10479" y="59383"/>
                  </a:cubicBezTo>
                  <a:lnTo>
                    <a:pt x="41463" y="59383"/>
                  </a:lnTo>
                  <a:cubicBezTo>
                    <a:pt x="39926" y="65391"/>
                    <a:pt x="34442" y="69862"/>
                    <a:pt x="27945" y="69862"/>
                  </a:cubicBezTo>
                  <a:lnTo>
                    <a:pt x="17465" y="69862"/>
                  </a:lnTo>
                  <a:cubicBezTo>
                    <a:pt x="15544" y="69862"/>
                    <a:pt x="13972" y="71434"/>
                    <a:pt x="13972" y="73355"/>
                  </a:cubicBezTo>
                  <a:cubicBezTo>
                    <a:pt x="13972" y="75277"/>
                    <a:pt x="15544" y="76848"/>
                    <a:pt x="17465" y="76848"/>
                  </a:cubicBezTo>
                  <a:cubicBezTo>
                    <a:pt x="30949" y="76848"/>
                    <a:pt x="41917" y="87817"/>
                    <a:pt x="41917" y="101300"/>
                  </a:cubicBezTo>
                  <a:lnTo>
                    <a:pt x="41917" y="104793"/>
                  </a:lnTo>
                  <a:cubicBezTo>
                    <a:pt x="41917" y="106714"/>
                    <a:pt x="43489" y="108286"/>
                    <a:pt x="45410" y="108286"/>
                  </a:cubicBezTo>
                  <a:lnTo>
                    <a:pt x="65845" y="108286"/>
                  </a:lnTo>
                  <a:cubicBezTo>
                    <a:pt x="65076" y="109893"/>
                    <a:pt x="64622" y="111640"/>
                    <a:pt x="64622" y="113526"/>
                  </a:cubicBezTo>
                  <a:cubicBezTo>
                    <a:pt x="64622" y="120267"/>
                    <a:pt x="70106" y="125752"/>
                    <a:pt x="76848" y="125752"/>
                  </a:cubicBezTo>
                  <a:lnTo>
                    <a:pt x="76848" y="139724"/>
                  </a:lnTo>
                  <a:lnTo>
                    <a:pt x="83834" y="139724"/>
                  </a:lnTo>
                  <a:lnTo>
                    <a:pt x="83834" y="125752"/>
                  </a:lnTo>
                  <a:lnTo>
                    <a:pt x="99553" y="125752"/>
                  </a:lnTo>
                  <a:cubicBezTo>
                    <a:pt x="106295" y="125752"/>
                    <a:pt x="111779" y="120267"/>
                    <a:pt x="111779" y="113526"/>
                  </a:cubicBezTo>
                  <a:cubicBezTo>
                    <a:pt x="111779" y="111640"/>
                    <a:pt x="111290" y="109858"/>
                    <a:pt x="110521" y="108251"/>
                  </a:cubicBezTo>
                  <a:cubicBezTo>
                    <a:pt x="117018" y="107972"/>
                    <a:pt x="122258" y="102627"/>
                    <a:pt x="122258" y="96060"/>
                  </a:cubicBezTo>
                  <a:cubicBezTo>
                    <a:pt x="122258" y="93720"/>
                    <a:pt x="121559" y="91519"/>
                    <a:pt x="120407" y="89668"/>
                  </a:cubicBezTo>
                  <a:cubicBezTo>
                    <a:pt x="124563" y="87712"/>
                    <a:pt x="127498" y="83485"/>
                    <a:pt x="127498" y="78595"/>
                  </a:cubicBezTo>
                  <a:cubicBezTo>
                    <a:pt x="127498" y="75172"/>
                    <a:pt x="126065" y="72098"/>
                    <a:pt x="123795" y="69862"/>
                  </a:cubicBezTo>
                  <a:cubicBezTo>
                    <a:pt x="126065" y="67627"/>
                    <a:pt x="127498" y="64553"/>
                    <a:pt x="127498" y="61130"/>
                  </a:cubicBezTo>
                  <a:cubicBezTo>
                    <a:pt x="127498" y="54388"/>
                    <a:pt x="122013" y="48904"/>
                    <a:pt x="115272" y="48904"/>
                  </a:cubicBezTo>
                  <a:lnTo>
                    <a:pt x="108286" y="48904"/>
                  </a:lnTo>
                  <a:lnTo>
                    <a:pt x="10828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1532925" y="1024050"/>
              <a:ext cx="969375" cy="785975"/>
            </a:xfrm>
            <a:custGeom>
              <a:avLst/>
              <a:gdLst/>
              <a:ahLst/>
              <a:cxnLst/>
              <a:rect l="l" t="t" r="r" b="b"/>
              <a:pathLst>
                <a:path w="38775" h="31439" extrusionOk="0">
                  <a:moveTo>
                    <a:pt x="24313" y="6987"/>
                  </a:moveTo>
                  <a:cubicBezTo>
                    <a:pt x="25745" y="6987"/>
                    <a:pt x="26898" y="8175"/>
                    <a:pt x="26898" y="9607"/>
                  </a:cubicBezTo>
                  <a:cubicBezTo>
                    <a:pt x="26898" y="10690"/>
                    <a:pt x="27387" y="11737"/>
                    <a:pt x="28260" y="12401"/>
                  </a:cubicBezTo>
                  <a:lnTo>
                    <a:pt x="29937" y="13659"/>
                  </a:lnTo>
                  <a:lnTo>
                    <a:pt x="27876" y="15720"/>
                  </a:lnTo>
                  <a:cubicBezTo>
                    <a:pt x="27247" y="16348"/>
                    <a:pt x="26898" y="17257"/>
                    <a:pt x="26898" y="18165"/>
                  </a:cubicBezTo>
                  <a:cubicBezTo>
                    <a:pt x="26898" y="21623"/>
                    <a:pt x="24103" y="24452"/>
                    <a:pt x="20715" y="24452"/>
                  </a:cubicBezTo>
                  <a:lnTo>
                    <a:pt x="11808" y="24452"/>
                  </a:lnTo>
                  <a:cubicBezTo>
                    <a:pt x="12366" y="23195"/>
                    <a:pt x="12122" y="21658"/>
                    <a:pt x="11109" y="20610"/>
                  </a:cubicBezTo>
                  <a:cubicBezTo>
                    <a:pt x="9467" y="18933"/>
                    <a:pt x="8314" y="16872"/>
                    <a:pt x="7721" y="14637"/>
                  </a:cubicBezTo>
                  <a:lnTo>
                    <a:pt x="7721" y="14637"/>
                  </a:lnTo>
                  <a:cubicBezTo>
                    <a:pt x="11039" y="16034"/>
                    <a:pt x="14637" y="16768"/>
                    <a:pt x="18270" y="16768"/>
                  </a:cubicBezTo>
                  <a:cubicBezTo>
                    <a:pt x="20226" y="16768"/>
                    <a:pt x="21763" y="15196"/>
                    <a:pt x="21763" y="13274"/>
                  </a:cubicBezTo>
                  <a:lnTo>
                    <a:pt x="21763" y="9607"/>
                  </a:lnTo>
                  <a:cubicBezTo>
                    <a:pt x="21763" y="8175"/>
                    <a:pt x="22916" y="6987"/>
                    <a:pt x="24313" y="6987"/>
                  </a:cubicBezTo>
                  <a:close/>
                  <a:moveTo>
                    <a:pt x="24313" y="1"/>
                  </a:moveTo>
                  <a:cubicBezTo>
                    <a:pt x="19108" y="1"/>
                    <a:pt x="14846" y="4227"/>
                    <a:pt x="14777" y="9467"/>
                  </a:cubicBezTo>
                  <a:cubicBezTo>
                    <a:pt x="12017" y="8978"/>
                    <a:pt x="9327" y="7930"/>
                    <a:pt x="6952" y="6323"/>
                  </a:cubicBezTo>
                  <a:lnTo>
                    <a:pt x="5730" y="5485"/>
                  </a:lnTo>
                  <a:cubicBezTo>
                    <a:pt x="5140" y="5085"/>
                    <a:pt x="4467" y="4883"/>
                    <a:pt x="3790" y="4883"/>
                  </a:cubicBezTo>
                  <a:cubicBezTo>
                    <a:pt x="3224" y="4883"/>
                    <a:pt x="2656" y="5024"/>
                    <a:pt x="2132" y="5310"/>
                  </a:cubicBezTo>
                  <a:cubicBezTo>
                    <a:pt x="979" y="5904"/>
                    <a:pt x="280" y="7092"/>
                    <a:pt x="280" y="8384"/>
                  </a:cubicBezTo>
                  <a:lnTo>
                    <a:pt x="280" y="11248"/>
                  </a:lnTo>
                  <a:cubicBezTo>
                    <a:pt x="280" y="15475"/>
                    <a:pt x="1538" y="19457"/>
                    <a:pt x="3913" y="22845"/>
                  </a:cubicBezTo>
                  <a:lnTo>
                    <a:pt x="1293" y="25500"/>
                  </a:lnTo>
                  <a:cubicBezTo>
                    <a:pt x="280" y="26478"/>
                    <a:pt x="1" y="27980"/>
                    <a:pt x="560" y="29308"/>
                  </a:cubicBezTo>
                  <a:cubicBezTo>
                    <a:pt x="1084" y="30600"/>
                    <a:pt x="2376" y="31438"/>
                    <a:pt x="3773" y="31438"/>
                  </a:cubicBezTo>
                  <a:lnTo>
                    <a:pt x="20715" y="31438"/>
                  </a:lnTo>
                  <a:cubicBezTo>
                    <a:pt x="27457" y="31438"/>
                    <a:pt x="33045" y="26304"/>
                    <a:pt x="33779" y="19702"/>
                  </a:cubicBezTo>
                  <a:lnTo>
                    <a:pt x="37691" y="15720"/>
                  </a:lnTo>
                  <a:cubicBezTo>
                    <a:pt x="38390" y="15021"/>
                    <a:pt x="38774" y="14043"/>
                    <a:pt x="38704" y="13030"/>
                  </a:cubicBezTo>
                  <a:cubicBezTo>
                    <a:pt x="38634" y="12017"/>
                    <a:pt x="38110" y="11109"/>
                    <a:pt x="37307" y="10480"/>
                  </a:cubicBezTo>
                  <a:lnTo>
                    <a:pt x="33674" y="7720"/>
                  </a:lnTo>
                  <a:cubicBezTo>
                    <a:pt x="32801" y="3319"/>
                    <a:pt x="28959" y="1"/>
                    <a:pt x="24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3548450" y="1548025"/>
              <a:ext cx="523975" cy="873300"/>
            </a:xfrm>
            <a:custGeom>
              <a:avLst/>
              <a:gdLst/>
              <a:ahLst/>
              <a:cxnLst/>
              <a:rect l="l" t="t" r="r" b="b"/>
              <a:pathLst>
                <a:path w="20959" h="34932" extrusionOk="0">
                  <a:moveTo>
                    <a:pt x="10479" y="0"/>
                  </a:moveTo>
                  <a:cubicBezTo>
                    <a:pt x="8558" y="0"/>
                    <a:pt x="6986" y="1572"/>
                    <a:pt x="6986" y="3493"/>
                  </a:cubicBezTo>
                  <a:lnTo>
                    <a:pt x="6986" y="13973"/>
                  </a:lnTo>
                  <a:lnTo>
                    <a:pt x="0" y="13973"/>
                  </a:lnTo>
                  <a:lnTo>
                    <a:pt x="0" y="20959"/>
                  </a:lnTo>
                  <a:lnTo>
                    <a:pt x="6986" y="20959"/>
                  </a:lnTo>
                  <a:lnTo>
                    <a:pt x="6986" y="34931"/>
                  </a:lnTo>
                  <a:lnTo>
                    <a:pt x="13973" y="34931"/>
                  </a:lnTo>
                  <a:lnTo>
                    <a:pt x="13973" y="20959"/>
                  </a:lnTo>
                  <a:lnTo>
                    <a:pt x="20959" y="20959"/>
                  </a:lnTo>
                  <a:lnTo>
                    <a:pt x="20959" y="13973"/>
                  </a:lnTo>
                  <a:lnTo>
                    <a:pt x="13973" y="13973"/>
                  </a:lnTo>
                  <a:lnTo>
                    <a:pt x="13973" y="6986"/>
                  </a:lnTo>
                  <a:lnTo>
                    <a:pt x="20959" y="6986"/>
                  </a:lnTo>
                  <a:lnTo>
                    <a:pt x="2095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3024475" y="1198700"/>
              <a:ext cx="1571925" cy="1571925"/>
            </a:xfrm>
            <a:custGeom>
              <a:avLst/>
              <a:gdLst/>
              <a:ahLst/>
              <a:cxnLst/>
              <a:rect l="l" t="t" r="r" b="b"/>
              <a:pathLst>
                <a:path w="62877" h="62877" extrusionOk="0">
                  <a:moveTo>
                    <a:pt x="52397" y="6987"/>
                  </a:moveTo>
                  <a:cubicBezTo>
                    <a:pt x="54318" y="6987"/>
                    <a:pt x="55890" y="8559"/>
                    <a:pt x="55890" y="10480"/>
                  </a:cubicBezTo>
                  <a:lnTo>
                    <a:pt x="55890" y="52397"/>
                  </a:lnTo>
                  <a:cubicBezTo>
                    <a:pt x="55890" y="54318"/>
                    <a:pt x="54318" y="55890"/>
                    <a:pt x="52397" y="55890"/>
                  </a:cubicBezTo>
                  <a:lnTo>
                    <a:pt x="10480" y="55890"/>
                  </a:lnTo>
                  <a:cubicBezTo>
                    <a:pt x="8559" y="55890"/>
                    <a:pt x="6987" y="54318"/>
                    <a:pt x="6987" y="52397"/>
                  </a:cubicBezTo>
                  <a:lnTo>
                    <a:pt x="6987" y="10480"/>
                  </a:lnTo>
                  <a:cubicBezTo>
                    <a:pt x="6987" y="8559"/>
                    <a:pt x="8559" y="6987"/>
                    <a:pt x="10480" y="6987"/>
                  </a:cubicBezTo>
                  <a:close/>
                  <a:moveTo>
                    <a:pt x="10480" y="1"/>
                  </a:moveTo>
                  <a:cubicBezTo>
                    <a:pt x="4716" y="1"/>
                    <a:pt x="1" y="4717"/>
                    <a:pt x="1" y="10480"/>
                  </a:cubicBezTo>
                  <a:lnTo>
                    <a:pt x="1" y="52397"/>
                  </a:lnTo>
                  <a:cubicBezTo>
                    <a:pt x="1" y="58161"/>
                    <a:pt x="4716" y="62876"/>
                    <a:pt x="10480" y="62876"/>
                  </a:cubicBezTo>
                  <a:lnTo>
                    <a:pt x="52397" y="62876"/>
                  </a:lnTo>
                  <a:cubicBezTo>
                    <a:pt x="58161" y="62876"/>
                    <a:pt x="62876" y="58161"/>
                    <a:pt x="62876" y="52397"/>
                  </a:cubicBezTo>
                  <a:lnTo>
                    <a:pt x="62876" y="10480"/>
                  </a:lnTo>
                  <a:cubicBezTo>
                    <a:pt x="62876" y="4717"/>
                    <a:pt x="58161" y="1"/>
                    <a:pt x="523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1190625" y="674750"/>
              <a:ext cx="1571900" cy="1571900"/>
            </a:xfrm>
            <a:custGeom>
              <a:avLst/>
              <a:gdLst/>
              <a:ahLst/>
              <a:cxnLst/>
              <a:rect l="l" t="t" r="r" b="b"/>
              <a:pathLst>
                <a:path w="62876" h="62876" extrusionOk="0">
                  <a:moveTo>
                    <a:pt x="52396" y="6987"/>
                  </a:moveTo>
                  <a:cubicBezTo>
                    <a:pt x="54317" y="6987"/>
                    <a:pt x="55889" y="8558"/>
                    <a:pt x="55889" y="10480"/>
                  </a:cubicBezTo>
                  <a:lnTo>
                    <a:pt x="55889" y="52397"/>
                  </a:lnTo>
                  <a:cubicBezTo>
                    <a:pt x="55889" y="54318"/>
                    <a:pt x="54317" y="55890"/>
                    <a:pt x="52396" y="55890"/>
                  </a:cubicBezTo>
                  <a:lnTo>
                    <a:pt x="10479" y="55890"/>
                  </a:lnTo>
                  <a:cubicBezTo>
                    <a:pt x="8558" y="55890"/>
                    <a:pt x="6986" y="54318"/>
                    <a:pt x="6986" y="52397"/>
                  </a:cubicBezTo>
                  <a:lnTo>
                    <a:pt x="6986" y="10480"/>
                  </a:lnTo>
                  <a:cubicBezTo>
                    <a:pt x="6986" y="8558"/>
                    <a:pt x="8558" y="6987"/>
                    <a:pt x="10479" y="6987"/>
                  </a:cubicBezTo>
                  <a:close/>
                  <a:moveTo>
                    <a:pt x="10479" y="0"/>
                  </a:moveTo>
                  <a:cubicBezTo>
                    <a:pt x="4716" y="0"/>
                    <a:pt x="0" y="4716"/>
                    <a:pt x="0" y="10480"/>
                  </a:cubicBezTo>
                  <a:lnTo>
                    <a:pt x="0" y="52397"/>
                  </a:lnTo>
                  <a:cubicBezTo>
                    <a:pt x="0" y="58160"/>
                    <a:pt x="4716" y="62876"/>
                    <a:pt x="10479" y="62876"/>
                  </a:cubicBezTo>
                  <a:lnTo>
                    <a:pt x="52396" y="62876"/>
                  </a:lnTo>
                  <a:cubicBezTo>
                    <a:pt x="58160" y="62876"/>
                    <a:pt x="62875" y="58160"/>
                    <a:pt x="62875" y="52397"/>
                  </a:cubicBezTo>
                  <a:lnTo>
                    <a:pt x="62875" y="10480"/>
                  </a:lnTo>
                  <a:cubicBezTo>
                    <a:pt x="62875" y="4716"/>
                    <a:pt x="58160" y="0"/>
                    <a:pt x="523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4858350" y="238125"/>
              <a:ext cx="1571900" cy="1571900"/>
            </a:xfrm>
            <a:custGeom>
              <a:avLst/>
              <a:gdLst/>
              <a:ahLst/>
              <a:cxnLst/>
              <a:rect l="l" t="t" r="r" b="b"/>
              <a:pathLst>
                <a:path w="62876" h="62876" extrusionOk="0">
                  <a:moveTo>
                    <a:pt x="52397" y="6986"/>
                  </a:moveTo>
                  <a:cubicBezTo>
                    <a:pt x="54318" y="6986"/>
                    <a:pt x="55890" y="8558"/>
                    <a:pt x="55890" y="10479"/>
                  </a:cubicBezTo>
                  <a:lnTo>
                    <a:pt x="55890" y="27945"/>
                  </a:lnTo>
                  <a:lnTo>
                    <a:pt x="48554" y="27945"/>
                  </a:lnTo>
                  <a:cubicBezTo>
                    <a:pt x="46913" y="19980"/>
                    <a:pt x="39857" y="13972"/>
                    <a:pt x="31438" y="13972"/>
                  </a:cubicBezTo>
                  <a:cubicBezTo>
                    <a:pt x="23020" y="13972"/>
                    <a:pt x="15964" y="19980"/>
                    <a:pt x="14322" y="27945"/>
                  </a:cubicBezTo>
                  <a:lnTo>
                    <a:pt x="6987" y="27945"/>
                  </a:lnTo>
                  <a:lnTo>
                    <a:pt x="6987" y="10479"/>
                  </a:lnTo>
                  <a:cubicBezTo>
                    <a:pt x="6987" y="8558"/>
                    <a:pt x="8559" y="6986"/>
                    <a:pt x="10480" y="6986"/>
                  </a:cubicBezTo>
                  <a:close/>
                  <a:moveTo>
                    <a:pt x="31438" y="20958"/>
                  </a:moveTo>
                  <a:cubicBezTo>
                    <a:pt x="37202" y="20958"/>
                    <a:pt x="41917" y="25674"/>
                    <a:pt x="41917" y="31438"/>
                  </a:cubicBezTo>
                  <a:cubicBezTo>
                    <a:pt x="41917" y="37201"/>
                    <a:pt x="37202" y="41917"/>
                    <a:pt x="31438" y="41917"/>
                  </a:cubicBezTo>
                  <a:cubicBezTo>
                    <a:pt x="25675" y="41917"/>
                    <a:pt x="20959" y="37201"/>
                    <a:pt x="20959" y="31438"/>
                  </a:cubicBezTo>
                  <a:cubicBezTo>
                    <a:pt x="20959" y="25674"/>
                    <a:pt x="25675" y="20958"/>
                    <a:pt x="31438" y="20958"/>
                  </a:cubicBezTo>
                  <a:close/>
                  <a:moveTo>
                    <a:pt x="55890" y="34931"/>
                  </a:moveTo>
                  <a:lnTo>
                    <a:pt x="55890" y="52396"/>
                  </a:lnTo>
                  <a:cubicBezTo>
                    <a:pt x="55890" y="54317"/>
                    <a:pt x="54318" y="55889"/>
                    <a:pt x="52397" y="55889"/>
                  </a:cubicBezTo>
                  <a:lnTo>
                    <a:pt x="10480" y="55889"/>
                  </a:lnTo>
                  <a:cubicBezTo>
                    <a:pt x="8559" y="55889"/>
                    <a:pt x="6987" y="54317"/>
                    <a:pt x="6987" y="52396"/>
                  </a:cubicBezTo>
                  <a:lnTo>
                    <a:pt x="6987" y="34931"/>
                  </a:lnTo>
                  <a:lnTo>
                    <a:pt x="14322" y="34931"/>
                  </a:lnTo>
                  <a:cubicBezTo>
                    <a:pt x="15964" y="42895"/>
                    <a:pt x="23020" y="48903"/>
                    <a:pt x="31438" y="48903"/>
                  </a:cubicBezTo>
                  <a:cubicBezTo>
                    <a:pt x="39857" y="48903"/>
                    <a:pt x="46913" y="42895"/>
                    <a:pt x="48554" y="34931"/>
                  </a:cubicBezTo>
                  <a:close/>
                  <a:moveTo>
                    <a:pt x="10480" y="0"/>
                  </a:moveTo>
                  <a:cubicBezTo>
                    <a:pt x="4716" y="0"/>
                    <a:pt x="0" y="4716"/>
                    <a:pt x="0" y="10479"/>
                  </a:cubicBezTo>
                  <a:lnTo>
                    <a:pt x="0" y="52396"/>
                  </a:lnTo>
                  <a:cubicBezTo>
                    <a:pt x="0" y="58160"/>
                    <a:pt x="4716" y="62875"/>
                    <a:pt x="10480" y="62875"/>
                  </a:cubicBezTo>
                  <a:lnTo>
                    <a:pt x="52397" y="62875"/>
                  </a:lnTo>
                  <a:cubicBezTo>
                    <a:pt x="58160" y="62875"/>
                    <a:pt x="62876" y="58160"/>
                    <a:pt x="62876" y="52396"/>
                  </a:cubicBezTo>
                  <a:lnTo>
                    <a:pt x="62876" y="10479"/>
                  </a:lnTo>
                  <a:cubicBezTo>
                    <a:pt x="62876" y="4716"/>
                    <a:pt x="58160" y="0"/>
                    <a:pt x="5239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3723100" y="3818525"/>
              <a:ext cx="174675" cy="174675"/>
            </a:xfrm>
            <a:custGeom>
              <a:avLst/>
              <a:gdLst/>
              <a:ahLst/>
              <a:cxnLst/>
              <a:rect l="l" t="t" r="r" b="b"/>
              <a:pathLst>
                <a:path w="6987" h="6987" extrusionOk="0">
                  <a:moveTo>
                    <a:pt x="0" y="0"/>
                  </a:moveTo>
                  <a:lnTo>
                    <a:pt x="0" y="6987"/>
                  </a:lnTo>
                  <a:lnTo>
                    <a:pt x="6987" y="6987"/>
                  </a:lnTo>
                  <a:lnTo>
                    <a:pt x="698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32"/>
          <p:cNvGrpSpPr/>
          <p:nvPr/>
        </p:nvGrpSpPr>
        <p:grpSpPr>
          <a:xfrm>
            <a:off x="5198772" y="1959688"/>
            <a:ext cx="811730" cy="811746"/>
            <a:chOff x="4964259" y="2424308"/>
            <a:chExt cx="811730" cy="811746"/>
          </a:xfrm>
        </p:grpSpPr>
        <p:sp>
          <p:nvSpPr>
            <p:cNvPr id="1233" name="Google Shape;1233;p32"/>
            <p:cNvSpPr/>
            <p:nvPr/>
          </p:nvSpPr>
          <p:spPr>
            <a:xfrm>
              <a:off x="4964259" y="2424308"/>
              <a:ext cx="811730" cy="811746"/>
            </a:xfrm>
            <a:custGeom>
              <a:avLst/>
              <a:gdLst/>
              <a:ahLst/>
              <a:cxnLst/>
              <a:rect l="l" t="t" r="r" b="b"/>
              <a:pathLst>
                <a:path w="50520" h="50521" extrusionOk="0">
                  <a:moveTo>
                    <a:pt x="25261" y="1"/>
                  </a:moveTo>
                  <a:cubicBezTo>
                    <a:pt x="18563" y="1"/>
                    <a:pt x="12137" y="2662"/>
                    <a:pt x="7401" y="7401"/>
                  </a:cubicBezTo>
                  <a:cubicBezTo>
                    <a:pt x="2662" y="12138"/>
                    <a:pt x="0" y="18563"/>
                    <a:pt x="0" y="25262"/>
                  </a:cubicBezTo>
                  <a:cubicBezTo>
                    <a:pt x="0" y="31960"/>
                    <a:pt x="2662" y="38386"/>
                    <a:pt x="7401" y="43122"/>
                  </a:cubicBezTo>
                  <a:cubicBezTo>
                    <a:pt x="12137" y="47861"/>
                    <a:pt x="18563" y="50520"/>
                    <a:pt x="25261" y="50520"/>
                  </a:cubicBezTo>
                  <a:cubicBezTo>
                    <a:pt x="31960" y="50520"/>
                    <a:pt x="38385" y="47861"/>
                    <a:pt x="43122" y="43122"/>
                  </a:cubicBezTo>
                  <a:cubicBezTo>
                    <a:pt x="47861" y="38386"/>
                    <a:pt x="50520" y="31960"/>
                    <a:pt x="50520" y="25262"/>
                  </a:cubicBezTo>
                  <a:cubicBezTo>
                    <a:pt x="50520" y="18563"/>
                    <a:pt x="47861" y="12138"/>
                    <a:pt x="43122" y="7401"/>
                  </a:cubicBezTo>
                  <a:cubicBezTo>
                    <a:pt x="38385" y="2662"/>
                    <a:pt x="31960" y="1"/>
                    <a:pt x="2526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5066882" y="2526931"/>
              <a:ext cx="606532" cy="606532"/>
            </a:xfrm>
            <a:custGeom>
              <a:avLst/>
              <a:gdLst/>
              <a:ahLst/>
              <a:cxnLst/>
              <a:rect l="l" t="t" r="r" b="b"/>
              <a:pathLst>
                <a:path w="37749" h="37749" extrusionOk="0">
                  <a:moveTo>
                    <a:pt x="18874" y="1"/>
                  </a:moveTo>
                  <a:cubicBezTo>
                    <a:pt x="13868" y="1"/>
                    <a:pt x="9067" y="1989"/>
                    <a:pt x="5529" y="5529"/>
                  </a:cubicBezTo>
                  <a:cubicBezTo>
                    <a:pt x="1988" y="9068"/>
                    <a:pt x="1" y="13868"/>
                    <a:pt x="1" y="18875"/>
                  </a:cubicBezTo>
                  <a:cubicBezTo>
                    <a:pt x="1" y="23881"/>
                    <a:pt x="1988" y="28682"/>
                    <a:pt x="5529" y="32220"/>
                  </a:cubicBezTo>
                  <a:cubicBezTo>
                    <a:pt x="9067" y="35761"/>
                    <a:pt x="13868" y="37748"/>
                    <a:pt x="18874" y="37748"/>
                  </a:cubicBezTo>
                  <a:cubicBezTo>
                    <a:pt x="23881" y="37748"/>
                    <a:pt x="28681" y="35761"/>
                    <a:pt x="32220" y="32220"/>
                  </a:cubicBezTo>
                  <a:cubicBezTo>
                    <a:pt x="35760" y="28682"/>
                    <a:pt x="37748" y="23881"/>
                    <a:pt x="37748" y="18875"/>
                  </a:cubicBezTo>
                  <a:cubicBezTo>
                    <a:pt x="37748" y="13868"/>
                    <a:pt x="35760" y="9068"/>
                    <a:pt x="32220" y="5529"/>
                  </a:cubicBezTo>
                  <a:cubicBezTo>
                    <a:pt x="28681" y="1989"/>
                    <a:pt x="23881"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5202328" y="2662419"/>
              <a:ext cx="66543" cy="66543"/>
            </a:xfrm>
            <a:custGeom>
              <a:avLst/>
              <a:gdLst/>
              <a:ahLst/>
              <a:cxnLst/>
              <a:rect l="l" t="t" r="r" b="b"/>
              <a:pathLst>
                <a:path w="41917" h="41917" extrusionOk="0">
                  <a:moveTo>
                    <a:pt x="3493" y="0"/>
                  </a:moveTo>
                  <a:cubicBezTo>
                    <a:pt x="1572" y="0"/>
                    <a:pt x="0" y="1572"/>
                    <a:pt x="0" y="3493"/>
                  </a:cubicBezTo>
                  <a:lnTo>
                    <a:pt x="0" y="41917"/>
                  </a:lnTo>
                  <a:lnTo>
                    <a:pt x="6986" y="41917"/>
                  </a:lnTo>
                  <a:lnTo>
                    <a:pt x="6986" y="6986"/>
                  </a:lnTo>
                  <a:lnTo>
                    <a:pt x="41917" y="6986"/>
                  </a:lnTo>
                  <a:lnTo>
                    <a:pt x="4191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5468499" y="2662419"/>
              <a:ext cx="66545" cy="66543"/>
            </a:xfrm>
            <a:custGeom>
              <a:avLst/>
              <a:gdLst/>
              <a:ahLst/>
              <a:cxnLst/>
              <a:rect l="l" t="t" r="r" b="b"/>
              <a:pathLst>
                <a:path w="41918" h="41917" extrusionOk="0">
                  <a:moveTo>
                    <a:pt x="1" y="0"/>
                  </a:moveTo>
                  <a:lnTo>
                    <a:pt x="1" y="6986"/>
                  </a:lnTo>
                  <a:lnTo>
                    <a:pt x="34932" y="6986"/>
                  </a:lnTo>
                  <a:lnTo>
                    <a:pt x="34932" y="41917"/>
                  </a:lnTo>
                  <a:lnTo>
                    <a:pt x="41918" y="41917"/>
                  </a:lnTo>
                  <a:lnTo>
                    <a:pt x="41918" y="3493"/>
                  </a:lnTo>
                  <a:cubicBezTo>
                    <a:pt x="41918" y="1572"/>
                    <a:pt x="40346" y="0"/>
                    <a:pt x="384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5202328" y="2928590"/>
              <a:ext cx="66543" cy="66545"/>
            </a:xfrm>
            <a:custGeom>
              <a:avLst/>
              <a:gdLst/>
              <a:ahLst/>
              <a:cxnLst/>
              <a:rect l="l" t="t" r="r" b="b"/>
              <a:pathLst>
                <a:path w="41917" h="41918" extrusionOk="0">
                  <a:moveTo>
                    <a:pt x="0" y="1"/>
                  </a:moveTo>
                  <a:lnTo>
                    <a:pt x="0" y="38425"/>
                  </a:lnTo>
                  <a:cubicBezTo>
                    <a:pt x="0" y="40346"/>
                    <a:pt x="1572" y="41918"/>
                    <a:pt x="3493" y="41918"/>
                  </a:cubicBezTo>
                  <a:lnTo>
                    <a:pt x="41917" y="41918"/>
                  </a:lnTo>
                  <a:lnTo>
                    <a:pt x="41917" y="34932"/>
                  </a:lnTo>
                  <a:lnTo>
                    <a:pt x="6986" y="34932"/>
                  </a:lnTo>
                  <a:lnTo>
                    <a:pt x="698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5468499" y="2928590"/>
              <a:ext cx="66545" cy="66545"/>
            </a:xfrm>
            <a:custGeom>
              <a:avLst/>
              <a:gdLst/>
              <a:ahLst/>
              <a:cxnLst/>
              <a:rect l="l" t="t" r="r" b="b"/>
              <a:pathLst>
                <a:path w="41918" h="41918" extrusionOk="0">
                  <a:moveTo>
                    <a:pt x="34932" y="1"/>
                  </a:moveTo>
                  <a:lnTo>
                    <a:pt x="34932" y="34932"/>
                  </a:lnTo>
                  <a:lnTo>
                    <a:pt x="1" y="34932"/>
                  </a:lnTo>
                  <a:lnTo>
                    <a:pt x="1" y="41918"/>
                  </a:lnTo>
                  <a:lnTo>
                    <a:pt x="38425" y="41918"/>
                  </a:lnTo>
                  <a:cubicBezTo>
                    <a:pt x="40346" y="41918"/>
                    <a:pt x="41918" y="40346"/>
                    <a:pt x="41918" y="38425"/>
                  </a:cubicBezTo>
                  <a:lnTo>
                    <a:pt x="4191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5202328" y="2662419"/>
              <a:ext cx="332716" cy="332716"/>
            </a:xfrm>
            <a:custGeom>
              <a:avLst/>
              <a:gdLst/>
              <a:ahLst/>
              <a:cxnLst/>
              <a:rect l="l" t="t" r="r" b="b"/>
              <a:pathLst>
                <a:path w="209585" h="209585" extrusionOk="0">
                  <a:moveTo>
                    <a:pt x="104792" y="55889"/>
                  </a:moveTo>
                  <a:cubicBezTo>
                    <a:pt x="114713" y="55889"/>
                    <a:pt x="120162" y="60570"/>
                    <a:pt x="121734" y="70351"/>
                  </a:cubicBezTo>
                  <a:lnTo>
                    <a:pt x="121734" y="70351"/>
                  </a:lnTo>
                  <a:lnTo>
                    <a:pt x="110102" y="63365"/>
                  </a:lnTo>
                  <a:cubicBezTo>
                    <a:pt x="109534" y="63033"/>
                    <a:pt x="108913" y="62874"/>
                    <a:pt x="108302" y="62874"/>
                  </a:cubicBezTo>
                  <a:cubicBezTo>
                    <a:pt x="107109" y="62874"/>
                    <a:pt x="105951" y="63479"/>
                    <a:pt x="105282" y="64587"/>
                  </a:cubicBezTo>
                  <a:cubicBezTo>
                    <a:pt x="105177" y="64797"/>
                    <a:pt x="105072" y="65006"/>
                    <a:pt x="104967" y="65251"/>
                  </a:cubicBezTo>
                  <a:cubicBezTo>
                    <a:pt x="103221" y="70560"/>
                    <a:pt x="93650" y="72586"/>
                    <a:pt x="87537" y="73145"/>
                  </a:cubicBezTo>
                  <a:lnTo>
                    <a:pt x="87537" y="73145"/>
                  </a:lnTo>
                  <a:cubicBezTo>
                    <a:pt x="88445" y="61443"/>
                    <a:pt x="93964" y="55889"/>
                    <a:pt x="104792" y="55889"/>
                  </a:cubicBezTo>
                  <a:close/>
                  <a:moveTo>
                    <a:pt x="48903" y="76848"/>
                  </a:moveTo>
                  <a:cubicBezTo>
                    <a:pt x="58824" y="76848"/>
                    <a:pt x="64273" y="81529"/>
                    <a:pt x="65845" y="91309"/>
                  </a:cubicBezTo>
                  <a:lnTo>
                    <a:pt x="54213" y="84323"/>
                  </a:lnTo>
                  <a:cubicBezTo>
                    <a:pt x="53644" y="83992"/>
                    <a:pt x="53024" y="83833"/>
                    <a:pt x="52412" y="83833"/>
                  </a:cubicBezTo>
                  <a:cubicBezTo>
                    <a:pt x="51220" y="83833"/>
                    <a:pt x="50062" y="84437"/>
                    <a:pt x="49392" y="85546"/>
                  </a:cubicBezTo>
                  <a:cubicBezTo>
                    <a:pt x="49287" y="85755"/>
                    <a:pt x="49183" y="85965"/>
                    <a:pt x="49078" y="86209"/>
                  </a:cubicBezTo>
                  <a:cubicBezTo>
                    <a:pt x="47331" y="91519"/>
                    <a:pt x="37760" y="93545"/>
                    <a:pt x="31647" y="94104"/>
                  </a:cubicBezTo>
                  <a:cubicBezTo>
                    <a:pt x="32556" y="82402"/>
                    <a:pt x="38075" y="76848"/>
                    <a:pt x="48903" y="76848"/>
                  </a:cubicBezTo>
                  <a:close/>
                  <a:moveTo>
                    <a:pt x="160682" y="76848"/>
                  </a:moveTo>
                  <a:cubicBezTo>
                    <a:pt x="170602" y="76848"/>
                    <a:pt x="176051" y="81529"/>
                    <a:pt x="177623" y="91309"/>
                  </a:cubicBezTo>
                  <a:lnTo>
                    <a:pt x="165991" y="84323"/>
                  </a:lnTo>
                  <a:cubicBezTo>
                    <a:pt x="165423" y="83992"/>
                    <a:pt x="164803" y="83833"/>
                    <a:pt x="164191" y="83833"/>
                  </a:cubicBezTo>
                  <a:cubicBezTo>
                    <a:pt x="162999" y="83833"/>
                    <a:pt x="161840" y="84437"/>
                    <a:pt x="161171" y="85546"/>
                  </a:cubicBezTo>
                  <a:cubicBezTo>
                    <a:pt x="161066" y="85755"/>
                    <a:pt x="160961" y="85965"/>
                    <a:pt x="160856" y="86209"/>
                  </a:cubicBezTo>
                  <a:cubicBezTo>
                    <a:pt x="159110" y="91519"/>
                    <a:pt x="149539" y="93545"/>
                    <a:pt x="143426" y="94104"/>
                  </a:cubicBezTo>
                  <a:cubicBezTo>
                    <a:pt x="144334" y="82402"/>
                    <a:pt x="149853" y="76848"/>
                    <a:pt x="160682" y="76848"/>
                  </a:cubicBezTo>
                  <a:close/>
                  <a:moveTo>
                    <a:pt x="109613" y="71224"/>
                  </a:moveTo>
                  <a:lnTo>
                    <a:pt x="122083" y="78734"/>
                  </a:lnTo>
                  <a:cubicBezTo>
                    <a:pt x="120686" y="87292"/>
                    <a:pt x="110172" y="94313"/>
                    <a:pt x="104792" y="94313"/>
                  </a:cubicBezTo>
                  <a:cubicBezTo>
                    <a:pt x="97003" y="92986"/>
                    <a:pt x="90506" y="87572"/>
                    <a:pt x="87816" y="80166"/>
                  </a:cubicBezTo>
                  <a:cubicBezTo>
                    <a:pt x="93789" y="79677"/>
                    <a:pt x="104583" y="77861"/>
                    <a:pt x="109613" y="71224"/>
                  </a:cubicBezTo>
                  <a:close/>
                  <a:moveTo>
                    <a:pt x="53724" y="92182"/>
                  </a:moveTo>
                  <a:lnTo>
                    <a:pt x="66194" y="99693"/>
                  </a:lnTo>
                  <a:cubicBezTo>
                    <a:pt x="64797" y="108251"/>
                    <a:pt x="54283" y="115272"/>
                    <a:pt x="48903" y="115272"/>
                  </a:cubicBezTo>
                  <a:cubicBezTo>
                    <a:pt x="41114" y="113944"/>
                    <a:pt x="34616" y="108530"/>
                    <a:pt x="31927" y="101125"/>
                  </a:cubicBezTo>
                  <a:cubicBezTo>
                    <a:pt x="37900" y="100636"/>
                    <a:pt x="48694" y="98819"/>
                    <a:pt x="53724" y="92182"/>
                  </a:cubicBezTo>
                  <a:close/>
                  <a:moveTo>
                    <a:pt x="165502" y="92182"/>
                  </a:moveTo>
                  <a:lnTo>
                    <a:pt x="177973" y="99693"/>
                  </a:lnTo>
                  <a:cubicBezTo>
                    <a:pt x="176575" y="108251"/>
                    <a:pt x="166061" y="115272"/>
                    <a:pt x="160682" y="115272"/>
                  </a:cubicBezTo>
                  <a:cubicBezTo>
                    <a:pt x="152892" y="113944"/>
                    <a:pt x="146395" y="108530"/>
                    <a:pt x="143705" y="101125"/>
                  </a:cubicBezTo>
                  <a:cubicBezTo>
                    <a:pt x="149679" y="100636"/>
                    <a:pt x="160472" y="98819"/>
                    <a:pt x="165502" y="92182"/>
                  </a:cubicBezTo>
                  <a:close/>
                  <a:moveTo>
                    <a:pt x="104792" y="107203"/>
                  </a:moveTo>
                  <a:lnTo>
                    <a:pt x="107692" y="114433"/>
                  </a:lnTo>
                  <a:lnTo>
                    <a:pt x="104792" y="117333"/>
                  </a:lnTo>
                  <a:lnTo>
                    <a:pt x="101893" y="114433"/>
                  </a:lnTo>
                  <a:lnTo>
                    <a:pt x="104792" y="107203"/>
                  </a:lnTo>
                  <a:close/>
                  <a:moveTo>
                    <a:pt x="108286" y="14077"/>
                  </a:moveTo>
                  <a:cubicBezTo>
                    <a:pt x="155652" y="15928"/>
                    <a:pt x="193656" y="53933"/>
                    <a:pt x="195543" y="101299"/>
                  </a:cubicBezTo>
                  <a:lnTo>
                    <a:pt x="188626" y="101299"/>
                  </a:lnTo>
                  <a:lnTo>
                    <a:pt x="188626" y="108286"/>
                  </a:lnTo>
                  <a:lnTo>
                    <a:pt x="195543" y="108286"/>
                  </a:lnTo>
                  <a:cubicBezTo>
                    <a:pt x="195228" y="115866"/>
                    <a:pt x="194006" y="123411"/>
                    <a:pt x="191840" y="130711"/>
                  </a:cubicBezTo>
                  <a:cubicBezTo>
                    <a:pt x="190513" y="122642"/>
                    <a:pt x="184016" y="116424"/>
                    <a:pt x="175912" y="115446"/>
                  </a:cubicBezTo>
                  <a:cubicBezTo>
                    <a:pt x="181361" y="111150"/>
                    <a:pt x="184714" y="104723"/>
                    <a:pt x="185133" y="97806"/>
                  </a:cubicBezTo>
                  <a:cubicBezTo>
                    <a:pt x="185133" y="74717"/>
                    <a:pt x="171825" y="69862"/>
                    <a:pt x="160682" y="69862"/>
                  </a:cubicBezTo>
                  <a:cubicBezTo>
                    <a:pt x="149539" y="69862"/>
                    <a:pt x="136230" y="74717"/>
                    <a:pt x="136230" y="97806"/>
                  </a:cubicBezTo>
                  <a:cubicBezTo>
                    <a:pt x="136649" y="104723"/>
                    <a:pt x="140003" y="111150"/>
                    <a:pt x="145452" y="115446"/>
                  </a:cubicBezTo>
                  <a:cubicBezTo>
                    <a:pt x="142588" y="115796"/>
                    <a:pt x="139863" y="116809"/>
                    <a:pt x="137488" y="118381"/>
                  </a:cubicBezTo>
                  <a:cubicBezTo>
                    <a:pt x="137034" y="118695"/>
                    <a:pt x="136649" y="119009"/>
                    <a:pt x="136230" y="119359"/>
                  </a:cubicBezTo>
                  <a:lnTo>
                    <a:pt x="136230" y="112827"/>
                  </a:lnTo>
                  <a:cubicBezTo>
                    <a:pt x="136265" y="103500"/>
                    <a:pt x="129279" y="95606"/>
                    <a:pt x="120022" y="94488"/>
                  </a:cubicBezTo>
                  <a:cubicBezTo>
                    <a:pt x="125472" y="90191"/>
                    <a:pt x="128825" y="83764"/>
                    <a:pt x="129244" y="76848"/>
                  </a:cubicBezTo>
                  <a:cubicBezTo>
                    <a:pt x="129244" y="53759"/>
                    <a:pt x="115935" y="48903"/>
                    <a:pt x="104792" y="48903"/>
                  </a:cubicBezTo>
                  <a:cubicBezTo>
                    <a:pt x="93650" y="48903"/>
                    <a:pt x="80341" y="53759"/>
                    <a:pt x="80341" y="76848"/>
                  </a:cubicBezTo>
                  <a:cubicBezTo>
                    <a:pt x="80760" y="83764"/>
                    <a:pt x="84113" y="90191"/>
                    <a:pt x="89563" y="94488"/>
                  </a:cubicBezTo>
                  <a:cubicBezTo>
                    <a:pt x="80306" y="95641"/>
                    <a:pt x="73355" y="103500"/>
                    <a:pt x="73355" y="112827"/>
                  </a:cubicBezTo>
                  <a:lnTo>
                    <a:pt x="73355" y="119324"/>
                  </a:lnTo>
                  <a:cubicBezTo>
                    <a:pt x="72936" y="119009"/>
                    <a:pt x="72551" y="118660"/>
                    <a:pt x="72097" y="118381"/>
                  </a:cubicBezTo>
                  <a:cubicBezTo>
                    <a:pt x="69722" y="116774"/>
                    <a:pt x="66997" y="115796"/>
                    <a:pt x="64133" y="115446"/>
                  </a:cubicBezTo>
                  <a:cubicBezTo>
                    <a:pt x="69582" y="111150"/>
                    <a:pt x="72936" y="104723"/>
                    <a:pt x="73355" y="97806"/>
                  </a:cubicBezTo>
                  <a:cubicBezTo>
                    <a:pt x="73355" y="74717"/>
                    <a:pt x="60046" y="69862"/>
                    <a:pt x="48903" y="69862"/>
                  </a:cubicBezTo>
                  <a:cubicBezTo>
                    <a:pt x="37760" y="69862"/>
                    <a:pt x="24452" y="74717"/>
                    <a:pt x="24452" y="97806"/>
                  </a:cubicBezTo>
                  <a:cubicBezTo>
                    <a:pt x="24871" y="104723"/>
                    <a:pt x="28224" y="111150"/>
                    <a:pt x="33673" y="115446"/>
                  </a:cubicBezTo>
                  <a:cubicBezTo>
                    <a:pt x="25569" y="116424"/>
                    <a:pt x="19072" y="122642"/>
                    <a:pt x="17745" y="130711"/>
                  </a:cubicBezTo>
                  <a:cubicBezTo>
                    <a:pt x="15579" y="123411"/>
                    <a:pt x="14357" y="115866"/>
                    <a:pt x="14077" y="108286"/>
                  </a:cubicBezTo>
                  <a:lnTo>
                    <a:pt x="20958" y="108286"/>
                  </a:lnTo>
                  <a:lnTo>
                    <a:pt x="20958" y="101299"/>
                  </a:lnTo>
                  <a:lnTo>
                    <a:pt x="14077" y="101299"/>
                  </a:lnTo>
                  <a:cubicBezTo>
                    <a:pt x="15928" y="53933"/>
                    <a:pt x="53933" y="15928"/>
                    <a:pt x="101299" y="14077"/>
                  </a:cubicBezTo>
                  <a:lnTo>
                    <a:pt x="101299" y="20958"/>
                  </a:lnTo>
                  <a:lnTo>
                    <a:pt x="108286" y="20958"/>
                  </a:lnTo>
                  <a:lnTo>
                    <a:pt x="108286" y="14077"/>
                  </a:lnTo>
                  <a:close/>
                  <a:moveTo>
                    <a:pt x="117717" y="101299"/>
                  </a:moveTo>
                  <a:cubicBezTo>
                    <a:pt x="124074" y="101299"/>
                    <a:pt x="129244" y="106469"/>
                    <a:pt x="129244" y="112827"/>
                  </a:cubicBezTo>
                  <a:lnTo>
                    <a:pt x="129244" y="136230"/>
                  </a:lnTo>
                  <a:lnTo>
                    <a:pt x="80341" y="136230"/>
                  </a:lnTo>
                  <a:lnTo>
                    <a:pt x="80341" y="112827"/>
                  </a:lnTo>
                  <a:cubicBezTo>
                    <a:pt x="80341" y="106469"/>
                    <a:pt x="85511" y="101299"/>
                    <a:pt x="91868" y="101299"/>
                  </a:cubicBezTo>
                  <a:lnTo>
                    <a:pt x="99623" y="101299"/>
                  </a:lnTo>
                  <a:lnTo>
                    <a:pt x="94558" y="113979"/>
                  </a:lnTo>
                  <a:cubicBezTo>
                    <a:pt x="94034" y="115272"/>
                    <a:pt x="94348" y="116739"/>
                    <a:pt x="95326" y="117752"/>
                  </a:cubicBezTo>
                  <a:lnTo>
                    <a:pt x="102312" y="124738"/>
                  </a:lnTo>
                  <a:cubicBezTo>
                    <a:pt x="102994" y="125419"/>
                    <a:pt x="103893" y="125760"/>
                    <a:pt x="104792" y="125760"/>
                  </a:cubicBezTo>
                  <a:cubicBezTo>
                    <a:pt x="105692" y="125760"/>
                    <a:pt x="106591" y="125419"/>
                    <a:pt x="107273" y="124738"/>
                  </a:cubicBezTo>
                  <a:lnTo>
                    <a:pt x="114259" y="117752"/>
                  </a:lnTo>
                  <a:cubicBezTo>
                    <a:pt x="115237" y="116739"/>
                    <a:pt x="115551" y="115272"/>
                    <a:pt x="115027" y="113979"/>
                  </a:cubicBezTo>
                  <a:lnTo>
                    <a:pt x="109962" y="101299"/>
                  </a:lnTo>
                  <a:close/>
                  <a:moveTo>
                    <a:pt x="48903" y="128161"/>
                  </a:moveTo>
                  <a:lnTo>
                    <a:pt x="51802" y="135392"/>
                  </a:lnTo>
                  <a:lnTo>
                    <a:pt x="48903" y="138291"/>
                  </a:lnTo>
                  <a:lnTo>
                    <a:pt x="46004" y="135392"/>
                  </a:lnTo>
                  <a:lnTo>
                    <a:pt x="48903" y="128161"/>
                  </a:lnTo>
                  <a:close/>
                  <a:moveTo>
                    <a:pt x="160682" y="128161"/>
                  </a:moveTo>
                  <a:lnTo>
                    <a:pt x="163581" y="135392"/>
                  </a:lnTo>
                  <a:lnTo>
                    <a:pt x="160682" y="138291"/>
                  </a:lnTo>
                  <a:lnTo>
                    <a:pt x="157783" y="135392"/>
                  </a:lnTo>
                  <a:lnTo>
                    <a:pt x="160682" y="128161"/>
                  </a:lnTo>
                  <a:close/>
                  <a:moveTo>
                    <a:pt x="61828" y="122258"/>
                  </a:moveTo>
                  <a:cubicBezTo>
                    <a:pt x="68185" y="122258"/>
                    <a:pt x="73355" y="127428"/>
                    <a:pt x="73355" y="133785"/>
                  </a:cubicBezTo>
                  <a:lnTo>
                    <a:pt x="73355" y="157189"/>
                  </a:lnTo>
                  <a:lnTo>
                    <a:pt x="30669" y="157189"/>
                  </a:lnTo>
                  <a:cubicBezTo>
                    <a:pt x="28399" y="153940"/>
                    <a:pt x="26303" y="150552"/>
                    <a:pt x="24452" y="147059"/>
                  </a:cubicBezTo>
                  <a:lnTo>
                    <a:pt x="24452" y="133785"/>
                  </a:lnTo>
                  <a:cubicBezTo>
                    <a:pt x="24452" y="127428"/>
                    <a:pt x="29621" y="122258"/>
                    <a:pt x="35979" y="122258"/>
                  </a:cubicBezTo>
                  <a:lnTo>
                    <a:pt x="43733" y="122258"/>
                  </a:lnTo>
                  <a:lnTo>
                    <a:pt x="38668" y="134938"/>
                  </a:lnTo>
                  <a:cubicBezTo>
                    <a:pt x="38144" y="136230"/>
                    <a:pt x="38459" y="137697"/>
                    <a:pt x="39437" y="138710"/>
                  </a:cubicBezTo>
                  <a:lnTo>
                    <a:pt x="46423" y="145696"/>
                  </a:lnTo>
                  <a:cubicBezTo>
                    <a:pt x="47104" y="146378"/>
                    <a:pt x="48004" y="146718"/>
                    <a:pt x="48903" y="146718"/>
                  </a:cubicBezTo>
                  <a:cubicBezTo>
                    <a:pt x="49803" y="146718"/>
                    <a:pt x="50702" y="146378"/>
                    <a:pt x="51383" y="145696"/>
                  </a:cubicBezTo>
                  <a:lnTo>
                    <a:pt x="58369" y="138710"/>
                  </a:lnTo>
                  <a:cubicBezTo>
                    <a:pt x="59347" y="137697"/>
                    <a:pt x="59662" y="136230"/>
                    <a:pt x="59138" y="134938"/>
                  </a:cubicBezTo>
                  <a:lnTo>
                    <a:pt x="54073" y="122258"/>
                  </a:lnTo>
                  <a:close/>
                  <a:moveTo>
                    <a:pt x="173606" y="122258"/>
                  </a:moveTo>
                  <a:cubicBezTo>
                    <a:pt x="179964" y="122258"/>
                    <a:pt x="185133" y="127428"/>
                    <a:pt x="185133" y="133785"/>
                  </a:cubicBezTo>
                  <a:lnTo>
                    <a:pt x="185133" y="147059"/>
                  </a:lnTo>
                  <a:cubicBezTo>
                    <a:pt x="183282" y="150552"/>
                    <a:pt x="181186" y="153940"/>
                    <a:pt x="178916" y="157189"/>
                  </a:cubicBezTo>
                  <a:lnTo>
                    <a:pt x="136230" y="157189"/>
                  </a:lnTo>
                  <a:lnTo>
                    <a:pt x="136230" y="133785"/>
                  </a:lnTo>
                  <a:cubicBezTo>
                    <a:pt x="136230" y="127428"/>
                    <a:pt x="141400" y="122258"/>
                    <a:pt x="147757" y="122258"/>
                  </a:cubicBezTo>
                  <a:lnTo>
                    <a:pt x="155512" y="122258"/>
                  </a:lnTo>
                  <a:lnTo>
                    <a:pt x="150447" y="134938"/>
                  </a:lnTo>
                  <a:cubicBezTo>
                    <a:pt x="149923" y="136230"/>
                    <a:pt x="150237" y="137697"/>
                    <a:pt x="151216" y="138710"/>
                  </a:cubicBezTo>
                  <a:lnTo>
                    <a:pt x="158202" y="145696"/>
                  </a:lnTo>
                  <a:cubicBezTo>
                    <a:pt x="158883" y="146378"/>
                    <a:pt x="159782" y="146718"/>
                    <a:pt x="160682" y="146718"/>
                  </a:cubicBezTo>
                  <a:cubicBezTo>
                    <a:pt x="161581" y="146718"/>
                    <a:pt x="162481" y="146378"/>
                    <a:pt x="163162" y="145696"/>
                  </a:cubicBezTo>
                  <a:lnTo>
                    <a:pt x="170148" y="138710"/>
                  </a:lnTo>
                  <a:cubicBezTo>
                    <a:pt x="171126" y="137697"/>
                    <a:pt x="171440" y="136230"/>
                    <a:pt x="170917" y="134938"/>
                  </a:cubicBezTo>
                  <a:lnTo>
                    <a:pt x="165852" y="122258"/>
                  </a:lnTo>
                  <a:close/>
                  <a:moveTo>
                    <a:pt x="129244" y="143216"/>
                  </a:moveTo>
                  <a:lnTo>
                    <a:pt x="129244" y="160682"/>
                  </a:lnTo>
                  <a:cubicBezTo>
                    <a:pt x="129244" y="162603"/>
                    <a:pt x="130816" y="164175"/>
                    <a:pt x="132737" y="164175"/>
                  </a:cubicBezTo>
                  <a:lnTo>
                    <a:pt x="173432" y="164175"/>
                  </a:lnTo>
                  <a:cubicBezTo>
                    <a:pt x="157014" y="183212"/>
                    <a:pt x="133401" y="194565"/>
                    <a:pt x="108286" y="195543"/>
                  </a:cubicBezTo>
                  <a:lnTo>
                    <a:pt x="108286" y="188626"/>
                  </a:lnTo>
                  <a:lnTo>
                    <a:pt x="101299" y="188626"/>
                  </a:lnTo>
                  <a:lnTo>
                    <a:pt x="101299" y="195543"/>
                  </a:lnTo>
                  <a:cubicBezTo>
                    <a:pt x="76184" y="194565"/>
                    <a:pt x="52571" y="183212"/>
                    <a:pt x="36153" y="164175"/>
                  </a:cubicBezTo>
                  <a:lnTo>
                    <a:pt x="76848" y="164175"/>
                  </a:lnTo>
                  <a:cubicBezTo>
                    <a:pt x="78769" y="164175"/>
                    <a:pt x="80341" y="162603"/>
                    <a:pt x="80341" y="160682"/>
                  </a:cubicBezTo>
                  <a:lnTo>
                    <a:pt x="80341" y="143216"/>
                  </a:lnTo>
                  <a:close/>
                  <a:moveTo>
                    <a:pt x="101299" y="0"/>
                  </a:moveTo>
                  <a:lnTo>
                    <a:pt x="101299" y="7091"/>
                  </a:lnTo>
                  <a:cubicBezTo>
                    <a:pt x="50056" y="8977"/>
                    <a:pt x="8977" y="50056"/>
                    <a:pt x="7091" y="101299"/>
                  </a:cubicBezTo>
                  <a:lnTo>
                    <a:pt x="0" y="101299"/>
                  </a:lnTo>
                  <a:lnTo>
                    <a:pt x="0" y="108286"/>
                  </a:lnTo>
                  <a:lnTo>
                    <a:pt x="7091" y="108286"/>
                  </a:lnTo>
                  <a:cubicBezTo>
                    <a:pt x="8977" y="159529"/>
                    <a:pt x="50056" y="200608"/>
                    <a:pt x="101299" y="202529"/>
                  </a:cubicBezTo>
                  <a:lnTo>
                    <a:pt x="101299" y="209585"/>
                  </a:lnTo>
                  <a:lnTo>
                    <a:pt x="108286" y="209585"/>
                  </a:lnTo>
                  <a:lnTo>
                    <a:pt x="108286" y="202529"/>
                  </a:lnTo>
                  <a:cubicBezTo>
                    <a:pt x="159529" y="200608"/>
                    <a:pt x="200608" y="159529"/>
                    <a:pt x="202529" y="108286"/>
                  </a:cubicBezTo>
                  <a:lnTo>
                    <a:pt x="209585" y="108286"/>
                  </a:lnTo>
                  <a:lnTo>
                    <a:pt x="209585" y="101299"/>
                  </a:lnTo>
                  <a:lnTo>
                    <a:pt x="202529" y="101299"/>
                  </a:lnTo>
                  <a:cubicBezTo>
                    <a:pt x="200608" y="50056"/>
                    <a:pt x="159529" y="8977"/>
                    <a:pt x="108286" y="7091"/>
                  </a:cubicBezTo>
                  <a:lnTo>
                    <a:pt x="108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32"/>
          <p:cNvGrpSpPr/>
          <p:nvPr/>
        </p:nvGrpSpPr>
        <p:grpSpPr>
          <a:xfrm>
            <a:off x="4267797" y="3900045"/>
            <a:ext cx="322747" cy="299464"/>
            <a:chOff x="1190625" y="426500"/>
            <a:chExt cx="5222450" cy="4845700"/>
          </a:xfrm>
        </p:grpSpPr>
        <p:sp>
          <p:nvSpPr>
            <p:cNvPr id="1241" name="Google Shape;1241;p32"/>
            <p:cNvSpPr/>
            <p:nvPr/>
          </p:nvSpPr>
          <p:spPr>
            <a:xfrm>
              <a:off x="2997750" y="426500"/>
              <a:ext cx="1392075" cy="1202875"/>
            </a:xfrm>
            <a:custGeom>
              <a:avLst/>
              <a:gdLst/>
              <a:ahLst/>
              <a:cxnLst/>
              <a:rect l="l" t="t" r="r" b="b"/>
              <a:pathLst>
                <a:path w="55683" h="48115" extrusionOk="0">
                  <a:moveTo>
                    <a:pt x="16963" y="8155"/>
                  </a:moveTo>
                  <a:cubicBezTo>
                    <a:pt x="17615" y="8155"/>
                    <a:pt x="18268" y="8253"/>
                    <a:pt x="18920" y="8416"/>
                  </a:cubicBezTo>
                  <a:cubicBezTo>
                    <a:pt x="20453" y="8775"/>
                    <a:pt x="21204" y="9525"/>
                    <a:pt x="23422" y="11874"/>
                  </a:cubicBezTo>
                  <a:cubicBezTo>
                    <a:pt x="23878" y="12363"/>
                    <a:pt x="24400" y="12885"/>
                    <a:pt x="24922" y="13440"/>
                  </a:cubicBezTo>
                  <a:cubicBezTo>
                    <a:pt x="25705" y="14255"/>
                    <a:pt x="26749" y="14679"/>
                    <a:pt x="27858" y="14679"/>
                  </a:cubicBezTo>
                  <a:cubicBezTo>
                    <a:pt x="28967" y="14679"/>
                    <a:pt x="30011" y="14255"/>
                    <a:pt x="30794" y="13440"/>
                  </a:cubicBezTo>
                  <a:cubicBezTo>
                    <a:pt x="31316" y="12885"/>
                    <a:pt x="31805" y="12363"/>
                    <a:pt x="32294" y="11874"/>
                  </a:cubicBezTo>
                  <a:cubicBezTo>
                    <a:pt x="34480" y="9525"/>
                    <a:pt x="35263" y="8775"/>
                    <a:pt x="36796" y="8416"/>
                  </a:cubicBezTo>
                  <a:cubicBezTo>
                    <a:pt x="37468" y="8256"/>
                    <a:pt x="38125" y="8175"/>
                    <a:pt x="38763" y="8175"/>
                  </a:cubicBezTo>
                  <a:cubicBezTo>
                    <a:pt x="40198" y="8175"/>
                    <a:pt x="41536" y="8582"/>
                    <a:pt x="42733" y="9395"/>
                  </a:cubicBezTo>
                  <a:cubicBezTo>
                    <a:pt x="44690" y="10732"/>
                    <a:pt x="46092" y="12983"/>
                    <a:pt x="46680" y="15723"/>
                  </a:cubicBezTo>
                  <a:cubicBezTo>
                    <a:pt x="47332" y="18724"/>
                    <a:pt x="46908" y="21921"/>
                    <a:pt x="45473" y="24759"/>
                  </a:cubicBezTo>
                  <a:cubicBezTo>
                    <a:pt x="43222" y="29260"/>
                    <a:pt x="32620" y="36404"/>
                    <a:pt x="27858" y="39307"/>
                  </a:cubicBezTo>
                  <a:cubicBezTo>
                    <a:pt x="23095" y="36404"/>
                    <a:pt x="12494" y="29260"/>
                    <a:pt x="10211" y="24759"/>
                  </a:cubicBezTo>
                  <a:cubicBezTo>
                    <a:pt x="8808" y="21921"/>
                    <a:pt x="8384" y="18724"/>
                    <a:pt x="9004" y="15723"/>
                  </a:cubicBezTo>
                  <a:cubicBezTo>
                    <a:pt x="9623" y="12983"/>
                    <a:pt x="11026" y="10732"/>
                    <a:pt x="12983" y="9395"/>
                  </a:cubicBezTo>
                  <a:cubicBezTo>
                    <a:pt x="14190" y="8579"/>
                    <a:pt x="15528" y="8155"/>
                    <a:pt x="16963" y="8155"/>
                  </a:cubicBezTo>
                  <a:close/>
                  <a:moveTo>
                    <a:pt x="16944" y="1"/>
                  </a:moveTo>
                  <a:cubicBezTo>
                    <a:pt x="13887" y="1"/>
                    <a:pt x="10972" y="896"/>
                    <a:pt x="8384" y="2675"/>
                  </a:cubicBezTo>
                  <a:cubicBezTo>
                    <a:pt x="4698" y="5187"/>
                    <a:pt x="2088" y="9232"/>
                    <a:pt x="1044" y="14027"/>
                  </a:cubicBezTo>
                  <a:cubicBezTo>
                    <a:pt x="1" y="18789"/>
                    <a:pt x="686" y="23911"/>
                    <a:pt x="2936" y="28379"/>
                  </a:cubicBezTo>
                  <a:cubicBezTo>
                    <a:pt x="4763" y="32066"/>
                    <a:pt x="9102" y="36306"/>
                    <a:pt x="16147" y="41330"/>
                  </a:cubicBezTo>
                  <a:cubicBezTo>
                    <a:pt x="18790" y="43222"/>
                    <a:pt x="21236" y="44787"/>
                    <a:pt x="22835" y="45798"/>
                  </a:cubicBezTo>
                  <a:cubicBezTo>
                    <a:pt x="26129" y="47854"/>
                    <a:pt x="26618" y="48114"/>
                    <a:pt x="27858" y="48114"/>
                  </a:cubicBezTo>
                  <a:cubicBezTo>
                    <a:pt x="29098" y="48114"/>
                    <a:pt x="29587" y="47854"/>
                    <a:pt x="32881" y="45798"/>
                  </a:cubicBezTo>
                  <a:cubicBezTo>
                    <a:pt x="34480" y="44787"/>
                    <a:pt x="36926" y="43222"/>
                    <a:pt x="39536" y="41330"/>
                  </a:cubicBezTo>
                  <a:cubicBezTo>
                    <a:pt x="46614" y="36306"/>
                    <a:pt x="50953" y="32066"/>
                    <a:pt x="52780" y="28379"/>
                  </a:cubicBezTo>
                  <a:cubicBezTo>
                    <a:pt x="55030" y="23911"/>
                    <a:pt x="55683" y="18789"/>
                    <a:pt x="54672" y="14027"/>
                  </a:cubicBezTo>
                  <a:cubicBezTo>
                    <a:pt x="53628" y="9232"/>
                    <a:pt x="51018" y="5187"/>
                    <a:pt x="47332" y="2675"/>
                  </a:cubicBezTo>
                  <a:cubicBezTo>
                    <a:pt x="44744" y="896"/>
                    <a:pt x="41829" y="1"/>
                    <a:pt x="38761" y="1"/>
                  </a:cubicBezTo>
                  <a:cubicBezTo>
                    <a:pt x="37497" y="1"/>
                    <a:pt x="36207" y="152"/>
                    <a:pt x="34904" y="457"/>
                  </a:cubicBezTo>
                  <a:cubicBezTo>
                    <a:pt x="31772" y="1207"/>
                    <a:pt x="29783" y="2773"/>
                    <a:pt x="27858" y="4697"/>
                  </a:cubicBezTo>
                  <a:cubicBezTo>
                    <a:pt x="25933" y="2773"/>
                    <a:pt x="23944" y="1207"/>
                    <a:pt x="20779" y="457"/>
                  </a:cubicBezTo>
                  <a:cubicBezTo>
                    <a:pt x="19485" y="152"/>
                    <a:pt x="18203" y="1"/>
                    <a:pt x="1694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2777575" y="3494175"/>
              <a:ext cx="203900" cy="204125"/>
            </a:xfrm>
            <a:custGeom>
              <a:avLst/>
              <a:gdLst/>
              <a:ahLst/>
              <a:cxnLst/>
              <a:rect l="l" t="t" r="r" b="b"/>
              <a:pathLst>
                <a:path w="8156" h="8165" extrusionOk="0">
                  <a:moveTo>
                    <a:pt x="4094" y="1"/>
                  </a:moveTo>
                  <a:cubicBezTo>
                    <a:pt x="3825" y="1"/>
                    <a:pt x="3556" y="25"/>
                    <a:pt x="3295" y="74"/>
                  </a:cubicBezTo>
                  <a:cubicBezTo>
                    <a:pt x="3034" y="140"/>
                    <a:pt x="2773" y="205"/>
                    <a:pt x="2512" y="303"/>
                  </a:cubicBezTo>
                  <a:cubicBezTo>
                    <a:pt x="2284" y="401"/>
                    <a:pt x="2055" y="531"/>
                    <a:pt x="1827" y="694"/>
                  </a:cubicBezTo>
                  <a:cubicBezTo>
                    <a:pt x="1599" y="857"/>
                    <a:pt x="1403" y="1020"/>
                    <a:pt x="1207" y="1183"/>
                  </a:cubicBezTo>
                  <a:cubicBezTo>
                    <a:pt x="457" y="1966"/>
                    <a:pt x="0" y="3010"/>
                    <a:pt x="0" y="4087"/>
                  </a:cubicBezTo>
                  <a:cubicBezTo>
                    <a:pt x="0" y="4348"/>
                    <a:pt x="33" y="4609"/>
                    <a:pt x="98" y="4869"/>
                  </a:cubicBezTo>
                  <a:cubicBezTo>
                    <a:pt x="131" y="5130"/>
                    <a:pt x="229" y="5391"/>
                    <a:pt x="326" y="5652"/>
                  </a:cubicBezTo>
                  <a:cubicBezTo>
                    <a:pt x="424" y="5881"/>
                    <a:pt x="555" y="6109"/>
                    <a:pt x="685" y="6337"/>
                  </a:cubicBezTo>
                  <a:cubicBezTo>
                    <a:pt x="848" y="6566"/>
                    <a:pt x="1011" y="6761"/>
                    <a:pt x="1207" y="6957"/>
                  </a:cubicBezTo>
                  <a:cubicBezTo>
                    <a:pt x="1403" y="7153"/>
                    <a:pt x="1599" y="7316"/>
                    <a:pt x="1827" y="7479"/>
                  </a:cubicBezTo>
                  <a:cubicBezTo>
                    <a:pt x="2055" y="7610"/>
                    <a:pt x="2284" y="7740"/>
                    <a:pt x="2512" y="7838"/>
                  </a:cubicBezTo>
                  <a:cubicBezTo>
                    <a:pt x="2773" y="7936"/>
                    <a:pt x="3034" y="8034"/>
                    <a:pt x="3295" y="8066"/>
                  </a:cubicBezTo>
                  <a:cubicBezTo>
                    <a:pt x="3556" y="8131"/>
                    <a:pt x="3817" y="8164"/>
                    <a:pt x="4078" y="8164"/>
                  </a:cubicBezTo>
                  <a:cubicBezTo>
                    <a:pt x="4339" y="8164"/>
                    <a:pt x="4632" y="8131"/>
                    <a:pt x="4893" y="8066"/>
                  </a:cubicBezTo>
                  <a:cubicBezTo>
                    <a:pt x="5154" y="8034"/>
                    <a:pt x="5415" y="7936"/>
                    <a:pt x="5643" y="7838"/>
                  </a:cubicBezTo>
                  <a:cubicBezTo>
                    <a:pt x="5904" y="7740"/>
                    <a:pt x="6133" y="7610"/>
                    <a:pt x="6361" y="7479"/>
                  </a:cubicBezTo>
                  <a:cubicBezTo>
                    <a:pt x="6589" y="7316"/>
                    <a:pt x="6785" y="7153"/>
                    <a:pt x="6981" y="6957"/>
                  </a:cubicBezTo>
                  <a:cubicBezTo>
                    <a:pt x="7144" y="6761"/>
                    <a:pt x="7340" y="6566"/>
                    <a:pt x="7470" y="6337"/>
                  </a:cubicBezTo>
                  <a:cubicBezTo>
                    <a:pt x="7633" y="6109"/>
                    <a:pt x="7764" y="5881"/>
                    <a:pt x="7862" y="5652"/>
                  </a:cubicBezTo>
                  <a:cubicBezTo>
                    <a:pt x="7960" y="5391"/>
                    <a:pt x="8025" y="5130"/>
                    <a:pt x="8090" y="4869"/>
                  </a:cubicBezTo>
                  <a:cubicBezTo>
                    <a:pt x="8155" y="4609"/>
                    <a:pt x="8155" y="4348"/>
                    <a:pt x="8155" y="4087"/>
                  </a:cubicBezTo>
                  <a:cubicBezTo>
                    <a:pt x="8155" y="3010"/>
                    <a:pt x="7731" y="1966"/>
                    <a:pt x="6981" y="1183"/>
                  </a:cubicBezTo>
                  <a:cubicBezTo>
                    <a:pt x="6785" y="1020"/>
                    <a:pt x="6589" y="857"/>
                    <a:pt x="6361" y="694"/>
                  </a:cubicBezTo>
                  <a:cubicBezTo>
                    <a:pt x="6133" y="531"/>
                    <a:pt x="5904" y="401"/>
                    <a:pt x="5643" y="303"/>
                  </a:cubicBezTo>
                  <a:cubicBezTo>
                    <a:pt x="5415" y="205"/>
                    <a:pt x="5154" y="140"/>
                    <a:pt x="4893" y="74"/>
                  </a:cubicBezTo>
                  <a:cubicBezTo>
                    <a:pt x="4632" y="25"/>
                    <a:pt x="4363" y="1"/>
                    <a:pt x="409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1190625" y="1530675"/>
              <a:ext cx="5222450" cy="3741525"/>
            </a:xfrm>
            <a:custGeom>
              <a:avLst/>
              <a:gdLst/>
              <a:ahLst/>
              <a:cxnLst/>
              <a:rect l="l" t="t" r="r" b="b"/>
              <a:pathLst>
                <a:path w="208898" h="149661" extrusionOk="0">
                  <a:moveTo>
                    <a:pt x="103764" y="16539"/>
                  </a:moveTo>
                  <a:lnTo>
                    <a:pt x="103764" y="24792"/>
                  </a:lnTo>
                  <a:lnTo>
                    <a:pt x="96490" y="30141"/>
                  </a:lnTo>
                  <a:lnTo>
                    <a:pt x="96490" y="16539"/>
                  </a:lnTo>
                  <a:close/>
                  <a:moveTo>
                    <a:pt x="138863" y="9134"/>
                  </a:moveTo>
                  <a:lnTo>
                    <a:pt x="189424" y="46255"/>
                  </a:lnTo>
                  <a:lnTo>
                    <a:pt x="189424" y="56498"/>
                  </a:lnTo>
                  <a:lnTo>
                    <a:pt x="141277" y="21138"/>
                  </a:lnTo>
                  <a:cubicBezTo>
                    <a:pt x="140559" y="20616"/>
                    <a:pt x="139711" y="20355"/>
                    <a:pt x="138863" y="20355"/>
                  </a:cubicBezTo>
                  <a:cubicBezTo>
                    <a:pt x="138015" y="20355"/>
                    <a:pt x="137167" y="20616"/>
                    <a:pt x="136449" y="21138"/>
                  </a:cubicBezTo>
                  <a:lnTo>
                    <a:pt x="88302" y="56400"/>
                  </a:lnTo>
                  <a:lnTo>
                    <a:pt x="88302" y="46255"/>
                  </a:lnTo>
                  <a:lnTo>
                    <a:pt x="138863" y="9134"/>
                  </a:lnTo>
                  <a:close/>
                  <a:moveTo>
                    <a:pt x="27303" y="47821"/>
                  </a:moveTo>
                  <a:lnTo>
                    <a:pt x="27303" y="104710"/>
                  </a:lnTo>
                  <a:lnTo>
                    <a:pt x="8155" y="104710"/>
                  </a:lnTo>
                  <a:lnTo>
                    <a:pt x="8155" y="47821"/>
                  </a:lnTo>
                  <a:close/>
                  <a:moveTo>
                    <a:pt x="150182" y="78256"/>
                  </a:moveTo>
                  <a:lnTo>
                    <a:pt x="150182" y="115083"/>
                  </a:lnTo>
                  <a:lnTo>
                    <a:pt x="149693" y="115083"/>
                  </a:lnTo>
                  <a:cubicBezTo>
                    <a:pt x="148877" y="111430"/>
                    <a:pt x="146855" y="108005"/>
                    <a:pt x="143723" y="105493"/>
                  </a:cubicBezTo>
                  <a:lnTo>
                    <a:pt x="127544" y="91369"/>
                  </a:lnTo>
                  <a:lnTo>
                    <a:pt x="127544" y="78256"/>
                  </a:lnTo>
                  <a:close/>
                  <a:moveTo>
                    <a:pt x="138863" y="29489"/>
                  </a:moveTo>
                  <a:lnTo>
                    <a:pt x="181856" y="61065"/>
                  </a:lnTo>
                  <a:lnTo>
                    <a:pt x="181856" y="115083"/>
                  </a:lnTo>
                  <a:lnTo>
                    <a:pt x="158337" y="115083"/>
                  </a:lnTo>
                  <a:lnTo>
                    <a:pt x="158337" y="74145"/>
                  </a:lnTo>
                  <a:cubicBezTo>
                    <a:pt x="158337" y="71895"/>
                    <a:pt x="156510" y="70068"/>
                    <a:pt x="154259" y="70068"/>
                  </a:cubicBezTo>
                  <a:lnTo>
                    <a:pt x="123466" y="70068"/>
                  </a:lnTo>
                  <a:cubicBezTo>
                    <a:pt x="121215" y="70068"/>
                    <a:pt x="119389" y="71895"/>
                    <a:pt x="119389" y="74145"/>
                  </a:cubicBezTo>
                  <a:lnTo>
                    <a:pt x="119389" y="84258"/>
                  </a:lnTo>
                  <a:lnTo>
                    <a:pt x="94141" y="62239"/>
                  </a:lnTo>
                  <a:lnTo>
                    <a:pt x="138863" y="29489"/>
                  </a:lnTo>
                  <a:close/>
                  <a:moveTo>
                    <a:pt x="49282" y="55187"/>
                  </a:moveTo>
                  <a:cubicBezTo>
                    <a:pt x="61352" y="55187"/>
                    <a:pt x="75688" y="56695"/>
                    <a:pt x="82659" y="63055"/>
                  </a:cubicBezTo>
                  <a:cubicBezTo>
                    <a:pt x="82691" y="63087"/>
                    <a:pt x="82724" y="63120"/>
                    <a:pt x="82757" y="63120"/>
                  </a:cubicBezTo>
                  <a:lnTo>
                    <a:pt x="138439" y="111691"/>
                  </a:lnTo>
                  <a:cubicBezTo>
                    <a:pt x="138471" y="111724"/>
                    <a:pt x="138504" y="111756"/>
                    <a:pt x="138569" y="111789"/>
                  </a:cubicBezTo>
                  <a:cubicBezTo>
                    <a:pt x="142484" y="114920"/>
                    <a:pt x="143136" y="120694"/>
                    <a:pt x="139972" y="124608"/>
                  </a:cubicBezTo>
                  <a:cubicBezTo>
                    <a:pt x="138471" y="126533"/>
                    <a:pt x="136286" y="127707"/>
                    <a:pt x="133872" y="128001"/>
                  </a:cubicBezTo>
                  <a:cubicBezTo>
                    <a:pt x="133532" y="128037"/>
                    <a:pt x="133193" y="128055"/>
                    <a:pt x="132857" y="128055"/>
                  </a:cubicBezTo>
                  <a:cubicBezTo>
                    <a:pt x="130774" y="128055"/>
                    <a:pt x="128786" y="127364"/>
                    <a:pt x="127185" y="126044"/>
                  </a:cubicBezTo>
                  <a:lnTo>
                    <a:pt x="80571" y="88270"/>
                  </a:lnTo>
                  <a:cubicBezTo>
                    <a:pt x="79823" y="87663"/>
                    <a:pt x="78917" y="87368"/>
                    <a:pt x="78015" y="87368"/>
                  </a:cubicBezTo>
                  <a:cubicBezTo>
                    <a:pt x="76832" y="87368"/>
                    <a:pt x="75658" y="87876"/>
                    <a:pt x="74863" y="88857"/>
                  </a:cubicBezTo>
                  <a:cubicBezTo>
                    <a:pt x="73427" y="90618"/>
                    <a:pt x="73688" y="93195"/>
                    <a:pt x="75450" y="94598"/>
                  </a:cubicBezTo>
                  <a:lnTo>
                    <a:pt x="122064" y="132405"/>
                  </a:lnTo>
                  <a:cubicBezTo>
                    <a:pt x="125162" y="134884"/>
                    <a:pt x="128914" y="136188"/>
                    <a:pt x="132828" y="136188"/>
                  </a:cubicBezTo>
                  <a:cubicBezTo>
                    <a:pt x="133480" y="136188"/>
                    <a:pt x="134100" y="136156"/>
                    <a:pt x="134753" y="136091"/>
                  </a:cubicBezTo>
                  <a:cubicBezTo>
                    <a:pt x="139352" y="135601"/>
                    <a:pt x="143462" y="133318"/>
                    <a:pt x="146365" y="129730"/>
                  </a:cubicBezTo>
                  <a:cubicBezTo>
                    <a:pt x="147931" y="127740"/>
                    <a:pt x="149008" y="125554"/>
                    <a:pt x="149595" y="123238"/>
                  </a:cubicBezTo>
                  <a:lnTo>
                    <a:pt x="191218" y="123238"/>
                  </a:lnTo>
                  <a:cubicBezTo>
                    <a:pt x="196274" y="123238"/>
                    <a:pt x="200482" y="127218"/>
                    <a:pt x="200612" y="132111"/>
                  </a:cubicBezTo>
                  <a:cubicBezTo>
                    <a:pt x="200677" y="134623"/>
                    <a:pt x="199764" y="136971"/>
                    <a:pt x="198035" y="138733"/>
                  </a:cubicBezTo>
                  <a:cubicBezTo>
                    <a:pt x="196306" y="140527"/>
                    <a:pt x="193958" y="141505"/>
                    <a:pt x="191479" y="141505"/>
                  </a:cubicBezTo>
                  <a:lnTo>
                    <a:pt x="85431" y="141473"/>
                  </a:lnTo>
                  <a:cubicBezTo>
                    <a:pt x="62630" y="141473"/>
                    <a:pt x="55030" y="125065"/>
                    <a:pt x="52648" y="111299"/>
                  </a:cubicBezTo>
                  <a:cubicBezTo>
                    <a:pt x="51702" y="105689"/>
                    <a:pt x="50724" y="101285"/>
                    <a:pt x="49745" y="98154"/>
                  </a:cubicBezTo>
                  <a:cubicBezTo>
                    <a:pt x="48962" y="95577"/>
                    <a:pt x="47495" y="90782"/>
                    <a:pt x="43352" y="90782"/>
                  </a:cubicBezTo>
                  <a:lnTo>
                    <a:pt x="35458" y="90782"/>
                  </a:lnTo>
                  <a:lnTo>
                    <a:pt x="35458" y="55780"/>
                  </a:lnTo>
                  <a:cubicBezTo>
                    <a:pt x="39073" y="55481"/>
                    <a:pt x="43957" y="55187"/>
                    <a:pt x="49282" y="55187"/>
                  </a:cubicBezTo>
                  <a:close/>
                  <a:moveTo>
                    <a:pt x="138863" y="0"/>
                  </a:moveTo>
                  <a:cubicBezTo>
                    <a:pt x="138015" y="0"/>
                    <a:pt x="137167" y="261"/>
                    <a:pt x="136449" y="783"/>
                  </a:cubicBezTo>
                  <a:lnTo>
                    <a:pt x="111919" y="18790"/>
                  </a:lnTo>
                  <a:lnTo>
                    <a:pt x="111919" y="12461"/>
                  </a:lnTo>
                  <a:cubicBezTo>
                    <a:pt x="111919" y="10211"/>
                    <a:pt x="110092" y="8384"/>
                    <a:pt x="107841" y="8384"/>
                  </a:cubicBezTo>
                  <a:lnTo>
                    <a:pt x="92412" y="8384"/>
                  </a:lnTo>
                  <a:cubicBezTo>
                    <a:pt x="90161" y="8384"/>
                    <a:pt x="88335" y="10211"/>
                    <a:pt x="88335" y="12461"/>
                  </a:cubicBezTo>
                  <a:lnTo>
                    <a:pt x="88335" y="36111"/>
                  </a:lnTo>
                  <a:lnTo>
                    <a:pt x="81811" y="40906"/>
                  </a:lnTo>
                  <a:cubicBezTo>
                    <a:pt x="80767" y="41689"/>
                    <a:pt x="80147" y="42896"/>
                    <a:pt x="80147" y="44200"/>
                  </a:cubicBezTo>
                  <a:lnTo>
                    <a:pt x="80147" y="52029"/>
                  </a:lnTo>
                  <a:cubicBezTo>
                    <a:pt x="71152" y="48114"/>
                    <a:pt x="59340" y="47032"/>
                    <a:pt x="48989" y="47032"/>
                  </a:cubicBezTo>
                  <a:cubicBezTo>
                    <a:pt x="43987" y="47032"/>
                    <a:pt x="39327" y="47285"/>
                    <a:pt x="35490" y="47593"/>
                  </a:cubicBezTo>
                  <a:lnTo>
                    <a:pt x="35490" y="43744"/>
                  </a:lnTo>
                  <a:cubicBezTo>
                    <a:pt x="35490" y="41493"/>
                    <a:pt x="33664" y="39666"/>
                    <a:pt x="31413" y="39666"/>
                  </a:cubicBezTo>
                  <a:lnTo>
                    <a:pt x="4077" y="39666"/>
                  </a:lnTo>
                  <a:cubicBezTo>
                    <a:pt x="1827" y="39666"/>
                    <a:pt x="0" y="41493"/>
                    <a:pt x="0" y="43744"/>
                  </a:cubicBezTo>
                  <a:lnTo>
                    <a:pt x="0" y="108788"/>
                  </a:lnTo>
                  <a:cubicBezTo>
                    <a:pt x="0" y="111039"/>
                    <a:pt x="1827" y="112865"/>
                    <a:pt x="4077" y="112865"/>
                  </a:cubicBezTo>
                  <a:lnTo>
                    <a:pt x="31413" y="112865"/>
                  </a:lnTo>
                  <a:cubicBezTo>
                    <a:pt x="33664" y="112865"/>
                    <a:pt x="35490" y="111039"/>
                    <a:pt x="35490" y="108788"/>
                  </a:cubicBezTo>
                  <a:lnTo>
                    <a:pt x="35490" y="98937"/>
                  </a:lnTo>
                  <a:lnTo>
                    <a:pt x="41395" y="98937"/>
                  </a:lnTo>
                  <a:cubicBezTo>
                    <a:pt x="42014" y="100502"/>
                    <a:pt x="43189" y="104286"/>
                    <a:pt x="44624" y="112669"/>
                  </a:cubicBezTo>
                  <a:cubicBezTo>
                    <a:pt x="48734" y="136515"/>
                    <a:pt x="63217" y="149628"/>
                    <a:pt x="85431" y="149628"/>
                  </a:cubicBezTo>
                  <a:lnTo>
                    <a:pt x="191479" y="149660"/>
                  </a:lnTo>
                  <a:cubicBezTo>
                    <a:pt x="196176" y="149660"/>
                    <a:pt x="200580" y="147801"/>
                    <a:pt x="203874" y="144441"/>
                  </a:cubicBezTo>
                  <a:cubicBezTo>
                    <a:pt x="207169" y="141049"/>
                    <a:pt x="208898" y="136612"/>
                    <a:pt x="208767" y="131883"/>
                  </a:cubicBezTo>
                  <a:cubicBezTo>
                    <a:pt x="208506" y="122619"/>
                    <a:pt x="200645" y="115083"/>
                    <a:pt x="191218" y="115083"/>
                  </a:cubicBezTo>
                  <a:lnTo>
                    <a:pt x="190011" y="115083"/>
                  </a:lnTo>
                  <a:lnTo>
                    <a:pt x="190011" y="67067"/>
                  </a:lnTo>
                  <a:lnTo>
                    <a:pt x="191087" y="67850"/>
                  </a:lnTo>
                  <a:cubicBezTo>
                    <a:pt x="191805" y="68372"/>
                    <a:pt x="192653" y="68633"/>
                    <a:pt x="193501" y="68633"/>
                  </a:cubicBezTo>
                  <a:cubicBezTo>
                    <a:pt x="194121" y="68633"/>
                    <a:pt x="194773" y="68502"/>
                    <a:pt x="195360" y="68209"/>
                  </a:cubicBezTo>
                  <a:cubicBezTo>
                    <a:pt x="196730" y="67491"/>
                    <a:pt x="197579" y="66088"/>
                    <a:pt x="197579" y="64555"/>
                  </a:cubicBezTo>
                  <a:lnTo>
                    <a:pt x="197579" y="44200"/>
                  </a:lnTo>
                  <a:cubicBezTo>
                    <a:pt x="197579" y="42896"/>
                    <a:pt x="196959" y="41689"/>
                    <a:pt x="195915" y="40906"/>
                  </a:cubicBezTo>
                  <a:lnTo>
                    <a:pt x="141277" y="783"/>
                  </a:lnTo>
                  <a:cubicBezTo>
                    <a:pt x="140559" y="261"/>
                    <a:pt x="139711" y="0"/>
                    <a:pt x="1388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32"/>
          <p:cNvGrpSpPr/>
          <p:nvPr/>
        </p:nvGrpSpPr>
        <p:grpSpPr>
          <a:xfrm>
            <a:off x="5457820" y="3497193"/>
            <a:ext cx="300631" cy="300631"/>
            <a:chOff x="1190625" y="238125"/>
            <a:chExt cx="5183300" cy="5183300"/>
          </a:xfrm>
        </p:grpSpPr>
        <p:sp>
          <p:nvSpPr>
            <p:cNvPr id="1245" name="Google Shape;1245;p32"/>
            <p:cNvSpPr/>
            <p:nvPr/>
          </p:nvSpPr>
          <p:spPr>
            <a:xfrm>
              <a:off x="5503350" y="238125"/>
              <a:ext cx="870575" cy="870550"/>
            </a:xfrm>
            <a:custGeom>
              <a:avLst/>
              <a:gdLst/>
              <a:ahLst/>
              <a:cxnLst/>
              <a:rect l="l" t="t" r="r" b="b"/>
              <a:pathLst>
                <a:path w="34823" h="34822" extrusionOk="0">
                  <a:moveTo>
                    <a:pt x="17386" y="8925"/>
                  </a:moveTo>
                  <a:cubicBezTo>
                    <a:pt x="22081" y="8925"/>
                    <a:pt x="25846" y="12742"/>
                    <a:pt x="25846" y="17385"/>
                  </a:cubicBezTo>
                  <a:cubicBezTo>
                    <a:pt x="25846" y="22080"/>
                    <a:pt x="22081" y="25846"/>
                    <a:pt x="17386" y="25846"/>
                  </a:cubicBezTo>
                  <a:cubicBezTo>
                    <a:pt x="12743" y="25846"/>
                    <a:pt x="8926" y="22080"/>
                    <a:pt x="8926" y="17385"/>
                  </a:cubicBezTo>
                  <a:cubicBezTo>
                    <a:pt x="8926" y="12742"/>
                    <a:pt x="12743" y="8925"/>
                    <a:pt x="17386" y="8925"/>
                  </a:cubicBezTo>
                  <a:close/>
                  <a:moveTo>
                    <a:pt x="17386" y="0"/>
                  </a:moveTo>
                  <a:cubicBezTo>
                    <a:pt x="7791" y="0"/>
                    <a:pt x="1" y="7790"/>
                    <a:pt x="1" y="17385"/>
                  </a:cubicBezTo>
                  <a:cubicBezTo>
                    <a:pt x="1" y="27032"/>
                    <a:pt x="7791" y="34822"/>
                    <a:pt x="17386" y="34822"/>
                  </a:cubicBezTo>
                  <a:cubicBezTo>
                    <a:pt x="27033" y="34822"/>
                    <a:pt x="34823" y="27032"/>
                    <a:pt x="34823" y="17385"/>
                  </a:cubicBezTo>
                  <a:cubicBezTo>
                    <a:pt x="34823" y="7790"/>
                    <a:pt x="27033" y="0"/>
                    <a:pt x="173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1190625" y="2718200"/>
              <a:ext cx="870550" cy="869275"/>
            </a:xfrm>
            <a:custGeom>
              <a:avLst/>
              <a:gdLst/>
              <a:ahLst/>
              <a:cxnLst/>
              <a:rect l="l" t="t" r="r" b="b"/>
              <a:pathLst>
                <a:path w="34822" h="34771" extrusionOk="0">
                  <a:moveTo>
                    <a:pt x="17385" y="8925"/>
                  </a:moveTo>
                  <a:cubicBezTo>
                    <a:pt x="22080" y="8925"/>
                    <a:pt x="25846" y="12691"/>
                    <a:pt x="25846" y="17386"/>
                  </a:cubicBezTo>
                  <a:cubicBezTo>
                    <a:pt x="25846" y="22080"/>
                    <a:pt x="22080" y="25846"/>
                    <a:pt x="17385" y="25846"/>
                  </a:cubicBezTo>
                  <a:cubicBezTo>
                    <a:pt x="12742" y="25846"/>
                    <a:pt x="8925" y="22080"/>
                    <a:pt x="8925" y="17386"/>
                  </a:cubicBezTo>
                  <a:cubicBezTo>
                    <a:pt x="8925" y="12691"/>
                    <a:pt x="12742" y="8925"/>
                    <a:pt x="17385" y="8925"/>
                  </a:cubicBezTo>
                  <a:close/>
                  <a:moveTo>
                    <a:pt x="17385" y="1"/>
                  </a:moveTo>
                  <a:cubicBezTo>
                    <a:pt x="7790" y="1"/>
                    <a:pt x="0" y="7739"/>
                    <a:pt x="0" y="17386"/>
                  </a:cubicBezTo>
                  <a:cubicBezTo>
                    <a:pt x="0" y="27033"/>
                    <a:pt x="7790" y="34771"/>
                    <a:pt x="17385" y="34771"/>
                  </a:cubicBezTo>
                  <a:cubicBezTo>
                    <a:pt x="27032" y="34771"/>
                    <a:pt x="34822" y="27033"/>
                    <a:pt x="34822" y="17386"/>
                  </a:cubicBezTo>
                  <a:cubicBezTo>
                    <a:pt x="34822" y="7739"/>
                    <a:pt x="27032" y="1"/>
                    <a:pt x="173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2484175" y="1424625"/>
              <a:ext cx="869275" cy="870575"/>
            </a:xfrm>
            <a:custGeom>
              <a:avLst/>
              <a:gdLst/>
              <a:ahLst/>
              <a:cxnLst/>
              <a:rect l="l" t="t" r="r" b="b"/>
              <a:pathLst>
                <a:path w="34771" h="34823" extrusionOk="0">
                  <a:moveTo>
                    <a:pt x="17386" y="8926"/>
                  </a:moveTo>
                  <a:cubicBezTo>
                    <a:pt x="22080" y="8926"/>
                    <a:pt x="25846" y="12743"/>
                    <a:pt x="25846" y="17386"/>
                  </a:cubicBezTo>
                  <a:cubicBezTo>
                    <a:pt x="25846" y="22080"/>
                    <a:pt x="22080" y="25846"/>
                    <a:pt x="17386" y="25846"/>
                  </a:cubicBezTo>
                  <a:cubicBezTo>
                    <a:pt x="12691" y="25846"/>
                    <a:pt x="8925" y="22080"/>
                    <a:pt x="8925" y="17386"/>
                  </a:cubicBezTo>
                  <a:cubicBezTo>
                    <a:pt x="8925" y="12743"/>
                    <a:pt x="12691" y="8926"/>
                    <a:pt x="17386" y="8926"/>
                  </a:cubicBezTo>
                  <a:close/>
                  <a:moveTo>
                    <a:pt x="17386" y="1"/>
                  </a:moveTo>
                  <a:cubicBezTo>
                    <a:pt x="7739" y="1"/>
                    <a:pt x="1" y="7791"/>
                    <a:pt x="1" y="17386"/>
                  </a:cubicBezTo>
                  <a:cubicBezTo>
                    <a:pt x="1" y="27033"/>
                    <a:pt x="7739" y="34823"/>
                    <a:pt x="17386" y="34823"/>
                  </a:cubicBezTo>
                  <a:cubicBezTo>
                    <a:pt x="27033" y="34823"/>
                    <a:pt x="34771" y="27033"/>
                    <a:pt x="34771" y="17386"/>
                  </a:cubicBezTo>
                  <a:cubicBezTo>
                    <a:pt x="34771" y="7791"/>
                    <a:pt x="27033" y="1"/>
                    <a:pt x="173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3399875" y="2341600"/>
              <a:ext cx="870550" cy="869300"/>
            </a:xfrm>
            <a:custGeom>
              <a:avLst/>
              <a:gdLst/>
              <a:ahLst/>
              <a:cxnLst/>
              <a:rect l="l" t="t" r="r" b="b"/>
              <a:pathLst>
                <a:path w="34822" h="34772" extrusionOk="0">
                  <a:moveTo>
                    <a:pt x="17437" y="8926"/>
                  </a:moveTo>
                  <a:cubicBezTo>
                    <a:pt x="22080" y="8926"/>
                    <a:pt x="25897" y="12691"/>
                    <a:pt x="25897" y="17386"/>
                  </a:cubicBezTo>
                  <a:cubicBezTo>
                    <a:pt x="25897" y="22080"/>
                    <a:pt x="22080" y="25846"/>
                    <a:pt x="17437" y="25846"/>
                  </a:cubicBezTo>
                  <a:cubicBezTo>
                    <a:pt x="12742" y="25846"/>
                    <a:pt x="8976" y="22080"/>
                    <a:pt x="8976" y="17386"/>
                  </a:cubicBezTo>
                  <a:cubicBezTo>
                    <a:pt x="8976" y="12691"/>
                    <a:pt x="12742" y="8926"/>
                    <a:pt x="17437" y="8926"/>
                  </a:cubicBezTo>
                  <a:close/>
                  <a:moveTo>
                    <a:pt x="17437" y="1"/>
                  </a:moveTo>
                  <a:cubicBezTo>
                    <a:pt x="7790" y="1"/>
                    <a:pt x="0" y="7739"/>
                    <a:pt x="0" y="17386"/>
                  </a:cubicBezTo>
                  <a:cubicBezTo>
                    <a:pt x="0" y="27033"/>
                    <a:pt x="7790" y="34771"/>
                    <a:pt x="17437" y="34771"/>
                  </a:cubicBezTo>
                  <a:cubicBezTo>
                    <a:pt x="27032" y="34771"/>
                    <a:pt x="34822" y="27033"/>
                    <a:pt x="34822" y="17386"/>
                  </a:cubicBezTo>
                  <a:cubicBezTo>
                    <a:pt x="34822" y="7739"/>
                    <a:pt x="27032" y="1"/>
                    <a:pt x="174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3985375" y="821050"/>
              <a:ext cx="1801750" cy="1804325"/>
            </a:xfrm>
            <a:custGeom>
              <a:avLst/>
              <a:gdLst/>
              <a:ahLst/>
              <a:cxnLst/>
              <a:rect l="l" t="t" r="r" b="b"/>
              <a:pathLst>
                <a:path w="72070" h="72173" extrusionOk="0">
                  <a:moveTo>
                    <a:pt x="65724" y="1"/>
                  </a:moveTo>
                  <a:lnTo>
                    <a:pt x="1" y="65878"/>
                  </a:lnTo>
                  <a:lnTo>
                    <a:pt x="6346" y="72172"/>
                  </a:lnTo>
                  <a:lnTo>
                    <a:pt x="72069" y="6294"/>
                  </a:lnTo>
                  <a:lnTo>
                    <a:pt x="657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3069700" y="2008875"/>
              <a:ext cx="617800" cy="616500"/>
            </a:xfrm>
            <a:custGeom>
              <a:avLst/>
              <a:gdLst/>
              <a:ahLst/>
              <a:cxnLst/>
              <a:rect l="l" t="t" r="r" b="b"/>
              <a:pathLst>
                <a:path w="24712" h="24660" extrusionOk="0">
                  <a:moveTo>
                    <a:pt x="6294" y="0"/>
                  </a:moveTo>
                  <a:lnTo>
                    <a:pt x="1" y="6345"/>
                  </a:lnTo>
                  <a:lnTo>
                    <a:pt x="18417" y="24659"/>
                  </a:lnTo>
                  <a:lnTo>
                    <a:pt x="24711" y="18365"/>
                  </a:lnTo>
                  <a:lnTo>
                    <a:pt x="62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1776125" y="2008875"/>
              <a:ext cx="993100" cy="993075"/>
            </a:xfrm>
            <a:custGeom>
              <a:avLst/>
              <a:gdLst/>
              <a:ahLst/>
              <a:cxnLst/>
              <a:rect l="l" t="t" r="r" b="b"/>
              <a:pathLst>
                <a:path w="39724" h="39723" extrusionOk="0">
                  <a:moveTo>
                    <a:pt x="33430" y="0"/>
                  </a:moveTo>
                  <a:lnTo>
                    <a:pt x="1" y="33429"/>
                  </a:lnTo>
                  <a:lnTo>
                    <a:pt x="6346" y="39723"/>
                  </a:lnTo>
                  <a:lnTo>
                    <a:pt x="39724" y="6345"/>
                  </a:lnTo>
                  <a:lnTo>
                    <a:pt x="334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1194475" y="5197000"/>
              <a:ext cx="5175575" cy="224425"/>
            </a:xfrm>
            <a:custGeom>
              <a:avLst/>
              <a:gdLst/>
              <a:ahLst/>
              <a:cxnLst/>
              <a:rect l="l" t="t" r="r" b="b"/>
              <a:pathLst>
                <a:path w="207023" h="8977" extrusionOk="0">
                  <a:moveTo>
                    <a:pt x="1" y="0"/>
                  </a:moveTo>
                  <a:lnTo>
                    <a:pt x="1" y="8977"/>
                  </a:lnTo>
                  <a:lnTo>
                    <a:pt x="207023" y="8977"/>
                  </a:lnTo>
                  <a:lnTo>
                    <a:pt x="2070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a:off x="5827075" y="2074650"/>
              <a:ext cx="223150" cy="3234575"/>
            </a:xfrm>
            <a:custGeom>
              <a:avLst/>
              <a:gdLst/>
              <a:ahLst/>
              <a:cxnLst/>
              <a:rect l="l" t="t" r="r" b="b"/>
              <a:pathLst>
                <a:path w="8926" h="129383" extrusionOk="0">
                  <a:moveTo>
                    <a:pt x="0" y="0"/>
                  </a:moveTo>
                  <a:lnTo>
                    <a:pt x="0" y="129383"/>
                  </a:lnTo>
                  <a:lnTo>
                    <a:pt x="8925" y="129383"/>
                  </a:lnTo>
                  <a:lnTo>
                    <a:pt x="89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3779025" y="3693200"/>
              <a:ext cx="223150" cy="1616025"/>
            </a:xfrm>
            <a:custGeom>
              <a:avLst/>
              <a:gdLst/>
              <a:ahLst/>
              <a:cxnLst/>
              <a:rect l="l" t="t" r="r" b="b"/>
              <a:pathLst>
                <a:path w="8926" h="64641" extrusionOk="0">
                  <a:moveTo>
                    <a:pt x="1" y="1"/>
                  </a:moveTo>
                  <a:lnTo>
                    <a:pt x="1" y="64641"/>
                  </a:lnTo>
                  <a:lnTo>
                    <a:pt x="8926" y="64641"/>
                  </a:lnTo>
                  <a:lnTo>
                    <a:pt x="89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1514325" y="4015625"/>
              <a:ext cx="223150" cy="1293600"/>
            </a:xfrm>
            <a:custGeom>
              <a:avLst/>
              <a:gdLst/>
              <a:ahLst/>
              <a:cxnLst/>
              <a:rect l="l" t="t" r="r" b="b"/>
              <a:pathLst>
                <a:path w="8926" h="51744" extrusionOk="0">
                  <a:moveTo>
                    <a:pt x="1" y="1"/>
                  </a:moveTo>
                  <a:lnTo>
                    <a:pt x="1" y="51744"/>
                  </a:lnTo>
                  <a:lnTo>
                    <a:pt x="8925" y="51744"/>
                  </a:lnTo>
                  <a:lnTo>
                    <a:pt x="89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2806600" y="3044500"/>
              <a:ext cx="224425" cy="2264725"/>
            </a:xfrm>
            <a:custGeom>
              <a:avLst/>
              <a:gdLst/>
              <a:ahLst/>
              <a:cxnLst/>
              <a:rect l="l" t="t" r="r" b="b"/>
              <a:pathLst>
                <a:path w="8977" h="90589" extrusionOk="0">
                  <a:moveTo>
                    <a:pt x="1" y="0"/>
                  </a:moveTo>
                  <a:lnTo>
                    <a:pt x="1" y="90589"/>
                  </a:lnTo>
                  <a:lnTo>
                    <a:pt x="8977" y="90589"/>
                  </a:lnTo>
                  <a:lnTo>
                    <a:pt x="89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7" name="Google Shape;1257;p32"/>
          <p:cNvSpPr/>
          <p:nvPr/>
        </p:nvSpPr>
        <p:spPr>
          <a:xfrm>
            <a:off x="4629454" y="1535752"/>
            <a:ext cx="14898" cy="13072"/>
          </a:xfrm>
          <a:custGeom>
            <a:avLst/>
            <a:gdLst/>
            <a:ahLst/>
            <a:cxnLst/>
            <a:rect l="l" t="t" r="r" b="b"/>
            <a:pathLst>
              <a:path w="9297" h="8157" extrusionOk="0">
                <a:moveTo>
                  <a:pt x="4644" y="0"/>
                </a:moveTo>
                <a:cubicBezTo>
                  <a:pt x="3953" y="0"/>
                  <a:pt x="3253" y="175"/>
                  <a:pt x="2610" y="539"/>
                </a:cubicBezTo>
                <a:cubicBezTo>
                  <a:pt x="653" y="1681"/>
                  <a:pt x="0" y="4160"/>
                  <a:pt x="1109" y="6117"/>
                </a:cubicBezTo>
                <a:cubicBezTo>
                  <a:pt x="1875" y="7431"/>
                  <a:pt x="3244" y="8157"/>
                  <a:pt x="4653" y="8157"/>
                </a:cubicBezTo>
                <a:cubicBezTo>
                  <a:pt x="5344" y="8157"/>
                  <a:pt x="6044" y="7983"/>
                  <a:pt x="6687" y="7618"/>
                </a:cubicBezTo>
                <a:cubicBezTo>
                  <a:pt x="8644" y="6476"/>
                  <a:pt x="9297" y="3997"/>
                  <a:pt x="8188" y="2040"/>
                </a:cubicBezTo>
                <a:cubicBezTo>
                  <a:pt x="7421" y="726"/>
                  <a:pt x="6053" y="0"/>
                  <a:pt x="46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4544143" y="1361134"/>
            <a:ext cx="287086" cy="301998"/>
          </a:xfrm>
          <a:custGeom>
            <a:avLst/>
            <a:gdLst/>
            <a:ahLst/>
            <a:cxnLst/>
            <a:rect l="l" t="t" r="r" b="b"/>
            <a:pathLst>
              <a:path w="179149" h="188454" extrusionOk="0">
                <a:moveTo>
                  <a:pt x="155858" y="39536"/>
                </a:moveTo>
                <a:lnTo>
                  <a:pt x="161469" y="49289"/>
                </a:lnTo>
                <a:lnTo>
                  <a:pt x="156445" y="56922"/>
                </a:lnTo>
                <a:lnTo>
                  <a:pt x="146757" y="40090"/>
                </a:lnTo>
                <a:lnTo>
                  <a:pt x="155858" y="39536"/>
                </a:lnTo>
                <a:close/>
                <a:moveTo>
                  <a:pt x="116584" y="8155"/>
                </a:moveTo>
                <a:cubicBezTo>
                  <a:pt x="117302" y="8188"/>
                  <a:pt x="119030" y="8384"/>
                  <a:pt x="120074" y="10210"/>
                </a:cubicBezTo>
                <a:lnTo>
                  <a:pt x="167504" y="92347"/>
                </a:lnTo>
                <a:cubicBezTo>
                  <a:pt x="169037" y="95022"/>
                  <a:pt x="167177" y="98382"/>
                  <a:pt x="164078" y="98480"/>
                </a:cubicBezTo>
                <a:cubicBezTo>
                  <a:pt x="163524" y="98480"/>
                  <a:pt x="163263" y="98578"/>
                  <a:pt x="161828" y="98839"/>
                </a:cubicBezTo>
                <a:lnTo>
                  <a:pt x="111658" y="11939"/>
                </a:lnTo>
                <a:cubicBezTo>
                  <a:pt x="112735" y="10602"/>
                  <a:pt x="112865" y="10471"/>
                  <a:pt x="113061" y="10113"/>
                </a:cubicBezTo>
                <a:cubicBezTo>
                  <a:pt x="114170" y="8351"/>
                  <a:pt x="115899" y="8155"/>
                  <a:pt x="116584" y="8155"/>
                </a:cubicBezTo>
                <a:close/>
                <a:moveTo>
                  <a:pt x="106243" y="18855"/>
                </a:moveTo>
                <a:lnTo>
                  <a:pt x="153379" y="100502"/>
                </a:lnTo>
                <a:lnTo>
                  <a:pt x="82235" y="114464"/>
                </a:lnTo>
                <a:lnTo>
                  <a:pt x="60608" y="76983"/>
                </a:lnTo>
                <a:lnTo>
                  <a:pt x="106243" y="18855"/>
                </a:lnTo>
                <a:close/>
                <a:moveTo>
                  <a:pt x="78680" y="124576"/>
                </a:moveTo>
                <a:lnTo>
                  <a:pt x="82757" y="131654"/>
                </a:lnTo>
                <a:lnTo>
                  <a:pt x="75679" y="135732"/>
                </a:lnTo>
                <a:lnTo>
                  <a:pt x="71601" y="128653"/>
                </a:lnTo>
                <a:lnTo>
                  <a:pt x="78680" y="124576"/>
                </a:lnTo>
                <a:close/>
                <a:moveTo>
                  <a:pt x="54215" y="82202"/>
                </a:moveTo>
                <a:lnTo>
                  <a:pt x="74602" y="117530"/>
                </a:lnTo>
                <a:lnTo>
                  <a:pt x="42830" y="135862"/>
                </a:lnTo>
                <a:cubicBezTo>
                  <a:pt x="39618" y="137721"/>
                  <a:pt x="36109" y="138603"/>
                  <a:pt x="32647" y="138603"/>
                </a:cubicBezTo>
                <a:cubicBezTo>
                  <a:pt x="25595" y="138603"/>
                  <a:pt x="18736" y="134944"/>
                  <a:pt x="14973" y="128425"/>
                </a:cubicBezTo>
                <a:cubicBezTo>
                  <a:pt x="13179" y="125326"/>
                  <a:pt x="12233" y="121803"/>
                  <a:pt x="12233" y="118247"/>
                </a:cubicBezTo>
                <a:cubicBezTo>
                  <a:pt x="12233" y="110973"/>
                  <a:pt x="16147" y="104188"/>
                  <a:pt x="22443" y="100567"/>
                </a:cubicBezTo>
                <a:lnTo>
                  <a:pt x="54215" y="82202"/>
                </a:lnTo>
                <a:close/>
                <a:moveTo>
                  <a:pt x="64555" y="132731"/>
                </a:moveTo>
                <a:cubicBezTo>
                  <a:pt x="83644" y="165813"/>
                  <a:pt x="84932" y="168058"/>
                  <a:pt x="84937" y="168058"/>
                </a:cubicBezTo>
                <a:cubicBezTo>
                  <a:pt x="84938" y="168058"/>
                  <a:pt x="84907" y="168003"/>
                  <a:pt x="84908" y="168003"/>
                </a:cubicBezTo>
                <a:lnTo>
                  <a:pt x="84908" y="168003"/>
                </a:lnTo>
                <a:cubicBezTo>
                  <a:pt x="84909" y="168003"/>
                  <a:pt x="84918" y="168017"/>
                  <a:pt x="84943" y="168058"/>
                </a:cubicBezTo>
                <a:cubicBezTo>
                  <a:pt x="87193" y="171972"/>
                  <a:pt x="85856" y="176931"/>
                  <a:pt x="81942" y="179214"/>
                </a:cubicBezTo>
                <a:cubicBezTo>
                  <a:pt x="80667" y="179947"/>
                  <a:pt x="79279" y="180292"/>
                  <a:pt x="77909" y="180292"/>
                </a:cubicBezTo>
                <a:cubicBezTo>
                  <a:pt x="75072" y="180292"/>
                  <a:pt x="72314" y="178809"/>
                  <a:pt x="70818" y="176213"/>
                </a:cubicBezTo>
                <a:lnTo>
                  <a:pt x="50431" y="140886"/>
                </a:lnTo>
                <a:lnTo>
                  <a:pt x="64555" y="132731"/>
                </a:lnTo>
                <a:close/>
                <a:moveTo>
                  <a:pt x="116551" y="0"/>
                </a:moveTo>
                <a:cubicBezTo>
                  <a:pt x="112343" y="0"/>
                  <a:pt x="108494" y="2121"/>
                  <a:pt x="106243" y="5644"/>
                </a:cubicBezTo>
                <a:lnTo>
                  <a:pt x="52975" y="73526"/>
                </a:lnTo>
                <a:lnTo>
                  <a:pt x="18366" y="93489"/>
                </a:lnTo>
                <a:cubicBezTo>
                  <a:pt x="4730" y="101350"/>
                  <a:pt x="1" y="118835"/>
                  <a:pt x="7895" y="132502"/>
                </a:cubicBezTo>
                <a:cubicBezTo>
                  <a:pt x="13197" y="141667"/>
                  <a:pt x="22822" y="146756"/>
                  <a:pt x="32683" y="146756"/>
                </a:cubicBezTo>
                <a:cubicBezTo>
                  <a:pt x="36229" y="146756"/>
                  <a:pt x="39805" y="146098"/>
                  <a:pt x="43222" y="144735"/>
                </a:cubicBezTo>
                <a:lnTo>
                  <a:pt x="63740" y="180290"/>
                </a:lnTo>
                <a:cubicBezTo>
                  <a:pt x="66727" y="185474"/>
                  <a:pt x="72227" y="188453"/>
                  <a:pt x="77902" y="188453"/>
                </a:cubicBezTo>
                <a:cubicBezTo>
                  <a:pt x="80656" y="188453"/>
                  <a:pt x="83451" y="187752"/>
                  <a:pt x="86019" y="186260"/>
                </a:cubicBezTo>
                <a:cubicBezTo>
                  <a:pt x="93815" y="181758"/>
                  <a:pt x="96523" y="171777"/>
                  <a:pt x="91989" y="163980"/>
                </a:cubicBezTo>
                <a:lnTo>
                  <a:pt x="79756" y="142778"/>
                </a:lnTo>
                <a:lnTo>
                  <a:pt x="90358" y="136678"/>
                </a:lnTo>
                <a:cubicBezTo>
                  <a:pt x="92315" y="135536"/>
                  <a:pt x="92967" y="133057"/>
                  <a:pt x="91858" y="131100"/>
                </a:cubicBezTo>
                <a:lnTo>
                  <a:pt x="86541" y="121933"/>
                </a:lnTo>
                <a:cubicBezTo>
                  <a:pt x="87193" y="121803"/>
                  <a:pt x="91336" y="120987"/>
                  <a:pt x="164666" y="106602"/>
                </a:cubicBezTo>
                <a:cubicBezTo>
                  <a:pt x="173701" y="106113"/>
                  <a:pt x="179149" y="96196"/>
                  <a:pt x="174549" y="88270"/>
                </a:cubicBezTo>
                <a:lnTo>
                  <a:pt x="161012" y="64816"/>
                </a:lnTo>
                <a:lnTo>
                  <a:pt x="169689" y="51703"/>
                </a:lnTo>
                <a:cubicBezTo>
                  <a:pt x="170537" y="50398"/>
                  <a:pt x="170570" y="48734"/>
                  <a:pt x="169787" y="47397"/>
                </a:cubicBezTo>
                <a:lnTo>
                  <a:pt x="161632" y="33273"/>
                </a:lnTo>
                <a:cubicBezTo>
                  <a:pt x="160924" y="32010"/>
                  <a:pt x="159576" y="31242"/>
                  <a:pt x="158138" y="31242"/>
                </a:cubicBezTo>
                <a:cubicBezTo>
                  <a:pt x="158053" y="31242"/>
                  <a:pt x="157967" y="31245"/>
                  <a:pt x="157881" y="31250"/>
                </a:cubicBezTo>
                <a:lnTo>
                  <a:pt x="142191" y="32196"/>
                </a:lnTo>
                <a:lnTo>
                  <a:pt x="127153" y="6133"/>
                </a:lnTo>
                <a:cubicBezTo>
                  <a:pt x="124967" y="2349"/>
                  <a:pt x="121053" y="66"/>
                  <a:pt x="1167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4577650" y="1548821"/>
            <a:ext cx="44069" cy="21371"/>
          </a:xfrm>
          <a:custGeom>
            <a:avLst/>
            <a:gdLst/>
            <a:ahLst/>
            <a:cxnLst/>
            <a:rect l="l" t="t" r="r" b="b"/>
            <a:pathLst>
              <a:path w="27500" h="13336" extrusionOk="0">
                <a:moveTo>
                  <a:pt x="22846" y="0"/>
                </a:moveTo>
                <a:cubicBezTo>
                  <a:pt x="22156" y="0"/>
                  <a:pt x="21456" y="175"/>
                  <a:pt x="20812" y="539"/>
                </a:cubicBezTo>
                <a:lnTo>
                  <a:pt x="13766" y="4617"/>
                </a:lnTo>
                <a:cubicBezTo>
                  <a:pt x="13121" y="4994"/>
                  <a:pt x="12414" y="5171"/>
                  <a:pt x="11718" y="5171"/>
                </a:cubicBezTo>
                <a:cubicBezTo>
                  <a:pt x="10304" y="5171"/>
                  <a:pt x="8932" y="4438"/>
                  <a:pt x="8188" y="3149"/>
                </a:cubicBezTo>
                <a:cubicBezTo>
                  <a:pt x="7422" y="1835"/>
                  <a:pt x="6054" y="1095"/>
                  <a:pt x="4645" y="1095"/>
                </a:cubicBezTo>
                <a:cubicBezTo>
                  <a:pt x="3954" y="1095"/>
                  <a:pt x="3254" y="1273"/>
                  <a:pt x="2610" y="1648"/>
                </a:cubicBezTo>
                <a:cubicBezTo>
                  <a:pt x="653" y="2757"/>
                  <a:pt x="1" y="5269"/>
                  <a:pt x="1110" y="7226"/>
                </a:cubicBezTo>
                <a:cubicBezTo>
                  <a:pt x="3367" y="11127"/>
                  <a:pt x="7495" y="13335"/>
                  <a:pt x="11741" y="13335"/>
                </a:cubicBezTo>
                <a:cubicBezTo>
                  <a:pt x="13815" y="13335"/>
                  <a:pt x="15917" y="12808"/>
                  <a:pt x="17844" y="11695"/>
                </a:cubicBezTo>
                <a:lnTo>
                  <a:pt x="24890" y="7618"/>
                </a:lnTo>
                <a:cubicBezTo>
                  <a:pt x="26847" y="6476"/>
                  <a:pt x="27499" y="3997"/>
                  <a:pt x="26390" y="2040"/>
                </a:cubicBezTo>
                <a:cubicBezTo>
                  <a:pt x="25624" y="726"/>
                  <a:pt x="24255" y="0"/>
                  <a:pt x="228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4834835" y="1374305"/>
            <a:ext cx="51334" cy="33353"/>
          </a:xfrm>
          <a:custGeom>
            <a:avLst/>
            <a:gdLst/>
            <a:ahLst/>
            <a:cxnLst/>
            <a:rect l="l" t="t" r="r" b="b"/>
            <a:pathLst>
              <a:path w="32034" h="20813" extrusionOk="0">
                <a:moveTo>
                  <a:pt x="27378" y="1"/>
                </a:moveTo>
                <a:cubicBezTo>
                  <a:pt x="26703" y="1"/>
                  <a:pt x="26016" y="169"/>
                  <a:pt x="25379" y="524"/>
                </a:cubicBezTo>
                <a:lnTo>
                  <a:pt x="2675" y="13147"/>
                </a:lnTo>
                <a:cubicBezTo>
                  <a:pt x="686" y="14257"/>
                  <a:pt x="1" y="16736"/>
                  <a:pt x="1077" y="18693"/>
                </a:cubicBezTo>
                <a:cubicBezTo>
                  <a:pt x="1832" y="20048"/>
                  <a:pt x="3223" y="20813"/>
                  <a:pt x="4651" y="20813"/>
                </a:cubicBezTo>
                <a:cubicBezTo>
                  <a:pt x="5321" y="20813"/>
                  <a:pt x="5998" y="20645"/>
                  <a:pt x="6622" y="20291"/>
                </a:cubicBezTo>
                <a:lnTo>
                  <a:pt x="29358" y="7635"/>
                </a:lnTo>
                <a:cubicBezTo>
                  <a:pt x="31316" y="6558"/>
                  <a:pt x="32033" y="4079"/>
                  <a:pt x="30924" y="2089"/>
                </a:cubicBezTo>
                <a:cubicBezTo>
                  <a:pt x="30192" y="758"/>
                  <a:pt x="28812" y="1"/>
                  <a:pt x="2737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4837501" y="1435816"/>
            <a:ext cx="39729" cy="19847"/>
          </a:xfrm>
          <a:custGeom>
            <a:avLst/>
            <a:gdLst/>
            <a:ahLst/>
            <a:cxnLst/>
            <a:rect l="l" t="t" r="r" b="b"/>
            <a:pathLst>
              <a:path w="24792" h="12385" extrusionOk="0">
                <a:moveTo>
                  <a:pt x="4529" y="1"/>
                </a:moveTo>
                <a:cubicBezTo>
                  <a:pt x="2738" y="1"/>
                  <a:pt x="1079" y="1209"/>
                  <a:pt x="587" y="3012"/>
                </a:cubicBezTo>
                <a:cubicBezTo>
                  <a:pt x="0" y="5198"/>
                  <a:pt x="1305" y="7449"/>
                  <a:pt x="3491" y="8036"/>
                </a:cubicBezTo>
                <a:lnTo>
                  <a:pt x="19246" y="12244"/>
                </a:lnTo>
                <a:cubicBezTo>
                  <a:pt x="19601" y="12339"/>
                  <a:pt x="19957" y="12384"/>
                  <a:pt x="20307" y="12384"/>
                </a:cubicBezTo>
                <a:cubicBezTo>
                  <a:pt x="22109" y="12384"/>
                  <a:pt x="23745" y="11176"/>
                  <a:pt x="24237" y="9373"/>
                </a:cubicBezTo>
                <a:cubicBezTo>
                  <a:pt x="24791" y="7188"/>
                  <a:pt x="23519" y="4937"/>
                  <a:pt x="21334" y="4350"/>
                </a:cubicBezTo>
                <a:lnTo>
                  <a:pt x="5578" y="142"/>
                </a:lnTo>
                <a:cubicBezTo>
                  <a:pt x="5228" y="46"/>
                  <a:pt x="4876" y="1"/>
                  <a:pt x="452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4800543" y="1346534"/>
            <a:ext cx="21278" cy="38351"/>
          </a:xfrm>
          <a:custGeom>
            <a:avLst/>
            <a:gdLst/>
            <a:ahLst/>
            <a:cxnLst/>
            <a:rect l="l" t="t" r="r" b="b"/>
            <a:pathLst>
              <a:path w="13278" h="23932" extrusionOk="0">
                <a:moveTo>
                  <a:pt x="8758" y="0"/>
                </a:moveTo>
                <a:cubicBezTo>
                  <a:pt x="6948" y="0"/>
                  <a:pt x="5288" y="1213"/>
                  <a:pt x="4796" y="3044"/>
                </a:cubicBezTo>
                <a:lnTo>
                  <a:pt x="588" y="18800"/>
                </a:lnTo>
                <a:cubicBezTo>
                  <a:pt x="1" y="20952"/>
                  <a:pt x="1306" y="23203"/>
                  <a:pt x="3459" y="23790"/>
                </a:cubicBezTo>
                <a:cubicBezTo>
                  <a:pt x="3813" y="23886"/>
                  <a:pt x="4169" y="23931"/>
                  <a:pt x="4520" y="23931"/>
                </a:cubicBezTo>
                <a:cubicBezTo>
                  <a:pt x="6330" y="23931"/>
                  <a:pt x="7985" y="22718"/>
                  <a:pt x="8449" y="20887"/>
                </a:cubicBezTo>
                <a:lnTo>
                  <a:pt x="12690" y="5132"/>
                </a:lnTo>
                <a:cubicBezTo>
                  <a:pt x="13277" y="2979"/>
                  <a:pt x="11972" y="728"/>
                  <a:pt x="9820" y="141"/>
                </a:cubicBezTo>
                <a:cubicBezTo>
                  <a:pt x="9465" y="46"/>
                  <a:pt x="9109" y="0"/>
                  <a:pt x="87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4992425" y="2465955"/>
            <a:ext cx="39600" cy="306000"/>
          </a:xfrm>
          <a:prstGeom prst="rect">
            <a:avLst/>
          </a:pr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grpSp>
        <p:nvGrpSpPr>
          <p:cNvPr id="1066" name="Google Shape;1066;p27"/>
          <p:cNvGrpSpPr/>
          <p:nvPr/>
        </p:nvGrpSpPr>
        <p:grpSpPr>
          <a:xfrm>
            <a:off x="2082969" y="1608646"/>
            <a:ext cx="5763939" cy="3548305"/>
            <a:chOff x="238325" y="603775"/>
            <a:chExt cx="6760425" cy="4870700"/>
          </a:xfrm>
        </p:grpSpPr>
        <p:sp>
          <p:nvSpPr>
            <p:cNvPr id="1067" name="Google Shape;1067;p27"/>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2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TRAINING, TESTING AND FINE TUNNING</a:t>
            </a:r>
            <a:endParaRPr dirty="0"/>
          </a:p>
        </p:txBody>
      </p:sp>
      <p:sp>
        <p:nvSpPr>
          <p:cNvPr id="1081" name="Google Shape;1081;p27"/>
          <p:cNvSpPr txBox="1"/>
          <p:nvPr/>
        </p:nvSpPr>
        <p:spPr>
          <a:xfrm>
            <a:off x="5345954" y="3368225"/>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FINE TUNING</a:t>
            </a:r>
            <a:endParaRPr sz="12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endParaRPr sz="1100" dirty="0">
              <a:solidFill>
                <a:srgbClr val="434343"/>
              </a:solidFill>
              <a:latin typeface="EB Garamond"/>
              <a:ea typeface="EB Garamond"/>
              <a:cs typeface="EB Garamond"/>
              <a:sym typeface="EB Garamond"/>
            </a:endParaRPr>
          </a:p>
        </p:txBody>
      </p:sp>
      <p:sp>
        <p:nvSpPr>
          <p:cNvPr id="1082" name="Google Shape;1082;p27"/>
          <p:cNvSpPr txBox="1"/>
          <p:nvPr/>
        </p:nvSpPr>
        <p:spPr>
          <a:xfrm>
            <a:off x="3907353" y="3596825"/>
            <a:ext cx="998997"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EVALUATING RMSE</a:t>
            </a:r>
            <a:endParaRPr sz="11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endParaRPr sz="1100" dirty="0">
              <a:solidFill>
                <a:srgbClr val="434343"/>
              </a:solidFill>
              <a:latin typeface="EB Garamond"/>
              <a:ea typeface="EB Garamond"/>
              <a:cs typeface="EB Garamond"/>
              <a:sym typeface="EB Garamond"/>
            </a:endParaRPr>
          </a:p>
        </p:txBody>
      </p:sp>
      <p:sp>
        <p:nvSpPr>
          <p:cNvPr id="1083" name="Google Shape;1083;p27"/>
          <p:cNvSpPr txBox="1"/>
          <p:nvPr/>
        </p:nvSpPr>
        <p:spPr>
          <a:xfrm>
            <a:off x="2468754" y="3834950"/>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XGBOOST</a:t>
            </a:r>
            <a:endParaRPr sz="12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endParaRPr sz="1100" dirty="0">
              <a:solidFill>
                <a:srgbClr val="434343"/>
              </a:solidFill>
              <a:latin typeface="EB Garamond"/>
              <a:ea typeface="EB Garamond"/>
              <a:cs typeface="EB Garamond"/>
              <a:sym typeface="EB Garamond"/>
            </a:endParaRPr>
          </a:p>
        </p:txBody>
      </p:sp>
      <p:sp>
        <p:nvSpPr>
          <p:cNvPr id="1084" name="Google Shape;1084;p27"/>
          <p:cNvSpPr txBox="1"/>
          <p:nvPr/>
        </p:nvSpPr>
        <p:spPr>
          <a:xfrm>
            <a:off x="2666454" y="3253525"/>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1</a:t>
            </a:r>
            <a:endParaRPr sz="1800">
              <a:solidFill>
                <a:srgbClr val="434343"/>
              </a:solidFill>
              <a:latin typeface="Montserrat ExtraBold"/>
              <a:ea typeface="Montserrat ExtraBold"/>
              <a:cs typeface="Montserrat ExtraBold"/>
              <a:sym typeface="Montserrat ExtraBold"/>
            </a:endParaRPr>
          </a:p>
        </p:txBody>
      </p:sp>
      <p:sp>
        <p:nvSpPr>
          <p:cNvPr id="1085" name="Google Shape;1085;p27"/>
          <p:cNvSpPr txBox="1"/>
          <p:nvPr/>
        </p:nvSpPr>
        <p:spPr>
          <a:xfrm>
            <a:off x="4105054" y="3022963"/>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2</a:t>
            </a:r>
            <a:endParaRPr sz="1800">
              <a:solidFill>
                <a:srgbClr val="434343"/>
              </a:solidFill>
              <a:latin typeface="Montserrat ExtraBold"/>
              <a:ea typeface="Montserrat ExtraBold"/>
              <a:cs typeface="Montserrat ExtraBold"/>
              <a:sym typeface="Montserrat ExtraBold"/>
            </a:endParaRPr>
          </a:p>
        </p:txBody>
      </p:sp>
      <p:sp>
        <p:nvSpPr>
          <p:cNvPr id="1086" name="Google Shape;1086;p27"/>
          <p:cNvSpPr txBox="1"/>
          <p:nvPr/>
        </p:nvSpPr>
        <p:spPr>
          <a:xfrm>
            <a:off x="5543654" y="2790313"/>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3</a:t>
            </a:r>
            <a:endParaRPr sz="1800">
              <a:solidFill>
                <a:srgbClr val="434343"/>
              </a:solidFill>
              <a:latin typeface="Montserrat ExtraBold"/>
              <a:ea typeface="Montserrat ExtraBold"/>
              <a:cs typeface="Montserrat ExtraBold"/>
              <a:sym typeface="Montserrat ExtraBold"/>
            </a:endParaRPr>
          </a:p>
        </p:txBody>
      </p:sp>
      <p:grpSp>
        <p:nvGrpSpPr>
          <p:cNvPr id="1088" name="Google Shape;1088;p27"/>
          <p:cNvGrpSpPr/>
          <p:nvPr/>
        </p:nvGrpSpPr>
        <p:grpSpPr>
          <a:xfrm>
            <a:off x="7376308" y="2686952"/>
            <a:ext cx="1912547" cy="2469997"/>
            <a:chOff x="5605876" y="3606838"/>
            <a:chExt cx="1403087" cy="1812044"/>
          </a:xfrm>
        </p:grpSpPr>
        <p:sp>
          <p:nvSpPr>
            <p:cNvPr id="1089" name="Google Shape;1089;p27"/>
            <p:cNvSpPr/>
            <p:nvPr/>
          </p:nvSpPr>
          <p:spPr>
            <a:xfrm>
              <a:off x="5605876" y="36068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6112475" y="40512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27"/>
          <p:cNvGrpSpPr/>
          <p:nvPr/>
        </p:nvGrpSpPr>
        <p:grpSpPr>
          <a:xfrm>
            <a:off x="7105561" y="3377738"/>
            <a:ext cx="1081101" cy="1858934"/>
            <a:chOff x="3399597" y="3607763"/>
            <a:chExt cx="1081101" cy="1858934"/>
          </a:xfrm>
        </p:grpSpPr>
        <p:sp>
          <p:nvSpPr>
            <p:cNvPr id="1092" name="Google Shape;1092;p27"/>
            <p:cNvSpPr/>
            <p:nvPr/>
          </p:nvSpPr>
          <p:spPr>
            <a:xfrm>
              <a:off x="3399597" y="3607763"/>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3727738" y="4146141"/>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27"/>
          <p:cNvSpPr/>
          <p:nvPr/>
        </p:nvSpPr>
        <p:spPr>
          <a:xfrm>
            <a:off x="942114" y="1818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1294264" y="2050771"/>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2"/>
          <p:cNvGrpSpPr/>
          <p:nvPr/>
        </p:nvGrpSpPr>
        <p:grpSpPr>
          <a:xfrm>
            <a:off x="6964952" y="2765273"/>
            <a:ext cx="1645822" cy="2648742"/>
            <a:chOff x="6217265" y="2769776"/>
            <a:chExt cx="1645822" cy="2648742"/>
          </a:xfrm>
        </p:grpSpPr>
        <p:sp>
          <p:nvSpPr>
            <p:cNvPr id="705" name="Google Shape;705;p22"/>
            <p:cNvSpPr/>
            <p:nvPr/>
          </p:nvSpPr>
          <p:spPr>
            <a:xfrm>
              <a:off x="6217265" y="2769776"/>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6782118" y="3652523"/>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22"/>
          <p:cNvGrpSpPr/>
          <p:nvPr/>
        </p:nvGrpSpPr>
        <p:grpSpPr>
          <a:xfrm>
            <a:off x="8124645" y="3736010"/>
            <a:ext cx="711615" cy="1599036"/>
            <a:chOff x="7238820" y="4193585"/>
            <a:chExt cx="711615" cy="1599036"/>
          </a:xfrm>
        </p:grpSpPr>
        <p:sp>
          <p:nvSpPr>
            <p:cNvPr id="708" name="Google Shape;708;p22"/>
            <p:cNvSpPr/>
            <p:nvPr/>
          </p:nvSpPr>
          <p:spPr>
            <a:xfrm>
              <a:off x="7238820" y="4193585"/>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7460448" y="4569994"/>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2"/>
          <p:cNvGrpSpPr/>
          <p:nvPr/>
        </p:nvGrpSpPr>
        <p:grpSpPr>
          <a:xfrm>
            <a:off x="2438860" y="3453301"/>
            <a:ext cx="1081101" cy="1858934"/>
            <a:chOff x="3399597" y="3607763"/>
            <a:chExt cx="1081101" cy="1858934"/>
          </a:xfrm>
        </p:grpSpPr>
        <p:sp>
          <p:nvSpPr>
            <p:cNvPr id="711" name="Google Shape;711;p22"/>
            <p:cNvSpPr/>
            <p:nvPr/>
          </p:nvSpPr>
          <p:spPr>
            <a:xfrm>
              <a:off x="3399597" y="3607763"/>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3727738" y="4146141"/>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22"/>
          <p:cNvGrpSpPr/>
          <p:nvPr/>
        </p:nvGrpSpPr>
        <p:grpSpPr>
          <a:xfrm>
            <a:off x="3413297" y="4166717"/>
            <a:ext cx="2081780" cy="1136655"/>
            <a:chOff x="3940397" y="4131392"/>
            <a:chExt cx="2081780" cy="1136655"/>
          </a:xfrm>
        </p:grpSpPr>
        <p:sp>
          <p:nvSpPr>
            <p:cNvPr id="714" name="Google Shape;714;p22"/>
            <p:cNvSpPr/>
            <p:nvPr/>
          </p:nvSpPr>
          <p:spPr>
            <a:xfrm>
              <a:off x="4054890" y="4163636"/>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4792310" y="4634129"/>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4907287" y="4808999"/>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4268372" y="4660220"/>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5213390" y="4847504"/>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5579709" y="4808999"/>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3940397" y="4131392"/>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22"/>
          <p:cNvGrpSpPr/>
          <p:nvPr/>
        </p:nvGrpSpPr>
        <p:grpSpPr>
          <a:xfrm>
            <a:off x="5733451" y="3476738"/>
            <a:ext cx="1403087" cy="1812044"/>
            <a:chOff x="5605876" y="3606838"/>
            <a:chExt cx="1403087" cy="1812044"/>
          </a:xfrm>
        </p:grpSpPr>
        <p:sp>
          <p:nvSpPr>
            <p:cNvPr id="722" name="Google Shape;722;p22"/>
            <p:cNvSpPr/>
            <p:nvPr/>
          </p:nvSpPr>
          <p:spPr>
            <a:xfrm>
              <a:off x="5605876" y="36068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6112475" y="40512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22"/>
          <p:cNvGrpSpPr/>
          <p:nvPr/>
        </p:nvGrpSpPr>
        <p:grpSpPr>
          <a:xfrm>
            <a:off x="1058330" y="2330676"/>
            <a:ext cx="1339065" cy="3009185"/>
            <a:chOff x="2449930" y="2556776"/>
            <a:chExt cx="1339065" cy="3009185"/>
          </a:xfrm>
        </p:grpSpPr>
        <p:sp>
          <p:nvSpPr>
            <p:cNvPr id="726" name="Google Shape;726;p22"/>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22"/>
          <p:cNvGrpSpPr/>
          <p:nvPr/>
        </p:nvGrpSpPr>
        <p:grpSpPr>
          <a:xfrm>
            <a:off x="-7" y="2864687"/>
            <a:ext cx="1851853" cy="2457564"/>
            <a:chOff x="1231043" y="3326737"/>
            <a:chExt cx="1851853" cy="2457564"/>
          </a:xfrm>
        </p:grpSpPr>
        <p:sp>
          <p:nvSpPr>
            <p:cNvPr id="729" name="Google Shape;729;p22"/>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2"/>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22"/>
          <p:cNvSpPr txBox="1">
            <a:spLocks noGrp="1"/>
          </p:cNvSpPr>
          <p:nvPr>
            <p:ph type="subTitle" idx="1"/>
          </p:nvPr>
        </p:nvSpPr>
        <p:spPr>
          <a:xfrm>
            <a:off x="114635" y="350654"/>
            <a:ext cx="3092700" cy="3297365"/>
          </a:xfrm>
          <a:prstGeom prst="rect">
            <a:avLst/>
          </a:prstGeom>
          <a:ln>
            <a:solidFill>
              <a:schemeClr val="accent5">
                <a:lumMod val="75000"/>
              </a:schemeClr>
            </a:solidFill>
          </a:ln>
        </p:spPr>
        <p:txBody>
          <a:bodyPr spcFirstLastPara="1" wrap="square" lIns="91425" tIns="91425" rIns="91425" bIns="91425" anchor="t" anchorCtr="0">
            <a:noAutofit/>
          </a:bodyPr>
          <a:lstStyle/>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sym typeface="Montserrat ExtraBold"/>
              </a:rPr>
              <a:t>Sales Price - the property's sale price in dollars. This is the target variable to be predicted.</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MS Zoning: The general zoning classification</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Lot Area: Lot size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LotFrontage</a:t>
            </a:r>
            <a:r>
              <a:rPr lang="en-US" sz="1200" dirty="0">
                <a:latin typeface="Montserrat ExtraBold"/>
              </a:rPr>
              <a:t>: Linear feet of street connected to property</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LandContour</a:t>
            </a:r>
            <a:r>
              <a:rPr lang="en-US" sz="1200" dirty="0">
                <a:latin typeface="Montserrat ExtraBold"/>
              </a:rPr>
              <a:t>: Flatness of the property</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Utilities: Type of utilities available </a:t>
            </a:r>
          </a:p>
          <a:p>
            <a:pPr marL="171450" lvl="0" indent="-171450" algn="l" fontAlgn="base">
              <a:lnSpc>
                <a:spcPct val="100000"/>
              </a:lnSpc>
              <a:buFont typeface="Wingdings" panose="05000000000000000000" pitchFamily="2" charset="2"/>
              <a:buChar char="§"/>
              <a:tabLst>
                <a:tab pos="457200" algn="l"/>
              </a:tabLst>
            </a:pPr>
            <a:r>
              <a:rPr lang="en-US" sz="1200" dirty="0">
                <a:latin typeface="Montserrat ExtraBold"/>
              </a:rPr>
              <a:t>Neighborhood: Physical locations within Ames city limits</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Condition1: Proximity to main road or railroad </a:t>
            </a:r>
            <a:endParaRPr lang="en-US" sz="1200" dirty="0">
              <a:latin typeface="Montserrat ExtraBold"/>
              <a:sym typeface="Montserrat ExtraBold"/>
            </a:endParaRPr>
          </a:p>
          <a:p>
            <a:pPr marL="0" lvl="0" indent="0" algn="ctr" rtl="0">
              <a:spcBef>
                <a:spcPts val="1600"/>
              </a:spcBef>
              <a:spcAft>
                <a:spcPts val="1600"/>
              </a:spcAft>
              <a:buNone/>
            </a:pPr>
            <a:endParaRPr lang="en-US" dirty="0"/>
          </a:p>
        </p:txBody>
      </p:sp>
      <p:sp>
        <p:nvSpPr>
          <p:cNvPr id="732" name="Google Shape;732;p22"/>
          <p:cNvSpPr txBox="1">
            <a:spLocks noGrp="1"/>
          </p:cNvSpPr>
          <p:nvPr>
            <p:ph type="ctrTitle"/>
          </p:nvPr>
        </p:nvSpPr>
        <p:spPr>
          <a:xfrm>
            <a:off x="-347919" y="-155582"/>
            <a:ext cx="3092700" cy="5510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5">
                    <a:lumMod val="50000"/>
                  </a:schemeClr>
                </a:solidFill>
                <a:latin typeface="EB Garamond"/>
                <a:cs typeface="Arial"/>
                <a:sym typeface="Arial"/>
              </a:rPr>
              <a:t>Relevant House Features Used </a:t>
            </a:r>
            <a:endParaRPr b="1" dirty="0">
              <a:solidFill>
                <a:schemeClr val="accent5">
                  <a:lumMod val="50000"/>
                </a:schemeClr>
              </a:solidFill>
              <a:latin typeface="EB Garamond"/>
              <a:cs typeface="Arial"/>
              <a:sym typeface="Arial"/>
            </a:endParaRPr>
          </a:p>
        </p:txBody>
      </p:sp>
      <p:sp>
        <p:nvSpPr>
          <p:cNvPr id="36" name="Google Shape;731;p22">
            <a:extLst>
              <a:ext uri="{FF2B5EF4-FFF2-40B4-BE49-F238E27FC236}">
                <a16:creationId xmlns:a16="http://schemas.microsoft.com/office/drawing/2014/main" id="{899CF87C-F4E8-4C0F-92D1-053799C49104}"/>
              </a:ext>
            </a:extLst>
          </p:cNvPr>
          <p:cNvSpPr txBox="1">
            <a:spLocks/>
          </p:cNvSpPr>
          <p:nvPr/>
        </p:nvSpPr>
        <p:spPr>
          <a:xfrm>
            <a:off x="3345623" y="378328"/>
            <a:ext cx="2894427" cy="4564475"/>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rgbClr val="434343"/>
              </a:buClr>
              <a:buSzPts val="1200"/>
              <a:buFont typeface="EB Garamond"/>
              <a:buNone/>
              <a:defRPr sz="14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9pPr>
          </a:lstStyle>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BldgType</a:t>
            </a:r>
            <a:r>
              <a:rPr lang="en-US" sz="1200" dirty="0">
                <a:latin typeface="Montserrat ExtraBold"/>
              </a:rPr>
              <a:t>: Type of dwelling</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HouseStyle</a:t>
            </a:r>
            <a:r>
              <a:rPr lang="en-US" sz="1200" dirty="0">
                <a:latin typeface="Montserrat ExtraBold"/>
              </a:rPr>
              <a:t>: Style of dwelling</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OverallQual</a:t>
            </a:r>
            <a:r>
              <a:rPr lang="en-US" sz="1200" dirty="0">
                <a:latin typeface="Montserrat ExtraBold"/>
              </a:rPr>
              <a:t>: Overall material and finish quality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OverallCond</a:t>
            </a:r>
            <a:r>
              <a:rPr lang="en-US" sz="1200" dirty="0">
                <a:latin typeface="Montserrat ExtraBold"/>
              </a:rPr>
              <a:t>: Overall condition rating</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YearBuilt</a:t>
            </a:r>
            <a:r>
              <a:rPr lang="en-US" sz="1200" dirty="0">
                <a:latin typeface="Montserrat ExtraBold"/>
              </a:rPr>
              <a:t>: Original construction date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YearRemodAdd</a:t>
            </a:r>
            <a:r>
              <a:rPr lang="en-US" sz="1200" dirty="0">
                <a:latin typeface="Montserrat ExtraBold"/>
              </a:rPr>
              <a:t>: Remodel date</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 Exterior1st: Exterior covering on house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TotalBsmtSF</a:t>
            </a:r>
            <a:r>
              <a:rPr lang="en-US" sz="1200" dirty="0">
                <a:latin typeface="Montserrat ExtraBold"/>
              </a:rPr>
              <a:t>: Total square feet of basement area</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CentralAir</a:t>
            </a:r>
            <a:r>
              <a:rPr lang="en-US" sz="1200" dirty="0">
                <a:latin typeface="Montserrat ExtraBold"/>
              </a:rPr>
              <a:t>: Central air conditioning</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FullBath</a:t>
            </a:r>
            <a:r>
              <a:rPr lang="en-US" sz="1200" dirty="0">
                <a:latin typeface="Montserrat ExtraBold"/>
              </a:rPr>
              <a:t>: Full bathrooms above grade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HalfBath</a:t>
            </a:r>
            <a:r>
              <a:rPr lang="en-US" sz="1200" dirty="0">
                <a:latin typeface="Montserrat ExtraBold"/>
              </a:rPr>
              <a:t>: Half baths above grade Bedroom: Number of bedrooms above basement level </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Kitchen: Number of kitchens </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KitchenQual</a:t>
            </a:r>
            <a:r>
              <a:rPr lang="en-US" sz="1200" dirty="0">
                <a:latin typeface="Montserrat ExtraBold"/>
              </a:rPr>
              <a:t>: Kitchen quality</a:t>
            </a: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p:txBody>
      </p:sp>
      <p:sp>
        <p:nvSpPr>
          <p:cNvPr id="37" name="Google Shape;731;p22">
            <a:extLst>
              <a:ext uri="{FF2B5EF4-FFF2-40B4-BE49-F238E27FC236}">
                <a16:creationId xmlns:a16="http://schemas.microsoft.com/office/drawing/2014/main" id="{D78598BC-A288-4FA9-A5E6-2A9FEEF0D9E5}"/>
              </a:ext>
            </a:extLst>
          </p:cNvPr>
          <p:cNvSpPr txBox="1">
            <a:spLocks/>
          </p:cNvSpPr>
          <p:nvPr/>
        </p:nvSpPr>
        <p:spPr>
          <a:xfrm>
            <a:off x="6419845" y="417546"/>
            <a:ext cx="2609519" cy="3400085"/>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rgbClr val="434343"/>
              </a:buClr>
              <a:buSzPts val="1200"/>
              <a:buFont typeface="EB Garamond"/>
              <a:buNone/>
              <a:defRPr sz="14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9pPr>
          </a:lstStyle>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Fireplaces: Number of fireplaces</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GarageArea</a:t>
            </a:r>
            <a:r>
              <a:rPr lang="en-US" sz="1200" dirty="0">
                <a:latin typeface="Montserrat ExtraBold"/>
              </a:rPr>
              <a:t>: Size of garage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GarageCars</a:t>
            </a:r>
            <a:r>
              <a:rPr lang="en-US" sz="1200" dirty="0">
                <a:latin typeface="Montserrat ExtraBold"/>
              </a:rPr>
              <a:t>: Size of garage in car capacity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GrLivArea</a:t>
            </a:r>
            <a:r>
              <a:rPr lang="en-US" sz="1200" dirty="0">
                <a:latin typeface="Montserrat ExtraBold"/>
              </a:rPr>
              <a:t>: Above grade (ground) living area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PavedDrive</a:t>
            </a:r>
            <a:r>
              <a:rPr lang="en-US" sz="1200" dirty="0">
                <a:latin typeface="Montserrat ExtraBold"/>
              </a:rPr>
              <a:t>: Paved driveway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PoolArea</a:t>
            </a:r>
            <a:r>
              <a:rPr lang="en-US" sz="1200" dirty="0">
                <a:latin typeface="Montserrat ExtraBold"/>
              </a:rPr>
              <a:t>: Pool area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TotRmsAbvGrd</a:t>
            </a:r>
            <a:r>
              <a:rPr lang="en-US" sz="1200" dirty="0">
                <a:latin typeface="Montserrat ExtraBold"/>
              </a:rPr>
              <a:t>: Total rooms above grade (does not include bathrooms)</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YrSold</a:t>
            </a:r>
            <a:r>
              <a:rPr lang="en-US" sz="1200" dirty="0">
                <a:latin typeface="Montserrat ExtraBold"/>
              </a:rPr>
              <a:t>: Year Sold</a:t>
            </a:r>
          </a:p>
          <a:p>
            <a:pPr marL="0" indent="0">
              <a:spcBef>
                <a:spcPts val="1600"/>
              </a:spcBef>
              <a:spcAft>
                <a:spcPts val="1600"/>
              </a:spcAft>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pic>
        <p:nvPicPr>
          <p:cNvPr id="3" name="Picture 2">
            <a:extLst>
              <a:ext uri="{FF2B5EF4-FFF2-40B4-BE49-F238E27FC236}">
                <a16:creationId xmlns:a16="http://schemas.microsoft.com/office/drawing/2014/main" id="{F38D70CE-999F-4690-8A1F-3340858C1E96}"/>
              </a:ext>
            </a:extLst>
          </p:cNvPr>
          <p:cNvPicPr>
            <a:picLocks noChangeAspect="1"/>
          </p:cNvPicPr>
          <p:nvPr/>
        </p:nvPicPr>
        <p:blipFill>
          <a:blip r:embed="rId3"/>
          <a:stretch>
            <a:fillRect/>
          </a:stretch>
        </p:blipFill>
        <p:spPr>
          <a:xfrm>
            <a:off x="599509" y="1221768"/>
            <a:ext cx="7791460" cy="3406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pic>
        <p:nvPicPr>
          <p:cNvPr id="4" name="Picture 3">
            <a:extLst>
              <a:ext uri="{FF2B5EF4-FFF2-40B4-BE49-F238E27FC236}">
                <a16:creationId xmlns:a16="http://schemas.microsoft.com/office/drawing/2014/main" id="{D764B3D0-F755-4E50-AC3E-0731CD1DDA16}"/>
              </a:ext>
            </a:extLst>
          </p:cNvPr>
          <p:cNvPicPr>
            <a:picLocks noChangeAspect="1"/>
          </p:cNvPicPr>
          <p:nvPr/>
        </p:nvPicPr>
        <p:blipFill>
          <a:blip r:embed="rId3"/>
          <a:stretch>
            <a:fillRect/>
          </a:stretch>
        </p:blipFill>
        <p:spPr>
          <a:xfrm>
            <a:off x="1828800" y="1229891"/>
            <a:ext cx="5888971" cy="3585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6541565"/>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TotalTime>
  <Words>1145</Words>
  <Application>Microsoft Office PowerPoint</Application>
  <PresentationFormat>On-screen Show (16:9)</PresentationFormat>
  <Paragraphs>126</Paragraphs>
  <Slides>16</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-apple-system</vt:lpstr>
      <vt:lpstr>Arial</vt:lpstr>
      <vt:lpstr>Barlow Light</vt:lpstr>
      <vt:lpstr>EB Garamond</vt:lpstr>
      <vt:lpstr>Fira Sans Extra Condensed Medium</vt:lpstr>
      <vt:lpstr>Montserrat Black</vt:lpstr>
      <vt:lpstr>Montserrat ExtraBold</vt:lpstr>
      <vt:lpstr>Montserrat Light</vt:lpstr>
      <vt:lpstr>Montserrat Medium</vt:lpstr>
      <vt:lpstr>Open Sans</vt:lpstr>
      <vt:lpstr>Roboto</vt:lpstr>
      <vt:lpstr>Squada One</vt:lpstr>
      <vt:lpstr>Wingdings</vt:lpstr>
      <vt:lpstr>Real Estate Marketing Plan </vt:lpstr>
      <vt:lpstr>House Price Prediction Project Final Project – Group 2</vt:lpstr>
      <vt:lpstr>TABLE OF CONTENTS</vt:lpstr>
      <vt:lpstr>PROJECT GOAL</vt:lpstr>
      <vt:lpstr>MODELS, TECHNOLOGIES AND LIBRARIES</vt:lpstr>
      <vt:lpstr>DATA PROCESSING</vt:lpstr>
      <vt:lpstr>MODEL TRAINING, TESTING AND FINE TUNNING</vt:lpstr>
      <vt:lpstr>Relevant House Features Used </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WHAT’S NEXT?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MARKETING PLAN</dc:title>
  <dc:creator>Rosalyn Tiamzon</dc:creator>
  <cp:lastModifiedBy>Raine Tiamzon</cp:lastModifiedBy>
  <cp:revision>21</cp:revision>
  <dcterms:modified xsi:type="dcterms:W3CDTF">2022-12-07T23:26:59Z</dcterms:modified>
</cp:coreProperties>
</file>