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fd2f61ed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fd2f61ed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fd2f61ed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fd2f61ed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fd2f61ed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fd2f61ed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fd2f61ed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fd2f61ed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fd2f61ed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fd2f61ed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fd2f61ed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fd2f61ed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fd2f61ed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fd2f61ed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fd2f61ed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fd2f61ed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fd2f61ed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fd2f61ed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157929fb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157929fb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fd2f61e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fd2f61e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fd2f61ed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fd2f61ed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fd2f61e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fd2f61e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fd2f61e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fd2f61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fd2f61ed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fd2f61ed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fd2f61ed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fd2f61ed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fd2f61ed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fd2f61ed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fd2f61ed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fd2f61ed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8900" y="245725"/>
            <a:ext cx="31248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E06666"/>
                </a:solidFill>
              </a:rPr>
              <a:t>Problem(s)</a:t>
            </a:r>
            <a:r>
              <a:rPr lang="en" sz="4000"/>
              <a:t>: </a:t>
            </a:r>
            <a:endParaRPr sz="4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6AA84F"/>
                </a:solidFill>
              </a:rPr>
              <a:t>Solution</a:t>
            </a:r>
            <a:r>
              <a:rPr lang="en" sz="4000"/>
              <a:t>:</a:t>
            </a:r>
            <a:endParaRPr sz="1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845225"/>
            <a:ext cx="91440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35">
                <a:solidFill>
                  <a:schemeClr val="dk1"/>
                </a:solidFill>
              </a:rPr>
              <a:t>Theme Connections:</a:t>
            </a:r>
            <a:endParaRPr sz="3635">
              <a:solidFill>
                <a:schemeClr val="dk1"/>
              </a:solidFill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35"/>
              <a:t> </a:t>
            </a:r>
            <a:r>
              <a:rPr lang="en">
                <a:solidFill>
                  <a:schemeClr val="dk1"/>
                </a:solidFill>
              </a:rPr>
              <a:t>Solution should aid in building networking </a:t>
            </a:r>
            <a:r>
              <a:rPr lang="en">
                <a:solidFill>
                  <a:schemeClr val="dk1"/>
                </a:solidFill>
              </a:rPr>
              <a:t>opportunities and/or professional relationship development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2937600" y="345500"/>
            <a:ext cx="8520600" cy="19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Limited Access to Funding Opportunities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Difficulty in Building and Maintaining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Community Networks for Student Organizations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Crowdfunding App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ctrTitle"/>
          </p:nvPr>
        </p:nvSpPr>
        <p:spPr>
          <a:xfrm>
            <a:off x="1795800" y="0"/>
            <a:ext cx="73482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App Structure: Homepage &amp; Campaigns</a:t>
            </a:r>
            <a:endParaRPr sz="3100"/>
          </a:p>
        </p:txBody>
      </p:sp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245200" y="1038325"/>
            <a:ext cx="88989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Frontend: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Admins create, view, and manage campaigns.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Backend: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API to create or update campaigns.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Database: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Store campaign details and progress.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9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ctrTitle"/>
          </p:nvPr>
        </p:nvSpPr>
        <p:spPr>
          <a:xfrm>
            <a:off x="1795800" y="0"/>
            <a:ext cx="73482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QR Code Donation Page</a:t>
            </a:r>
            <a:endParaRPr sz="3100"/>
          </a:p>
        </p:txBody>
      </p:sp>
      <p:sp>
        <p:nvSpPr>
          <p:cNvPr id="129" name="Google Shape;129;p23"/>
          <p:cNvSpPr txBox="1"/>
          <p:nvPr>
            <p:ph idx="1" type="subTitle"/>
          </p:nvPr>
        </p:nvSpPr>
        <p:spPr>
          <a:xfrm>
            <a:off x="245200" y="1038325"/>
            <a:ext cx="88989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Frontend: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Display unique QR codes for donations.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Backend: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Generate QR codes dynamically for each campaign.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Database: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Store donation links and campaign associations.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9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ctrTitle"/>
          </p:nvPr>
        </p:nvSpPr>
        <p:spPr>
          <a:xfrm>
            <a:off x="1795800" y="0"/>
            <a:ext cx="73482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App Structure: Donor Page &amp; Donations</a:t>
            </a:r>
            <a:endParaRPr sz="3100"/>
          </a:p>
        </p:txBody>
      </p:sp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245200" y="1038325"/>
            <a:ext cx="88989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Frontend: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Display campaigns, allow donations via Stripe.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Backend: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API endpoint to track donations and update campaign progress.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Database: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Store donation information (amount, donor, campaign).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1795800" y="0"/>
            <a:ext cx="73482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App Structure: Blog Page</a:t>
            </a:r>
            <a:endParaRPr sz="3100"/>
          </a:p>
        </p:txBody>
      </p:sp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245200" y="1038325"/>
            <a:ext cx="88989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Frontend: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Display posts and updates from organizations.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Backend: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API for posting blogs and retrieving posts.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Database: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Store blog data (title, content, creator).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9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ctrTitle"/>
          </p:nvPr>
        </p:nvSpPr>
        <p:spPr>
          <a:xfrm>
            <a:off x="1795800" y="0"/>
            <a:ext cx="73482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App Structure: Social Interaction</a:t>
            </a:r>
            <a:endParaRPr sz="3100"/>
          </a:p>
        </p:txBody>
      </p:sp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245200" y="1038325"/>
            <a:ext cx="88989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Frontend: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 registration forms with email, name, and password.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Firebase Authentication integration.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Backend: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Handle user registration via Firebase tokens.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Database: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Store user data (roles: donor, admin).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9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ctrTitle"/>
          </p:nvPr>
        </p:nvSpPr>
        <p:spPr>
          <a:xfrm>
            <a:off x="1795800" y="0"/>
            <a:ext cx="73482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Cloud Infrastructure &amp; DevOps</a:t>
            </a:r>
            <a:endParaRPr sz="3100"/>
          </a:p>
        </p:txBody>
      </p:sp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245200" y="1038325"/>
            <a:ext cx="88989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AWS Services: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EC2</a:t>
            </a:r>
            <a:r>
              <a:rPr lang="en" sz="1600">
                <a:solidFill>
                  <a:schemeClr val="dk1"/>
                </a:solidFill>
              </a:rPr>
              <a:t> for backend hosting.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RDS</a:t>
            </a:r>
            <a:r>
              <a:rPr lang="en" sz="1600">
                <a:solidFill>
                  <a:schemeClr val="dk1"/>
                </a:solidFill>
              </a:rPr>
              <a:t> for MySQL database.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S3</a:t>
            </a:r>
            <a:r>
              <a:rPr lang="en" sz="1600">
                <a:solidFill>
                  <a:schemeClr val="dk1"/>
                </a:solidFill>
              </a:rPr>
              <a:t> for static files (images,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Route 53</a:t>
            </a:r>
            <a:r>
              <a:rPr lang="en" sz="1600">
                <a:solidFill>
                  <a:schemeClr val="dk1"/>
                </a:solidFill>
              </a:rPr>
              <a:t> for DNS management.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CI/CD Pipeline: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GitHub Actions or AWS CodePipeline for automated deployment.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Security: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AWS IAM for role-based access.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9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ctrTitle"/>
          </p:nvPr>
        </p:nvSpPr>
        <p:spPr>
          <a:xfrm>
            <a:off x="1795800" y="0"/>
            <a:ext cx="73482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Cybersecurity Considerations</a:t>
            </a:r>
            <a:endParaRPr sz="3100"/>
          </a:p>
        </p:txBody>
      </p:sp>
      <p:sp>
        <p:nvSpPr>
          <p:cNvPr id="159" name="Google Shape;159;p28"/>
          <p:cNvSpPr txBox="1"/>
          <p:nvPr>
            <p:ph idx="1" type="subTitle"/>
          </p:nvPr>
        </p:nvSpPr>
        <p:spPr>
          <a:xfrm>
            <a:off x="245100" y="927475"/>
            <a:ext cx="88989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Authentication: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Secure sign-in using Firebase Authentication.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Data Encryption: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Encrypt sensitive data both at rest and in transit.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Payment Security: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Stripe with PCI-DSS compliance for donations.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Rate Limiting: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Prevent abuse via API rate limiting.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Access Control: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Manage user roles and permissions using Firebase.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9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ctrTitle"/>
          </p:nvPr>
        </p:nvSpPr>
        <p:spPr>
          <a:xfrm>
            <a:off x="1795800" y="0"/>
            <a:ext cx="73482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Other Considerations</a:t>
            </a:r>
            <a:endParaRPr sz="3100"/>
          </a:p>
        </p:txBody>
      </p:sp>
      <p:sp>
        <p:nvSpPr>
          <p:cNvPr id="165" name="Google Shape;165;p29"/>
          <p:cNvSpPr txBox="1"/>
          <p:nvPr>
            <p:ph idx="1" type="subTitle"/>
          </p:nvPr>
        </p:nvSpPr>
        <p:spPr>
          <a:xfrm>
            <a:off x="245200" y="1038325"/>
            <a:ext cx="88989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Testing: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</a:t>
            </a:r>
            <a:r>
              <a:rPr b="1" lang="en" sz="1600">
                <a:solidFill>
                  <a:schemeClr val="dk1"/>
                </a:solidFill>
              </a:rPr>
              <a:t>pytest</a:t>
            </a:r>
            <a:r>
              <a:rPr lang="en" sz="1600">
                <a:solidFill>
                  <a:schemeClr val="dk1"/>
                </a:solidFill>
              </a:rPr>
              <a:t> for backend testing, </a:t>
            </a:r>
            <a:r>
              <a:rPr b="1" lang="en" sz="1600">
                <a:solidFill>
                  <a:schemeClr val="dk1"/>
                </a:solidFill>
              </a:rPr>
              <a:t>Jest</a:t>
            </a:r>
            <a:r>
              <a:rPr lang="en" sz="1600">
                <a:solidFill>
                  <a:schemeClr val="dk1"/>
                </a:solidFill>
              </a:rPr>
              <a:t> for frontend testing.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Performance Optimization: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Lazy-load content, compress images, paginate data.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Analytics: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Integrate </a:t>
            </a:r>
            <a:r>
              <a:rPr b="1" lang="en" sz="1600">
                <a:solidFill>
                  <a:schemeClr val="dk1"/>
                </a:solidFill>
              </a:rPr>
              <a:t>Firebase Analytics</a:t>
            </a:r>
            <a:r>
              <a:rPr lang="en" sz="1600">
                <a:solidFill>
                  <a:schemeClr val="dk1"/>
                </a:solidFill>
              </a:rPr>
              <a:t> for user insights and app improvements.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9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ctrTitle"/>
          </p:nvPr>
        </p:nvSpPr>
        <p:spPr>
          <a:xfrm>
            <a:off x="1795800" y="0"/>
            <a:ext cx="73482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Outcomes</a:t>
            </a:r>
            <a:endParaRPr sz="3100"/>
          </a:p>
        </p:txBody>
      </p:sp>
      <p:sp>
        <p:nvSpPr>
          <p:cNvPr id="171" name="Google Shape;171;p30"/>
          <p:cNvSpPr txBox="1"/>
          <p:nvPr>
            <p:ph idx="1" type="subTitle"/>
          </p:nvPr>
        </p:nvSpPr>
        <p:spPr>
          <a:xfrm>
            <a:off x="245200" y="1038325"/>
            <a:ext cx="88989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Scalable and Secure: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tech stack is built to scale, ensuring the app grows with its user base.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User-Focused: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Provides an easy and efficient way for campus organizations to raise funds and engage with donors.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Page Flow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 register on React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Firebase creates the user account and returns auth 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React send the token and user data to django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Django verifies the 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Django stores user data in MYSQL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AWS/firebase host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-200" y="0"/>
            <a:ext cx="91440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App Vision: </a:t>
            </a:r>
            <a:r>
              <a:rPr lang="en" sz="3000"/>
              <a:t>Crowdfunding for Campus Orgs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00625" y="1149175"/>
            <a:ext cx="88989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b="1" lang="en" sz="2600">
                <a:solidFill>
                  <a:schemeClr val="dk1"/>
                </a:solidFill>
              </a:rPr>
              <a:t>Objective:</a:t>
            </a:r>
            <a:r>
              <a:rPr lang="en" sz="2600">
                <a:solidFill>
                  <a:schemeClr val="dk1"/>
                </a:solidFill>
              </a:rPr>
              <a:t> Empower college campus organizations to raise funds easily and connect with donors.</a:t>
            </a:r>
            <a:endParaRPr sz="2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○"/>
            </a:pPr>
            <a:r>
              <a:rPr b="1" lang="en" sz="2600">
                <a:solidFill>
                  <a:schemeClr val="dk1"/>
                </a:solidFill>
              </a:rPr>
              <a:t>Purpose:</a:t>
            </a:r>
            <a:r>
              <a:rPr lang="en" sz="2600">
                <a:solidFill>
                  <a:schemeClr val="dk1"/>
                </a:solidFill>
              </a:rPr>
              <a:t> Streamline fundraising, access local/national funding opportunities, and improve donation collection.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9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623400" y="0"/>
            <a:ext cx="85206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Key Features</a:t>
            </a:r>
            <a:endParaRPr sz="3100"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45200" y="1038325"/>
            <a:ext cx="44217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User Registration &amp; Authentication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Users register as admins, donors, or members through Django Authentication.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Campaign Management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Admins create, update, and manage campaigns, track goals, and progress.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QR Code Donations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Unique QR codes for easy in-person donations.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92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666900" y="1038325"/>
            <a:ext cx="4516500" cy="3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Donor Interaction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Donors browse campaigns, donate, and track progress.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999999"/>
                </a:solidFill>
              </a:rPr>
              <a:t>Blog &amp; Updates</a:t>
            </a:r>
            <a:endParaRPr b="1" i="1" sz="1600"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i="1" lang="en" sz="1600">
                <a:solidFill>
                  <a:srgbClr val="999999"/>
                </a:solidFill>
              </a:rPr>
              <a:t>Organizations post updates to engage their community.</a:t>
            </a:r>
            <a:endParaRPr i="1" sz="16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999999"/>
                </a:solidFill>
              </a:rPr>
              <a:t>Social Element</a:t>
            </a:r>
            <a:endParaRPr b="1" i="1" sz="1600">
              <a:solidFill>
                <a:srgbClr val="99999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99999"/>
              </a:buClr>
              <a:buSzPts val="1600"/>
              <a:buChar char="●"/>
            </a:pPr>
            <a:r>
              <a:rPr i="1" lang="en" sz="1600">
                <a:solidFill>
                  <a:srgbClr val="999999"/>
                </a:solidFill>
              </a:rPr>
              <a:t>Users can interact by commenting and offering support.</a:t>
            </a:r>
            <a:endParaRPr i="1" sz="1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623400" y="0"/>
            <a:ext cx="85206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Technology Stack</a:t>
            </a:r>
            <a:endParaRPr sz="3100"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245100" y="1223100"/>
            <a:ext cx="8898900" cy="26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Frontend:</a:t>
            </a:r>
            <a:r>
              <a:rPr lang="en" sz="1600">
                <a:solidFill>
                  <a:schemeClr val="dk1"/>
                </a:solidFill>
              </a:rPr>
              <a:t> React Native (cross-platform mobile app development)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Backend:</a:t>
            </a:r>
            <a:r>
              <a:rPr lang="en" sz="1600">
                <a:solidFill>
                  <a:schemeClr val="dk1"/>
                </a:solidFill>
              </a:rPr>
              <a:t> Python (Django for API)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*Database:</a:t>
            </a:r>
            <a:r>
              <a:rPr lang="en" sz="1600">
                <a:solidFill>
                  <a:schemeClr val="dk1"/>
                </a:solidFill>
              </a:rPr>
              <a:t> MySQL (storing user, campaign, and donation data)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Authentication:</a:t>
            </a:r>
            <a:r>
              <a:rPr lang="en" sz="1600">
                <a:solidFill>
                  <a:schemeClr val="dk1"/>
                </a:solidFill>
              </a:rPr>
              <a:t> Django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Cloud Infrastructure:</a:t>
            </a:r>
            <a:r>
              <a:rPr lang="en" sz="1600">
                <a:solidFill>
                  <a:schemeClr val="dk1"/>
                </a:solidFill>
              </a:rPr>
              <a:t> AWS (scalable hosting, databases (EC2, RDS))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9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070250" y="354725"/>
            <a:ext cx="700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How does the solution satisfy the Theme?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562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Our crowdfunding app is directly aligned with the theme of </a:t>
            </a:r>
            <a:r>
              <a:rPr b="1" lang="en" sz="1600">
                <a:solidFill>
                  <a:schemeClr val="dk1"/>
                </a:solidFill>
              </a:rPr>
              <a:t>"Connections"</a:t>
            </a:r>
            <a:r>
              <a:rPr lang="en" sz="1600">
                <a:solidFill>
                  <a:schemeClr val="dk1"/>
                </a:solidFill>
              </a:rPr>
              <a:t> because it facilitates both </a:t>
            </a:r>
            <a:r>
              <a:rPr b="1" lang="en" sz="1600">
                <a:solidFill>
                  <a:schemeClr val="dk1"/>
                </a:solidFill>
              </a:rPr>
              <a:t>community-building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b="1" lang="en" sz="1600">
                <a:solidFill>
                  <a:schemeClr val="dk1"/>
                </a:solidFill>
              </a:rPr>
              <a:t>professional relationship development</a:t>
            </a:r>
            <a:r>
              <a:rPr lang="en" sz="1600">
                <a:solidFill>
                  <a:schemeClr val="dk1"/>
                </a:solidFill>
              </a:rPr>
              <a:t>. By providing a space where campus organizations can engage with donors, both locally and nationally, our app fosters a deeper, more collaborative network that extends beyond simple transactions. The connections made through our platform are not just transactional; they are opportunities for </a:t>
            </a:r>
            <a:r>
              <a:rPr b="1" lang="en" sz="1600">
                <a:solidFill>
                  <a:schemeClr val="dk1"/>
                </a:solidFill>
              </a:rPr>
              <a:t>long-term relationships, professional growth, and community support</a:t>
            </a:r>
            <a:r>
              <a:rPr lang="en" sz="1600">
                <a:solidFill>
                  <a:schemeClr val="dk1"/>
                </a:solidFill>
              </a:rPr>
              <a:t>, ultimately helping students, organizations, and donors work together for shared causes and goals.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623400" y="0"/>
            <a:ext cx="85206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Problems our Solution Address</a:t>
            </a:r>
            <a:endParaRPr sz="4200"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245200" y="1038325"/>
            <a:ext cx="88989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chemeClr val="dk1"/>
                </a:solidFill>
              </a:rPr>
              <a:t>Key Problems Addressed: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Financial Barriers to Participation: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Students face financial constraints that limit their involvement in extracurricular activities.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The app provides an easy way for organizations to raise funds, making participation accessible to more students.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Limited Access to Funding Opportunities: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Small or lesser-known campus organizations struggle to find local and national funding opportunities.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The app connects organizations with national grants and donors, broadening access to essential resources.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Difficulty in Building and Maintaining Community Networks: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Organizations often lack strong, engaged networks of donors and supporters.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The app fosters connections between organizations, donors, and community members, building meaningful relationships.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Lack of Professional Development Opportunities for Students: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Students leading campus organizations often lack real-world professional experience.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The app empowers students to gain valuable skills in project management, fundraising, and networking.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Inefficient or Disjointed Donation Collection: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Traditional donation methods are cumbersome, especially during in-person events.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The app simplifies donations with features like QR codes, offering a smooth and user-friendly donation experience.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9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234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Phase 1 Project Timeline</a:t>
            </a:r>
            <a:endParaRPr sz="3120"/>
          </a:p>
        </p:txBody>
      </p:sp>
      <p:sp>
        <p:nvSpPr>
          <p:cNvPr id="93" name="Google Shape;93;p19"/>
          <p:cNvSpPr/>
          <p:nvPr/>
        </p:nvSpPr>
        <p:spPr>
          <a:xfrm>
            <a:off x="49900" y="1203150"/>
            <a:ext cx="1735500" cy="12384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Research and rep, UI design, Github Repo creation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March 14th-16th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264950" y="3171038"/>
            <a:ext cx="1735500" cy="7095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Powerpoint &amp; Demo Due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March 23rd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2492400" y="3156000"/>
            <a:ext cx="1735500" cy="709500"/>
          </a:xfrm>
          <a:prstGeom prst="flowChartAlternateProcess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Halfway done with coding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March 19th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4716275" y="1154300"/>
            <a:ext cx="1735500" cy="1272000"/>
          </a:xfrm>
          <a:prstGeom prst="flowChartAlternateProcess">
            <a:avLst/>
          </a:prstGeom>
          <a:solidFill>
            <a:srgbClr val="FFE59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Coding is close to being complete</a:t>
            </a:r>
            <a:r>
              <a:rPr lang="en">
                <a:solidFill>
                  <a:schemeClr val="dk1"/>
                </a:solidFill>
              </a:rPr>
              <a:t> Begin working on Demo Video and powerpoint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March 21st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97" name="Google Shape;97;p19"/>
          <p:cNvCxnSpPr/>
          <p:nvPr/>
        </p:nvCxnSpPr>
        <p:spPr>
          <a:xfrm>
            <a:off x="143550" y="2800250"/>
            <a:ext cx="8856900" cy="2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9"/>
          <p:cNvSpPr txBox="1"/>
          <p:nvPr/>
        </p:nvSpPr>
        <p:spPr>
          <a:xfrm>
            <a:off x="137900" y="2893225"/>
            <a:ext cx="125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March 14th -16th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8180825" y="2893225"/>
            <a:ext cx="88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March 23rd</a:t>
            </a:r>
            <a:endParaRPr b="1"/>
          </a:p>
        </p:txBody>
      </p:sp>
      <p:sp>
        <p:nvSpPr>
          <p:cNvPr id="100" name="Google Shape;100;p19"/>
          <p:cNvSpPr/>
          <p:nvPr/>
        </p:nvSpPr>
        <p:spPr>
          <a:xfrm>
            <a:off x="121925" y="2760050"/>
            <a:ext cx="66600" cy="62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9000450" y="2780150"/>
            <a:ext cx="66600" cy="62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9"/>
          <p:cNvCxnSpPr/>
          <p:nvPr/>
        </p:nvCxnSpPr>
        <p:spPr>
          <a:xfrm>
            <a:off x="917650" y="2441125"/>
            <a:ext cx="0" cy="34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9"/>
          <p:cNvCxnSpPr/>
          <p:nvPr/>
        </p:nvCxnSpPr>
        <p:spPr>
          <a:xfrm>
            <a:off x="8069600" y="2822450"/>
            <a:ext cx="0" cy="34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9"/>
          <p:cNvCxnSpPr/>
          <p:nvPr/>
        </p:nvCxnSpPr>
        <p:spPr>
          <a:xfrm>
            <a:off x="3360150" y="2792325"/>
            <a:ext cx="0" cy="36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9"/>
          <p:cNvCxnSpPr>
            <a:stCxn id="96" idx="2"/>
          </p:cNvCxnSpPr>
          <p:nvPr/>
        </p:nvCxnSpPr>
        <p:spPr>
          <a:xfrm>
            <a:off x="5584025" y="2426300"/>
            <a:ext cx="0" cy="38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Coding Outline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1795800" y="0"/>
            <a:ext cx="73482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App Structure: Registration Page</a:t>
            </a:r>
            <a:endParaRPr sz="4200"/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45100" y="1038325"/>
            <a:ext cx="8898900" cy="4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Frontend: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Create registration forms with email, name, and password.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Firebase Authentication integration.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Backend: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Handle user registration via Firebase tokens.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Database: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Store user data (roles: donor, admin).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9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