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2E95-E192-4AA8-9B76-D8E7684B54F4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BE9A-41F3-4A95-9AB4-E77C63EA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21800"/>
            <a:ext cx="8520600" cy="8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72767"/>
            <a:ext cx="902800" cy="652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73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2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1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5F0F-A04F-41A2-A856-056754CCDBF7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9191-2A4A-4BAD-87ED-8EF3943AB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9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File Test Operators in Perl: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-b Is name a block device?</a:t>
            </a:r>
          </a:p>
          <a:p>
            <a:r>
              <a:rPr lang="en-US" sz="2400" dirty="0"/>
              <a:t>-c Is name a character device?</a:t>
            </a:r>
          </a:p>
          <a:p>
            <a:r>
              <a:rPr lang="en-US" sz="2400" b="1" dirty="0"/>
              <a:t>-d Is name a directory?</a:t>
            </a:r>
          </a:p>
          <a:p>
            <a:r>
              <a:rPr lang="en-US" sz="2400" dirty="0"/>
              <a:t>-e </a:t>
            </a:r>
            <a:r>
              <a:rPr lang="en-US" sz="2400" b="1" dirty="0"/>
              <a:t>Does name exist?</a:t>
            </a:r>
          </a:p>
          <a:p>
            <a:r>
              <a:rPr lang="en-US" sz="2400" dirty="0" smtClean="0"/>
              <a:t>-f </a:t>
            </a:r>
            <a:r>
              <a:rPr lang="en-US" sz="2400" b="1" dirty="0" smtClean="0"/>
              <a:t>Is name an ordinary file?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g Does name have its </a:t>
            </a:r>
            <a:r>
              <a:rPr lang="en-US" sz="2400" dirty="0" err="1"/>
              <a:t>setgid</a:t>
            </a:r>
            <a:r>
              <a:rPr lang="en-US" sz="2400" dirty="0"/>
              <a:t> bit set?</a:t>
            </a:r>
          </a:p>
          <a:p>
            <a:r>
              <a:rPr lang="en-US" sz="2400" dirty="0"/>
              <a:t>-k Does name have its "sticky bit" set?</a:t>
            </a:r>
          </a:p>
          <a:p>
            <a:r>
              <a:rPr lang="en-US" sz="2400" dirty="0"/>
              <a:t>-l </a:t>
            </a:r>
            <a:r>
              <a:rPr lang="en-US" sz="2400" b="1" dirty="0"/>
              <a:t>Is name a symbolic link?</a:t>
            </a:r>
          </a:p>
          <a:p>
            <a:r>
              <a:rPr lang="en-US" sz="2400" dirty="0"/>
              <a:t>-o Is name owned by the user?</a:t>
            </a:r>
          </a:p>
          <a:p>
            <a:r>
              <a:rPr lang="en-US" sz="2400" dirty="0"/>
              <a:t>-p Is name a named pipe?</a:t>
            </a:r>
          </a:p>
          <a:p>
            <a:r>
              <a:rPr lang="en-US" sz="2400" b="1" dirty="0"/>
              <a:t>-r Is name a readable file?</a:t>
            </a:r>
          </a:p>
          <a:p>
            <a:r>
              <a:rPr lang="en-US" sz="2400" b="1" dirty="0"/>
              <a:t>-s Is name a non-empty file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144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File Test Operators in Perl: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-t Does name represent a terminal?</a:t>
            </a:r>
          </a:p>
          <a:p>
            <a:r>
              <a:rPr lang="en-US" sz="2400" dirty="0"/>
              <a:t>-u Does name have its </a:t>
            </a:r>
            <a:r>
              <a:rPr lang="en-US" sz="2400" dirty="0" err="1"/>
              <a:t>setuid</a:t>
            </a:r>
            <a:r>
              <a:rPr lang="en-US" sz="2400" dirty="0"/>
              <a:t> bit set?</a:t>
            </a:r>
          </a:p>
          <a:p>
            <a:r>
              <a:rPr lang="en-US" sz="2400" b="1" dirty="0"/>
              <a:t>-w Is name a writable file?</a:t>
            </a:r>
          </a:p>
          <a:p>
            <a:r>
              <a:rPr lang="en-US" sz="2400" b="1" dirty="0"/>
              <a:t>-x Is name an executable file?</a:t>
            </a:r>
          </a:p>
          <a:p>
            <a:r>
              <a:rPr lang="en-US" sz="2400" b="1" dirty="0"/>
              <a:t>-z Is name an empty file?</a:t>
            </a:r>
          </a:p>
          <a:p>
            <a:r>
              <a:rPr lang="en-US" sz="2400" b="1" dirty="0"/>
              <a:t>-A How long since name accessed?</a:t>
            </a:r>
          </a:p>
          <a:p>
            <a:r>
              <a:rPr lang="en-US" sz="2400" b="1" dirty="0"/>
              <a:t>-B Is name a binary file?</a:t>
            </a:r>
          </a:p>
          <a:p>
            <a:r>
              <a:rPr lang="en-US" sz="2400" b="1" dirty="0"/>
              <a:t>-C How long since name's </a:t>
            </a:r>
            <a:r>
              <a:rPr lang="en-US" sz="2400" b="1" dirty="0" err="1"/>
              <a:t>inode</a:t>
            </a:r>
            <a:r>
              <a:rPr lang="en-US" sz="2400" b="1" dirty="0"/>
              <a:t> accessed?</a:t>
            </a:r>
          </a:p>
          <a:p>
            <a:r>
              <a:rPr lang="en-US" sz="2400" b="1" dirty="0"/>
              <a:t>-M How long since name modified?</a:t>
            </a:r>
          </a:p>
          <a:p>
            <a:r>
              <a:rPr lang="en-US" sz="2400" dirty="0"/>
              <a:t>-O Is name owned by the "real user" only?*</a:t>
            </a:r>
          </a:p>
          <a:p>
            <a:r>
              <a:rPr lang="en-US" sz="2400" dirty="0"/>
              <a:t>-R Is name readable by the "real user" only?*</a:t>
            </a:r>
          </a:p>
          <a:p>
            <a:r>
              <a:rPr lang="en-US" sz="2400" dirty="0"/>
              <a:t>-S Is name a socket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266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File Test Operators in Perl:</a:t>
            </a:r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b="1" dirty="0"/>
              <a:t>-T Is name a text file?</a:t>
            </a:r>
          </a:p>
          <a:p>
            <a:r>
              <a:rPr lang="en-US" sz="2400" dirty="0"/>
              <a:t>-W Is name writable by the "real user" only?*</a:t>
            </a:r>
          </a:p>
          <a:p>
            <a:r>
              <a:rPr lang="en-US" sz="2400" dirty="0"/>
              <a:t>-X Is name executable by the "real user" only?*</a:t>
            </a:r>
            <a:endParaRPr lang="en" sz="2400" dirty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739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 smtClean="0"/>
              <a:t>T</a:t>
            </a:r>
            <a:r>
              <a:rPr lang="en" sz="2400" dirty="0" smtClean="0"/>
              <a:t>ell</a:t>
            </a:r>
          </a:p>
          <a:p>
            <a:pPr lvl="1"/>
            <a:r>
              <a:rPr lang="en-US" sz="2000" dirty="0" smtClean="0"/>
              <a:t>T</a:t>
            </a:r>
            <a:r>
              <a:rPr lang="en" sz="2000" dirty="0" smtClean="0"/>
              <a:t>ell(fileVar)</a:t>
            </a:r>
          </a:p>
          <a:p>
            <a:pPr lvl="1"/>
            <a:r>
              <a:rPr lang="en-US" sz="2000" dirty="0" smtClean="0"/>
              <a:t>I</a:t>
            </a:r>
            <a:r>
              <a:rPr lang="en" sz="2000" dirty="0" smtClean="0"/>
              <a:t>t gives distance in bytes between begin</a:t>
            </a:r>
            <a:r>
              <a:rPr lang="en-US" sz="2000" dirty="0" smtClean="0"/>
              <a:t>n</a:t>
            </a:r>
            <a:r>
              <a:rPr lang="en" sz="2000" dirty="0" smtClean="0"/>
              <a:t>ing of the file and current position in the file.</a:t>
            </a:r>
          </a:p>
          <a:p>
            <a:r>
              <a:rPr lang="en-US" sz="2400" dirty="0" smtClean="0"/>
              <a:t>S</a:t>
            </a:r>
            <a:r>
              <a:rPr lang="en" sz="2400" dirty="0" smtClean="0"/>
              <a:t>eek</a:t>
            </a:r>
          </a:p>
          <a:p>
            <a:pPr lvl="1"/>
            <a:r>
              <a:rPr lang="en-US" sz="2000" dirty="0"/>
              <a:t>seek (</a:t>
            </a:r>
            <a:r>
              <a:rPr lang="en-US" sz="2000" dirty="0" err="1"/>
              <a:t>filevar</a:t>
            </a:r>
            <a:r>
              <a:rPr lang="en-US" sz="2000" dirty="0"/>
              <a:t>, distance, </a:t>
            </a:r>
            <a:r>
              <a:rPr lang="en-US" sz="2000" dirty="0" err="1"/>
              <a:t>relative_to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err="1" smtClean="0"/>
              <a:t>Filevar</a:t>
            </a:r>
            <a:r>
              <a:rPr lang="en-US" sz="2000" dirty="0" smtClean="0"/>
              <a:t> – File variable</a:t>
            </a:r>
          </a:p>
          <a:p>
            <a:pPr lvl="1"/>
            <a:r>
              <a:rPr lang="en-US" sz="2000" dirty="0" smtClean="0"/>
              <a:t>Distance – Number of bytes to be skipped</a:t>
            </a:r>
          </a:p>
          <a:p>
            <a:pPr lvl="1"/>
            <a:r>
              <a:rPr lang="en-US" sz="2000" dirty="0" err="1" smtClean="0"/>
              <a:t>Relative_to</a:t>
            </a:r>
            <a:r>
              <a:rPr lang="en-US" sz="2000" dirty="0" smtClean="0"/>
              <a:t> – 0,1,2</a:t>
            </a:r>
          </a:p>
          <a:p>
            <a:pPr lvl="2"/>
            <a:r>
              <a:rPr lang="en-US" sz="1600" dirty="0" smtClean="0"/>
              <a:t>0 – number of bytes to be skipped is relative to the beginning of the file</a:t>
            </a:r>
          </a:p>
          <a:p>
            <a:pPr lvl="2"/>
            <a:r>
              <a:rPr lang="en-US" sz="1600" dirty="0" smtClean="0"/>
              <a:t>1 – number of bytes to be skipped is relative to the current position in the file.</a:t>
            </a:r>
          </a:p>
          <a:p>
            <a:pPr lvl="2"/>
            <a:r>
              <a:rPr lang="en-US" sz="1600" dirty="0" smtClean="0"/>
              <a:t>2 – number of bytes to be skipped is relative to the end of file</a:t>
            </a:r>
            <a:endParaRPr lang="en" sz="16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8755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260250" y="252967"/>
            <a:ext cx="7359750" cy="813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"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Read</a:t>
            </a:r>
          </a:p>
          <a:p>
            <a:pPr lvl="1"/>
            <a:r>
              <a:rPr lang="en-US" sz="2000" dirty="0"/>
              <a:t>read (</a:t>
            </a:r>
            <a:r>
              <a:rPr lang="en-US" sz="2000" dirty="0" err="1"/>
              <a:t>filevar</a:t>
            </a:r>
            <a:r>
              <a:rPr lang="en-US" sz="2000" dirty="0"/>
              <a:t>, result, length, </a:t>
            </a:r>
            <a:r>
              <a:rPr lang="en-US" sz="2000" dirty="0" err="1"/>
              <a:t>skipval</a:t>
            </a:r>
            <a:r>
              <a:rPr lang="en-US" sz="2000" dirty="0"/>
              <a:t>);</a:t>
            </a:r>
            <a:endParaRPr lang="en" sz="2000" dirty="0"/>
          </a:p>
          <a:p>
            <a:pPr lvl="1"/>
            <a:r>
              <a:rPr lang="en-US" sz="1600" dirty="0" err="1" smtClean="0"/>
              <a:t>Filevar</a:t>
            </a:r>
            <a:r>
              <a:rPr lang="en-US" sz="1600" dirty="0" smtClean="0"/>
              <a:t> – file variable</a:t>
            </a:r>
          </a:p>
          <a:p>
            <a:pPr lvl="1"/>
            <a:r>
              <a:rPr lang="en-US" sz="1600" dirty="0" smtClean="0"/>
              <a:t>Result – is the scalar variable in which the o/p will be stored</a:t>
            </a:r>
          </a:p>
          <a:p>
            <a:pPr lvl="1"/>
            <a:r>
              <a:rPr lang="en-US" sz="1600" dirty="0" smtClean="0"/>
              <a:t>Length – it is the number of bytes to be read</a:t>
            </a:r>
          </a:p>
          <a:p>
            <a:pPr lvl="1"/>
            <a:r>
              <a:rPr lang="en-US" sz="1600" dirty="0" err="1" smtClean="0"/>
              <a:t>Skipval</a:t>
            </a:r>
            <a:r>
              <a:rPr lang="en-US" sz="1600" dirty="0" smtClean="0"/>
              <a:t> – is the number of bytes to be skipped before reading </a:t>
            </a:r>
            <a:r>
              <a:rPr lang="en-US" sz="1600" smtClean="0"/>
              <a:t>is started.</a:t>
            </a:r>
            <a:endParaRPr lang="en-US" sz="1600" dirty="0" smtClean="0"/>
          </a:p>
        </p:txBody>
      </p:sp>
      <p:cxnSp>
        <p:nvCxnSpPr>
          <p:cNvPr id="133" name="Shape 133"/>
          <p:cNvCxnSpPr/>
          <p:nvPr/>
        </p:nvCxnSpPr>
        <p:spPr>
          <a:xfrm rot="5400000">
            <a:off x="-635500" y="669917"/>
            <a:ext cx="1792400" cy="9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-914975" y="1380967"/>
            <a:ext cx="1344300" cy="1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0186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413</Words>
  <Application>Microsoft Office PowerPoint</Application>
  <PresentationFormat>On-screen Show (4:3)</PresentationFormat>
  <Paragraphs>49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File Test Operators in Perl: </vt:lpstr>
      <vt:lpstr>File Test Operators in Perl: </vt:lpstr>
      <vt:lpstr>File Test Operators in Perl: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Test Operators in Perl: </dc:title>
  <dc:creator>user</dc:creator>
  <cp:lastModifiedBy>user</cp:lastModifiedBy>
  <cp:revision>3</cp:revision>
  <dcterms:created xsi:type="dcterms:W3CDTF">2017-08-21T08:50:11Z</dcterms:created>
  <dcterms:modified xsi:type="dcterms:W3CDTF">2017-08-21T09:39:41Z</dcterms:modified>
</cp:coreProperties>
</file>