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9" r:id="rId2"/>
    <p:sldId id="260" r:id="rId3"/>
    <p:sldId id="267" r:id="rId4"/>
    <p:sldId id="268" r:id="rId5"/>
    <p:sldId id="269" r:id="rId6"/>
    <p:sldId id="270" r:id="rId7"/>
    <p:sldId id="271" r:id="rId8"/>
    <p:sldId id="273" r:id="rId9"/>
    <p:sldId id="279" r:id="rId10"/>
    <p:sldId id="277" r:id="rId11"/>
    <p:sldId id="278" r:id="rId12"/>
    <p:sldId id="266" r:id="rId13"/>
  </p:sldIdLst>
  <p:sldSz cx="9144000" cy="5143500" type="screen16x9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  <p:embeddedFont>
      <p:font typeface="Montserrat" charset="0"/>
      <p:regular r:id="rId19"/>
      <p:bold r:id="rId20"/>
    </p:embeddedFont>
    <p:embeddedFont>
      <p:font typeface="La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92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l.org/ge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96109" y="408504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Download Perl From :</a:t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://www.perl.org/get.html</a:t>
            </a:r>
            <a:endParaRPr lang="en-US" dirty="0"/>
          </a:p>
          <a:p>
            <a:r>
              <a:rPr lang="en-US" dirty="0"/>
              <a:t>Select  the type of OS.</a:t>
            </a:r>
          </a:p>
          <a:p>
            <a:pPr lvl="1"/>
            <a:r>
              <a:rPr lang="en-US" dirty="0"/>
              <a:t>Unix</a:t>
            </a:r>
          </a:p>
          <a:p>
            <a:pPr lvl="1"/>
            <a:r>
              <a:rPr lang="en-US" dirty="0"/>
              <a:t>Mac OS</a:t>
            </a:r>
          </a:p>
          <a:p>
            <a:pPr lvl="1"/>
            <a:r>
              <a:rPr lang="en-US" dirty="0"/>
              <a:t>Windows (Active Perl )</a:t>
            </a:r>
          </a:p>
          <a:p>
            <a:pPr lvl="1"/>
            <a:r>
              <a:rPr lang="en-US" dirty="0"/>
              <a:t>Download the latest Perl executable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90" y="971550"/>
            <a:ext cx="7391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4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70" y="628650"/>
            <a:ext cx="7186612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5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1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0550"/>
            <a:ext cx="5257800" cy="393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1"/>
            <a:ext cx="5105400" cy="376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0550"/>
            <a:ext cx="5410200" cy="411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3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4265"/>
            <a:ext cx="5526935" cy="397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7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4350"/>
            <a:ext cx="550718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5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0" y="590550"/>
            <a:ext cx="5598459" cy="412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1950"/>
            <a:ext cx="5410200" cy="441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6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65" y="590550"/>
            <a:ext cx="5284631" cy="406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On-screen Show (16:9)</PresentationFormat>
  <Paragraphs>10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Roboto</vt:lpstr>
      <vt:lpstr>Playfair Display</vt:lpstr>
      <vt:lpstr>Montserrat</vt:lpstr>
      <vt:lpstr>Lato</vt:lpstr>
      <vt:lpstr>coral</vt:lpstr>
      <vt:lpstr>Download Perl From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Installation</dc:title>
  <cp:lastModifiedBy>user</cp:lastModifiedBy>
  <cp:revision>4</cp:revision>
  <dcterms:modified xsi:type="dcterms:W3CDTF">2017-08-21T21:11:35Z</dcterms:modified>
</cp:coreProperties>
</file>