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2" autoAdjust="0"/>
    <p:restoredTop sz="94660"/>
  </p:normalViewPr>
  <p:slideViewPr>
    <p:cSldViewPr>
      <p:cViewPr varScale="1">
        <p:scale>
          <a:sx n="74" d="100"/>
          <a:sy n="74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8EA14-FC24-41DA-A2FF-860DCC61BD3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A5F7-40C6-4572-844E-51D2C6B3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21800"/>
            <a:ext cx="8520600" cy="8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72767"/>
            <a:ext cx="902800" cy="65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14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4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B1D2-BF1A-4214-8BA4-3E8232C9239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E944-CCA6-4729-982B-DFBD9E6C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String Manipulation Functions: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/>
              <a:t>Below are various functions that can be used on strings to alter the data assigned to a string.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2400" dirty="0" smtClean="0"/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/>
              <a:t>Rindex</a:t>
            </a:r>
            <a:endParaRPr lang="en-US" sz="2400" dirty="0" smtClean="0"/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Index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Length</a:t>
            </a:r>
            <a:endParaRPr lang="en-US" sz="2400" dirty="0" smtClean="0"/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/>
              <a:t>Pos</a:t>
            </a:r>
            <a:endParaRPr lang="en-US" sz="2400" dirty="0" smtClean="0"/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/>
              <a:t>Substr</a:t>
            </a:r>
            <a:endParaRPr lang="en-US" sz="2400" dirty="0" smtClean="0"/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Join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Case Conversion functions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Concatenation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String multiplication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Defined 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153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String Manipulation Functions: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/>
              <a:t>1) Index: This function helps us to find the position of a substring in a string.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/>
              <a:t>It searches for a particular substring from left to right.</a:t>
            </a:r>
          </a:p>
          <a:p>
            <a:pPr marL="0" lvl="0" indent="0">
              <a:buNone/>
            </a:pPr>
            <a:r>
              <a:rPr lang="en-US" sz="1800" dirty="0" smtClean="0"/>
              <a:t>	$</a:t>
            </a:r>
            <a:r>
              <a:rPr lang="en-US" sz="1800" dirty="0" smtClean="0"/>
              <a:t>position </a:t>
            </a:r>
            <a:r>
              <a:rPr lang="en-US" sz="1800" dirty="0"/>
              <a:t>= index </a:t>
            </a:r>
            <a:r>
              <a:rPr lang="en-US" sz="1800" dirty="0" smtClean="0"/>
              <a:t>($string</a:t>
            </a:r>
            <a:r>
              <a:rPr lang="en-US" sz="1800" dirty="0"/>
              <a:t>, </a:t>
            </a:r>
            <a:r>
              <a:rPr lang="en-US" sz="1800" dirty="0" smtClean="0"/>
              <a:t>$substring, $offset);</a:t>
            </a:r>
          </a:p>
          <a:p>
            <a:pPr marL="0" lvl="0" indent="0">
              <a:buNone/>
            </a:pPr>
            <a:r>
              <a:rPr lang="en-US" sz="1800" dirty="0" smtClean="0"/>
              <a:t>$offset – It indicates the number of characters to be skipped before starting the search for a substring.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/>
              <a:t>2) </a:t>
            </a:r>
            <a:r>
              <a:rPr lang="en-US" sz="1800" dirty="0" err="1" smtClean="0"/>
              <a:t>Rindex</a:t>
            </a:r>
            <a:r>
              <a:rPr lang="en-US" sz="1800" dirty="0" smtClean="0"/>
              <a:t>: It is same as index the only difference is that it starts searching from right to left.</a:t>
            </a:r>
            <a:endParaRPr sz="1800" dirty="0"/>
          </a:p>
          <a:p>
            <a:pPr lvl="0">
              <a:buNone/>
            </a:pPr>
            <a:r>
              <a:rPr lang="en" sz="1800" dirty="0" smtClean="0"/>
              <a:t>		$</a:t>
            </a:r>
            <a:r>
              <a:rPr lang="en-US" sz="1800" dirty="0" smtClean="0"/>
              <a:t>position </a:t>
            </a:r>
            <a:r>
              <a:rPr lang="en-US" sz="1800" dirty="0"/>
              <a:t>= </a:t>
            </a:r>
            <a:r>
              <a:rPr lang="en-US" sz="1800" dirty="0" err="1" smtClean="0"/>
              <a:t>rindex</a:t>
            </a:r>
            <a:r>
              <a:rPr lang="en-US" sz="1800" dirty="0" smtClean="0"/>
              <a:t> ($string</a:t>
            </a:r>
            <a:r>
              <a:rPr lang="en-US" sz="1800" dirty="0"/>
              <a:t>, </a:t>
            </a:r>
            <a:r>
              <a:rPr lang="en-US" sz="1800" dirty="0" smtClean="0"/>
              <a:t>$substring, </a:t>
            </a:r>
            <a:r>
              <a:rPr lang="en-US" sz="1800" dirty="0"/>
              <a:t>$offset</a:t>
            </a:r>
            <a:r>
              <a:rPr lang="en-US" sz="1800" dirty="0" smtClean="0"/>
              <a:t>);</a:t>
            </a:r>
          </a:p>
          <a:p>
            <a:pPr lvl="0"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3) Length</a:t>
            </a:r>
            <a:r>
              <a:rPr lang="en" sz="1800" dirty="0"/>
              <a:t>: </a:t>
            </a:r>
            <a:r>
              <a:rPr lang="en" sz="1800" dirty="0" smtClean="0"/>
              <a:t>The </a:t>
            </a:r>
            <a:r>
              <a:rPr lang="en" sz="1800" dirty="0"/>
              <a:t>length function provides the length of the string. </a:t>
            </a:r>
            <a:r>
              <a:rPr lang="en" sz="1800" dirty="0"/>
              <a:t>i.e the number of characters in the string including white spaces.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		$len = length($string)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4) </a:t>
            </a:r>
            <a:r>
              <a:rPr lang="en-US" sz="1800" dirty="0" smtClean="0"/>
              <a:t>P</a:t>
            </a:r>
            <a:r>
              <a:rPr lang="en" sz="1800" dirty="0" smtClean="0"/>
              <a:t>os: it gives the offset of matched string, when there are multiple patterns to be matched in the string.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948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String Manipulation Functions: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5) </a:t>
            </a:r>
            <a:r>
              <a:rPr lang="en-US" sz="1800" dirty="0" smtClean="0"/>
              <a:t>S</a:t>
            </a:r>
            <a:r>
              <a:rPr lang="en" sz="1800" dirty="0" smtClean="0"/>
              <a:t>ubstr: It is used to copy a substring from the given string and assign to a scalar or an array variable.</a:t>
            </a:r>
          </a:p>
          <a:p>
            <a:pPr lvl="0">
              <a:buNone/>
            </a:pPr>
            <a:r>
              <a:rPr lang="en" sz="1800" dirty="0"/>
              <a:t>	</a:t>
            </a:r>
            <a:r>
              <a:rPr lang="en" sz="1800" dirty="0" smtClean="0"/>
              <a:t>syntax :  </a:t>
            </a:r>
            <a:r>
              <a:rPr lang="en-US" sz="1800" dirty="0" err="1" smtClean="0"/>
              <a:t>substr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expr</a:t>
            </a:r>
            <a:r>
              <a:rPr lang="en-US" sz="1800" dirty="0"/>
              <a:t>, </a:t>
            </a:r>
            <a:r>
              <a:rPr lang="en-US" sz="1800" dirty="0" err="1"/>
              <a:t>skipchars</a:t>
            </a:r>
            <a:r>
              <a:rPr lang="en-US" sz="1800" dirty="0"/>
              <a:t>, length</a:t>
            </a:r>
            <a:r>
              <a:rPr lang="en-US" sz="1800" dirty="0" smtClean="0"/>
              <a:t>)</a:t>
            </a:r>
          </a:p>
          <a:p>
            <a:pPr lvl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expr</a:t>
            </a:r>
            <a:r>
              <a:rPr lang="en-US" sz="1800" dirty="0" smtClean="0"/>
              <a:t>: String from which the substring is to be copied</a:t>
            </a:r>
          </a:p>
          <a:p>
            <a:pPr lvl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skipchars</a:t>
            </a:r>
            <a:r>
              <a:rPr lang="en-US" sz="1800" dirty="0" smtClean="0"/>
              <a:t>: skip the number of characters before copying the string.</a:t>
            </a:r>
          </a:p>
          <a:p>
            <a:pPr lvl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length: number of chara</a:t>
            </a:r>
            <a:r>
              <a:rPr lang="en-US" sz="1800" dirty="0"/>
              <a:t>c</a:t>
            </a:r>
            <a:r>
              <a:rPr lang="en-US" sz="1800" dirty="0" smtClean="0"/>
              <a:t>ters to be copied (if not specified then by default rest of the string is copied from the </a:t>
            </a:r>
            <a:r>
              <a:rPr lang="en-US" sz="1800" dirty="0" err="1" smtClean="0"/>
              <a:t>skipchars</a:t>
            </a:r>
            <a:r>
              <a:rPr lang="en-US" sz="1800" dirty="0" smtClean="0"/>
              <a:t> location that is provided.)</a:t>
            </a:r>
          </a:p>
          <a:p>
            <a:pPr lvl="0">
              <a:buNone/>
            </a:pPr>
            <a:endParaRPr lang="en-US" sz="1800" dirty="0"/>
          </a:p>
          <a:p>
            <a:pPr lvl="0">
              <a:buNone/>
            </a:pPr>
            <a:r>
              <a:rPr lang="en-US" sz="1800" dirty="0" smtClean="0"/>
              <a:t>6) Join: It joins the elements of the list in to a string by the join string that is specified.</a:t>
            </a:r>
          </a:p>
          <a:p>
            <a:pPr lvl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syntax : join(</a:t>
            </a:r>
            <a:r>
              <a:rPr lang="en-US" sz="1800" dirty="0" err="1" smtClean="0"/>
              <a:t>joinstr</a:t>
            </a:r>
            <a:r>
              <a:rPr lang="en-US" sz="1800" dirty="0" smtClean="0"/>
              <a:t>, @list)</a:t>
            </a:r>
          </a:p>
          <a:p>
            <a:pPr lvl="0">
              <a:buNone/>
            </a:pPr>
            <a:endParaRPr lang="en-US" sz="1800" dirty="0"/>
          </a:p>
          <a:p>
            <a:pPr lvl="0">
              <a:buNone/>
            </a:pPr>
            <a:r>
              <a:rPr lang="en-US" sz="1800" dirty="0" smtClean="0"/>
              <a:t>7) Case Conversion functions</a:t>
            </a:r>
          </a:p>
          <a:p>
            <a:pPr lvl="1"/>
            <a:r>
              <a:rPr lang="en-US" sz="1400" dirty="0" err="1" smtClean="0"/>
              <a:t>Lc</a:t>
            </a:r>
            <a:r>
              <a:rPr lang="en-US" sz="1400" dirty="0" smtClean="0"/>
              <a:t>: it converts the string to lower case</a:t>
            </a:r>
          </a:p>
          <a:p>
            <a:pPr lvl="1"/>
            <a:r>
              <a:rPr lang="en-US" sz="1400" dirty="0" err="1" smtClean="0"/>
              <a:t>Uc</a:t>
            </a:r>
            <a:r>
              <a:rPr lang="en-US" sz="1400" dirty="0" smtClean="0"/>
              <a:t>: It converts the string in to uppercase</a:t>
            </a:r>
          </a:p>
          <a:p>
            <a:pPr lvl="1"/>
            <a:r>
              <a:rPr lang="en-US" sz="1400" dirty="0" err="1" smtClean="0"/>
              <a:t>Lcfirst</a:t>
            </a:r>
            <a:r>
              <a:rPr lang="en-US" sz="1400" dirty="0" smtClean="0"/>
              <a:t>: converts the first character of the string to lower case</a:t>
            </a:r>
          </a:p>
          <a:p>
            <a:pPr lvl="1"/>
            <a:r>
              <a:rPr lang="en-US" sz="1400" dirty="0" err="1" smtClean="0"/>
              <a:t>Ucfirst</a:t>
            </a:r>
            <a:r>
              <a:rPr lang="en-US" sz="1400" dirty="0"/>
              <a:t>: converts the first character of the string to </a:t>
            </a:r>
            <a:r>
              <a:rPr lang="en-US" sz="1400" dirty="0" smtClean="0"/>
              <a:t>upper </a:t>
            </a:r>
            <a:r>
              <a:rPr lang="en-US" sz="1400" dirty="0"/>
              <a:t>case</a:t>
            </a:r>
            <a:endParaRPr lang="en" sz="1400" dirty="0"/>
          </a:p>
          <a:p>
            <a:pPr marL="457200" lvl="1" indent="0">
              <a:buNone/>
            </a:pPr>
            <a:endParaRPr lang="en" sz="14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3491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String Manipulation Functions: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8) Concatenation: “.” this is used for concatination of two string.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syntax: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$str1 = “hi”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$str2 = “ Friends”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	$str = $str1 . $str2 </a:t>
            </a:r>
            <a:r>
              <a:rPr lang="en" sz="1800" dirty="0" smtClean="0">
                <a:sym typeface="Wingdings" pitchFamily="2" charset="2"/>
              </a:rPr>
              <a:t> $str has “hi Friends”</a:t>
            </a: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	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9) String Multiplication: “x” This is used for multiplying the string n number of times.</a:t>
            </a:r>
          </a:p>
          <a:p>
            <a:pPr lvl="0">
              <a:buNone/>
            </a:pPr>
            <a:r>
              <a:rPr lang="en" sz="1800" dirty="0" smtClean="0"/>
              <a:t>	syntax</a:t>
            </a:r>
            <a:r>
              <a:rPr lang="en" sz="1800" dirty="0"/>
              <a:t>: </a:t>
            </a: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$str1 = “t”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	$str = $str1 x 2 </a:t>
            </a:r>
            <a:r>
              <a:rPr lang="en" sz="1800" dirty="0" smtClean="0">
                <a:sym typeface="Wingdings" pitchFamily="2" charset="2"/>
              </a:rPr>
              <a:t> $str will have its value as “tt”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ym typeface="Wingdings" pitchFamily="2" charset="2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ym typeface="Wingdings" pitchFamily="2" charset="2"/>
              </a:rPr>
              <a:t>10) Defined: it checks if a string has a value assigned to 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ym typeface="Wingdings" pitchFamily="2" charset="2"/>
              </a:rPr>
              <a:t>	</a:t>
            </a:r>
            <a:r>
              <a:rPr lang="en" sz="1800" dirty="0" smtClean="0">
                <a:sym typeface="Wingdings" pitchFamily="2" charset="2"/>
              </a:rPr>
              <a:t>syntax: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ym typeface="Wingdings" pitchFamily="2" charset="2"/>
              </a:rPr>
              <a:t>	</a:t>
            </a:r>
            <a:r>
              <a:rPr lang="en" sz="1800" dirty="0" smtClean="0">
                <a:sym typeface="Wingdings" pitchFamily="2" charset="2"/>
              </a:rPr>
              <a:t>defined($str)</a:t>
            </a:r>
            <a:endParaRPr lang="en" sz="14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56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118</Words>
  <Application>Microsoft Office PowerPoint</Application>
  <PresentationFormat>On-screen Show (4:3)</PresentationFormat>
  <Paragraphs>58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String Manipulation Functions: </vt:lpstr>
      <vt:lpstr>String Manipulation Functions: </vt:lpstr>
      <vt:lpstr>String Manipulation Functions: </vt:lpstr>
      <vt:lpstr>String Manipulation Functions: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Manipulation Functions</dc:title>
  <dc:creator>user</dc:creator>
  <cp:lastModifiedBy>user</cp:lastModifiedBy>
  <cp:revision>11</cp:revision>
  <dcterms:created xsi:type="dcterms:W3CDTF">2017-08-01T18:08:27Z</dcterms:created>
  <dcterms:modified xsi:type="dcterms:W3CDTF">2017-08-01T22:27:25Z</dcterms:modified>
</cp:coreProperties>
</file>