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37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0E844B-E1ED-444C-B38B-32C9711B2A46}" type="datetimeFigureOut">
              <a:rPr lang="en-US" smtClean="0"/>
              <a:pPr/>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88677-87E5-40D2-9183-F58DC72BF25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0E844B-E1ED-444C-B38B-32C9711B2A46}" type="datetimeFigureOut">
              <a:rPr lang="en-US" smtClean="0"/>
              <a:pPr/>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88677-87E5-40D2-9183-F58DC72BF2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0E844B-E1ED-444C-B38B-32C9711B2A46}" type="datetimeFigureOut">
              <a:rPr lang="en-US" smtClean="0"/>
              <a:pPr/>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88677-87E5-40D2-9183-F58DC72BF25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0E844B-E1ED-444C-B38B-32C9711B2A46}" type="datetimeFigureOut">
              <a:rPr lang="en-US" smtClean="0"/>
              <a:pPr/>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88677-87E5-40D2-9183-F58DC72BF25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0E844B-E1ED-444C-B38B-32C9711B2A46}" type="datetimeFigureOut">
              <a:rPr lang="en-US" smtClean="0"/>
              <a:pPr/>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88677-87E5-40D2-9183-F58DC72BF25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0E844B-E1ED-444C-B38B-32C9711B2A46}" type="datetimeFigureOut">
              <a:rPr lang="en-US" smtClean="0"/>
              <a:pPr/>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988677-87E5-40D2-9183-F58DC72BF25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0E844B-E1ED-444C-B38B-32C9711B2A46}" type="datetimeFigureOut">
              <a:rPr lang="en-US" smtClean="0"/>
              <a:pPr/>
              <a:t>7/28/2022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988677-87E5-40D2-9183-F58DC72BF25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0E844B-E1ED-444C-B38B-32C9711B2A46}" type="datetimeFigureOut">
              <a:rPr lang="en-US" smtClean="0"/>
              <a:pPr/>
              <a:t>7/28/2022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988677-87E5-40D2-9183-F58DC72BF25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0E844B-E1ED-444C-B38B-32C9711B2A46}" type="datetimeFigureOut">
              <a:rPr lang="en-US" smtClean="0"/>
              <a:pPr/>
              <a:t>7/28/2022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988677-87E5-40D2-9183-F58DC72BF2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0E844B-E1ED-444C-B38B-32C9711B2A46}" type="datetimeFigureOut">
              <a:rPr lang="en-US" smtClean="0"/>
              <a:pPr/>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988677-87E5-40D2-9183-F58DC72BF25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0E844B-E1ED-444C-B38B-32C9711B2A46}" type="datetimeFigureOut">
              <a:rPr lang="en-US" smtClean="0"/>
              <a:pPr/>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988677-87E5-40D2-9183-F58DC72BF25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0E844B-E1ED-444C-B38B-32C9711B2A46}" type="datetimeFigureOut">
              <a:rPr lang="en-US" smtClean="0"/>
              <a:pPr/>
              <a:t>7/28/2022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988677-87E5-40D2-9183-F58DC72BF25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www.stackoverflow.com/" TargetMode="External"/><Relationship Id="rId1" Type="http://schemas.openxmlformats.org/officeDocument/2006/relationships/slideLayout" Target="../slideLayouts/slideLayout2.xml"/><Relationship Id="rId5" Type="http://schemas.openxmlformats.org/officeDocument/2006/relationships/hyperlink" Target="http://www.templatemade.com/" TargetMode="External"/><Relationship Id="rId4" Type="http://schemas.openxmlformats.org/officeDocument/2006/relationships/hyperlink" Target="http://www.youtub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05000"/>
            <a:ext cx="7772400" cy="1470025"/>
          </a:xfrm>
        </p:spPr>
        <p:txBody>
          <a:bodyPr>
            <a:noAutofit/>
          </a:bodyPr>
          <a:lstStyle/>
          <a:p>
            <a:r>
              <a:rPr lang="en-US" sz="3200" b="1" dirty="0" smtClean="0"/>
              <a:t>A PROJECT</a:t>
            </a:r>
            <a:br>
              <a:rPr lang="en-US" sz="3200" b="1" dirty="0" smtClean="0"/>
            </a:br>
            <a:r>
              <a:rPr lang="en-US" sz="3200" b="1" dirty="0" smtClean="0"/>
              <a:t/>
            </a:r>
            <a:br>
              <a:rPr lang="en-US" sz="3200" b="1" dirty="0" smtClean="0"/>
            </a:br>
            <a:r>
              <a:rPr lang="en-US" sz="3200" b="1" dirty="0" smtClean="0"/>
              <a:t>AM E-COMMENCE WEBAPP </a:t>
            </a:r>
            <a:br>
              <a:rPr lang="en-US" sz="3200" b="1" dirty="0" smtClean="0"/>
            </a:br>
            <a:r>
              <a:rPr lang="en-US" sz="3200" b="1" dirty="0" smtClean="0"/>
              <a:t>ON</a:t>
            </a:r>
            <a:br>
              <a:rPr lang="en-US" sz="3200" b="1" dirty="0" smtClean="0"/>
            </a:br>
            <a:r>
              <a:rPr lang="en-US" sz="3200" b="1" dirty="0" smtClean="0"/>
              <a:t>K_AND_SON FASHON STORE</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BY</a:t>
            </a:r>
            <a:br>
              <a:rPr lang="en-US" sz="3200" b="1" dirty="0" smtClean="0"/>
            </a:br>
            <a:r>
              <a:rPr lang="en-US" sz="3200" b="1" dirty="0" smtClean="0"/>
              <a:t/>
            </a:r>
            <a:br>
              <a:rPr lang="en-US" sz="3200" b="1" dirty="0" smtClean="0"/>
            </a:br>
            <a:r>
              <a:rPr lang="en-US" sz="3200" b="1" dirty="0" smtClean="0"/>
              <a:t>BROWN, KUYIK USEN</a:t>
            </a:r>
            <a:br>
              <a:rPr lang="en-US" sz="3200" b="1" dirty="0" smtClean="0"/>
            </a:br>
            <a:r>
              <a:rPr lang="en-US" sz="3200" b="1" dirty="0" smtClean="0"/>
              <a:t>PVCT/WD2021/006</a:t>
            </a:r>
            <a:endParaRPr lang="en-US" sz="3200" b="1" dirty="0"/>
          </a:p>
        </p:txBody>
      </p:sp>
      <p:sp>
        <p:nvSpPr>
          <p:cNvPr id="3" name="Subtitle 2"/>
          <p:cNvSpPr>
            <a:spLocks noGrp="1"/>
          </p:cNvSpPr>
          <p:nvPr>
            <p:ph type="subTitle" idx="1"/>
          </p:nvPr>
        </p:nvSpPr>
        <p:spPr>
          <a:xfrm>
            <a:off x="990600" y="5562600"/>
            <a:ext cx="6400800" cy="762000"/>
          </a:xfrm>
        </p:spPr>
        <p:txBody>
          <a:bodyPr>
            <a:noAutofit/>
          </a:bodyPr>
          <a:lstStyle/>
          <a:p>
            <a:r>
              <a:rPr lang="en-US" sz="2400" dirty="0" smtClean="0"/>
              <a:t>SUPERVISED BY</a:t>
            </a:r>
          </a:p>
          <a:p>
            <a:r>
              <a:rPr lang="en-US" sz="2400" dirty="0" smtClean="0"/>
              <a:t>ENGR. ROBBERT</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PRESENTATION OUTLINE</a:t>
            </a:r>
            <a:endParaRPr lang="en-US" dirty="0"/>
          </a:p>
        </p:txBody>
      </p:sp>
      <p:sp>
        <p:nvSpPr>
          <p:cNvPr id="5" name="Content Placeholder 4"/>
          <p:cNvSpPr>
            <a:spLocks noGrp="1"/>
          </p:cNvSpPr>
          <p:nvPr>
            <p:ph idx="1"/>
          </p:nvPr>
        </p:nvSpPr>
        <p:spPr/>
        <p:txBody>
          <a:bodyPr/>
          <a:lstStyle/>
          <a:p>
            <a:pPr>
              <a:buSzPct val="99000"/>
              <a:buFont typeface="Wingdings" pitchFamily="2" charset="2"/>
              <a:buChar char="ü"/>
            </a:pPr>
            <a:r>
              <a:rPr lang="en-US" dirty="0" smtClean="0"/>
              <a:t>Introduction</a:t>
            </a:r>
          </a:p>
          <a:p>
            <a:pPr>
              <a:buSzPct val="99000"/>
              <a:buFont typeface="Wingdings" pitchFamily="2" charset="2"/>
              <a:buChar char="ü"/>
            </a:pPr>
            <a:r>
              <a:rPr lang="en-US" dirty="0" smtClean="0"/>
              <a:t>Aim</a:t>
            </a:r>
          </a:p>
          <a:p>
            <a:pPr>
              <a:buSzPct val="99000"/>
              <a:buFont typeface="Wingdings" pitchFamily="2" charset="2"/>
              <a:buChar char="ü"/>
            </a:pPr>
            <a:r>
              <a:rPr lang="en-US" dirty="0" smtClean="0"/>
              <a:t>Methods</a:t>
            </a:r>
          </a:p>
          <a:p>
            <a:pPr>
              <a:buSzPct val="99000"/>
              <a:buFont typeface="Wingdings" pitchFamily="2" charset="2"/>
              <a:buChar char="ü"/>
            </a:pPr>
            <a:r>
              <a:rPr lang="en-US" dirty="0" smtClean="0"/>
              <a:t>Result</a:t>
            </a:r>
          </a:p>
          <a:p>
            <a:pPr>
              <a:buSzPct val="99000"/>
              <a:buFont typeface="Wingdings" pitchFamily="2" charset="2"/>
              <a:buChar char="ü"/>
            </a:pPr>
            <a:r>
              <a:rPr lang="en-US" dirty="0" smtClean="0"/>
              <a:t>Problems encountered</a:t>
            </a:r>
          </a:p>
          <a:p>
            <a:pPr>
              <a:buSzPct val="99000"/>
              <a:buFont typeface="Wingdings" pitchFamily="2" charset="2"/>
              <a:buChar char="ü"/>
            </a:pPr>
            <a:r>
              <a:rPr lang="en-US" dirty="0" smtClean="0"/>
              <a:t>Conclusion And Recommendations</a:t>
            </a:r>
          </a:p>
          <a:p>
            <a:pPr>
              <a:buSzPct val="99000"/>
              <a:buFont typeface="Wingdings" pitchFamily="2" charset="2"/>
              <a:buChar char="ü"/>
            </a:pPr>
            <a:r>
              <a:rPr lang="en-US" dirty="0" smtClean="0"/>
              <a:t>Reference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a:t>
            </a:r>
            <a:endParaRPr lang="en-US" dirty="0"/>
          </a:p>
        </p:txBody>
      </p:sp>
      <p:sp>
        <p:nvSpPr>
          <p:cNvPr id="3" name="Content Placeholder 2"/>
          <p:cNvSpPr>
            <a:spLocks noGrp="1"/>
          </p:cNvSpPr>
          <p:nvPr>
            <p:ph idx="1"/>
          </p:nvPr>
        </p:nvSpPr>
        <p:spPr/>
        <p:txBody>
          <a:bodyPr>
            <a:normAutofit/>
          </a:bodyPr>
          <a:lstStyle/>
          <a:p>
            <a:pPr algn="just"/>
            <a:endParaRPr lang="en-US" sz="1800" dirty="0" smtClean="0"/>
          </a:p>
          <a:p>
            <a:pPr algn="just"/>
            <a:r>
              <a:rPr lang="en-US" sz="1800" dirty="0" smtClean="0"/>
              <a:t>In world today, people do not go out anymore to the market to get their product because of the increasing number of people who are going to get one thing or the other done.  Is with this idea that e-commence site come to play so as to help the customers deliver their product to the final consumer.</a:t>
            </a:r>
          </a:p>
          <a:p>
            <a:pPr algn="just"/>
            <a:r>
              <a:rPr lang="en-US" sz="1800" dirty="0" smtClean="0"/>
              <a:t>The essence of creating this site is to put to practice what I have been taught in class and also to research on the internet of the new innovation since the field of tech is evolving everyday.</a:t>
            </a:r>
          </a:p>
          <a:p>
            <a:pPr algn="just"/>
            <a:endParaRPr lang="en-US" sz="1800" dirty="0" smtClean="0"/>
          </a:p>
          <a:p>
            <a:pPr algn="just">
              <a:buNone/>
            </a:pPr>
            <a:endParaRPr lang="en-US" sz="1800" dirty="0" smtClean="0"/>
          </a:p>
          <a:p>
            <a:pPr algn="just">
              <a:buNone/>
            </a:pPr>
            <a:endParaRPr lang="en-US" sz="1800" dirty="0" smtClean="0"/>
          </a:p>
          <a:p>
            <a:pPr algn="just">
              <a:buNone/>
            </a:pP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AIM AND OBJECTIVE OF THE PROJECT</a:t>
            </a:r>
            <a:endParaRPr lang="en-US" b="1" dirty="0"/>
          </a:p>
        </p:txBody>
      </p:sp>
      <p:sp>
        <p:nvSpPr>
          <p:cNvPr id="3" name="Content Placeholder 2"/>
          <p:cNvSpPr>
            <a:spLocks noGrp="1"/>
          </p:cNvSpPr>
          <p:nvPr>
            <p:ph idx="1"/>
          </p:nvPr>
        </p:nvSpPr>
        <p:spPr/>
        <p:txBody>
          <a:bodyPr/>
          <a:lstStyle/>
          <a:p>
            <a:pPr>
              <a:buNone/>
            </a:pPr>
            <a:r>
              <a:rPr lang="en-US" b="1" dirty="0" smtClean="0"/>
              <a:t>Aim:</a:t>
            </a:r>
          </a:p>
          <a:p>
            <a:r>
              <a:rPr lang="en-US" dirty="0" smtClean="0"/>
              <a:t>The aim of the project is to come bring to the general public a web app which is secured and user friendly manager and also the customers.</a:t>
            </a:r>
          </a:p>
          <a:p>
            <a:pPr>
              <a:buNone/>
            </a:pPr>
            <a:r>
              <a:rPr lang="en-US" b="1" dirty="0" smtClean="0"/>
              <a:t>OBJECTIVE:</a:t>
            </a:r>
          </a:p>
          <a:p>
            <a:r>
              <a:rPr lang="en-US" dirty="0" smtClean="0"/>
              <a:t>The objective of the project is used a the latest innovation in the tech field to come up with a site that is secured and user friendly.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MATERIAL USED</a:t>
            </a:r>
            <a:endParaRPr lang="en-US" b="1" dirty="0"/>
          </a:p>
        </p:txBody>
      </p:sp>
      <p:sp>
        <p:nvSpPr>
          <p:cNvPr id="3" name="Content Placeholder 2"/>
          <p:cNvSpPr>
            <a:spLocks noGrp="1"/>
          </p:cNvSpPr>
          <p:nvPr>
            <p:ph idx="1"/>
          </p:nvPr>
        </p:nvSpPr>
        <p:spPr/>
        <p:txBody>
          <a:bodyPr/>
          <a:lstStyle/>
          <a:p>
            <a:r>
              <a:rPr lang="en-US" dirty="0" smtClean="0"/>
              <a:t>Python</a:t>
            </a:r>
          </a:p>
          <a:p>
            <a:r>
              <a:rPr lang="en-US" dirty="0" err="1" smtClean="0"/>
              <a:t>Django</a:t>
            </a:r>
            <a:endParaRPr lang="en-US" dirty="0" smtClean="0"/>
          </a:p>
          <a:p>
            <a:r>
              <a:rPr lang="en-US" dirty="0" smtClean="0"/>
              <a:t>Rest framework</a:t>
            </a:r>
            <a:endParaRPr lang="en-US" dirty="0" smtClean="0"/>
          </a:p>
          <a:p>
            <a:r>
              <a:rPr lang="en-US" dirty="0" smtClean="0"/>
              <a:t>Google</a:t>
            </a:r>
          </a:p>
          <a:p>
            <a:r>
              <a:rPr lang="en-US" dirty="0" smtClean="0"/>
              <a:t>YouTube</a:t>
            </a:r>
          </a:p>
          <a:p>
            <a:r>
              <a:rPr lang="en-US" dirty="0" smtClean="0"/>
              <a:t>Pay-stack</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a:t>
            </a:r>
            <a:endParaRPr lang="en-US" b="1" dirty="0"/>
          </a:p>
        </p:txBody>
      </p:sp>
      <p:sp>
        <p:nvSpPr>
          <p:cNvPr id="3" name="Content Placeholder 2"/>
          <p:cNvSpPr>
            <a:spLocks noGrp="1"/>
          </p:cNvSpPr>
          <p:nvPr>
            <p:ph idx="1"/>
          </p:nvPr>
        </p:nvSpPr>
        <p:spPr/>
        <p:txBody>
          <a:bodyPr/>
          <a:lstStyle/>
          <a:p>
            <a:r>
              <a:rPr lang="en-US" dirty="0" smtClean="0"/>
              <a:t>The project at the end come up with a well detailed and user friendly site.</a:t>
            </a:r>
          </a:p>
          <a:p>
            <a:r>
              <a:rPr lang="en-US" dirty="0" smtClean="0"/>
              <a:t>The project also come with a check button for the user to make sure at his chart to indicate if the product has been delivered or not.</a:t>
            </a:r>
          </a:p>
          <a:p>
            <a:r>
              <a:rPr lang="en-US" dirty="0" smtClean="0"/>
              <a:t>The project also have a notification system for the manager to inform him of the new product that is being ordered.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CONCLUSION AND RECOMENDATIONS</a:t>
            </a:r>
            <a:endParaRPr lang="en-US" b="1"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CONCLUSIONS</a:t>
            </a:r>
          </a:p>
          <a:p>
            <a:r>
              <a:rPr lang="en-US" dirty="0" smtClean="0"/>
              <a:t>At the end a site of this nature being put to used will be very helpful to anyone who either want to buy or sell his produces online.</a:t>
            </a:r>
          </a:p>
          <a:p>
            <a:pPr>
              <a:buNone/>
            </a:pPr>
            <a:endParaRPr lang="en-US" dirty="0" smtClean="0"/>
          </a:p>
          <a:p>
            <a:pPr>
              <a:buNone/>
            </a:pPr>
            <a:r>
              <a:rPr lang="en-US" b="1" dirty="0" smtClean="0"/>
              <a:t>RECOMMENDATIONS</a:t>
            </a:r>
          </a:p>
          <a:p>
            <a:r>
              <a:rPr lang="en-US" dirty="0" smtClean="0"/>
              <a:t>With a site like this I recommend it to everyone who have any intention of taking his company to the global market.</a:t>
            </a:r>
          </a:p>
          <a:p>
            <a:r>
              <a:rPr lang="en-US" dirty="0" smtClean="0"/>
              <a:t>Also recommend it to the users who  want to buy any online fashion material online.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Reference </a:t>
            </a:r>
            <a:br>
              <a:rPr lang="en-US" dirty="0" smtClean="0"/>
            </a:br>
            <a:endParaRPr lang="en-US" dirty="0"/>
          </a:p>
        </p:txBody>
      </p:sp>
      <p:sp>
        <p:nvSpPr>
          <p:cNvPr id="3" name="Content Placeholder 2"/>
          <p:cNvSpPr>
            <a:spLocks noGrp="1"/>
          </p:cNvSpPr>
          <p:nvPr>
            <p:ph idx="1"/>
          </p:nvPr>
        </p:nvSpPr>
        <p:spPr/>
        <p:txBody>
          <a:bodyPr/>
          <a:lstStyle/>
          <a:p>
            <a:r>
              <a:rPr lang="en-US" dirty="0" smtClean="0">
                <a:hlinkClick r:id="rId2"/>
              </a:rPr>
              <a:t>www.stackoverflow.com</a:t>
            </a:r>
            <a:endParaRPr lang="en-US" dirty="0" smtClean="0"/>
          </a:p>
          <a:p>
            <a:r>
              <a:rPr lang="en-US" dirty="0" smtClean="0">
                <a:hlinkClick r:id="rId3"/>
              </a:rPr>
              <a:t>www.google.com</a:t>
            </a:r>
            <a:endParaRPr lang="en-US" dirty="0" smtClean="0"/>
          </a:p>
          <a:p>
            <a:r>
              <a:rPr lang="en-US" dirty="0" smtClean="0">
                <a:hlinkClick r:id="rId4"/>
              </a:rPr>
              <a:t>www.youtube.com</a:t>
            </a:r>
            <a:endParaRPr lang="en-US" dirty="0" smtClean="0"/>
          </a:p>
          <a:p>
            <a:r>
              <a:rPr lang="en-US" dirty="0" smtClean="0">
                <a:hlinkClick r:id="rId5"/>
              </a:rPr>
              <a:t>www.templatemade.com</a:t>
            </a:r>
            <a:endParaRPr lang="en-US" dirty="0" smtClean="0"/>
          </a:p>
          <a:p>
            <a:endParaRPr lang="en-US" dirty="0" smtClean="0"/>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338</Words>
  <Application>Microsoft Office PowerPoint</Application>
  <PresentationFormat>On-screen Show (4:3)</PresentationFormat>
  <Paragraphs>45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A PROJECT  AM E-COMMENCE WEBAPP  ON K_AND_SON FASHON STORE   BY  BROWN, KUYIK USEN PVCT/WD2021/006</vt:lpstr>
      <vt:lpstr>PRESENTATION OUTLINE</vt:lpstr>
      <vt:lpstr>INTRODUCTION </vt:lpstr>
      <vt:lpstr>AIM AND OBJECTIVE OF THE PROJECT</vt:lpstr>
      <vt:lpstr>MATERIAL USED</vt:lpstr>
      <vt:lpstr>RESULT</vt:lpstr>
      <vt:lpstr>CONCLUSION AND RECOMENDATIONS</vt:lpstr>
      <vt:lpstr>Reference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E-commence Fashion Store</dc:title>
  <dc:creator>kuyik</dc:creator>
  <cp:lastModifiedBy>kuyik</cp:lastModifiedBy>
  <cp:revision>18</cp:revision>
  <dcterms:created xsi:type="dcterms:W3CDTF">2022-07-28T03:48:06Z</dcterms:created>
  <dcterms:modified xsi:type="dcterms:W3CDTF">2022-07-28T07:47:05Z</dcterms:modified>
</cp:coreProperties>
</file>