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Lq3myeFU6Wn2suBO02VQ18o4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s-AR"/>
              <a:t>Unidad2: Eventos y Formas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AR"/>
              <a:t>Interfaces de Usuario e Interacción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AR"/>
              <a:t>TP2 </a:t>
            </a:r>
            <a:br>
              <a:rPr lang="es-AR"/>
            </a:br>
            <a:r>
              <a:rPr lang="es-AR"/>
              <a:t>[Mouse Down]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AR"/>
              <a:t>Element del document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AR"/>
              <a:t>Página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AR"/>
              <a:t>Pantalla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00" y="1487055"/>
            <a:ext cx="26765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7085059" y="1487055"/>
            <a:ext cx="43199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i="0" u="none" strike="noStrike" cap="none">
                <a:solidFill>
                  <a:schemeClr val="accent6"/>
                </a:solidFill>
                <a:latin typeface="Corbel"/>
                <a:ea typeface="Corbel"/>
                <a:cs typeface="Corbel"/>
                <a:sym typeface="Corbel"/>
              </a:rPr>
              <a:t>Nota:</a:t>
            </a:r>
            <a:r>
              <a:rPr lang="es-AR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Ojo con compatibilidad (Chrome, etc)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Deprecated en breve?  </a:t>
            </a:r>
            <a:r>
              <a:rPr lang="es-AR" sz="1800">
                <a:solidFill>
                  <a:schemeClr val="accent6"/>
                </a:solidFill>
                <a:latin typeface="Corbel"/>
                <a:ea typeface="Corbel"/>
                <a:cs typeface="Corbel"/>
                <a:sym typeface="Corbel"/>
              </a:rPr>
              <a:t>🡪</a:t>
            </a: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offsetX, offsetY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8901" y="3133011"/>
            <a:ext cx="25908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7001" y="4936998"/>
            <a:ext cx="26384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AR"/>
              <a:t>TP2 </a:t>
            </a:r>
            <a:br>
              <a:rPr lang="es-AR"/>
            </a:br>
            <a:r>
              <a:rPr lang="es-AR"/>
              <a:t>[Ordenando un poco]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3619886" y="738908"/>
            <a:ext cx="7315200" cy="536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Agregar algunas figuras (agregar un random para &lt;&gt; figuras)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s-AR"/>
              <a:t>Dónde? Arreglo de figuras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s-AR"/>
              <a:t>Dibujar todas las figuras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s-AR"/>
              <a:t>Agregar eventos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s-AR"/>
              <a:t>Repeat ☺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AR"/>
              <a:t>TP2 </a:t>
            </a:r>
            <a:br>
              <a:rPr lang="es-AR"/>
            </a:br>
            <a:r>
              <a:rPr lang="es-AR"/>
              <a:t>[Ordenando un poco]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55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2253" y="864108"/>
            <a:ext cx="6611505" cy="213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4517" y="4519757"/>
            <a:ext cx="4106840" cy="7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4517" y="3267449"/>
            <a:ext cx="3508375" cy="94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AR"/>
              <a:t>TP2 </a:t>
            </a:r>
            <a:br>
              <a:rPr lang="es-AR"/>
            </a:br>
            <a:r>
              <a:rPr lang="es-AR"/>
              <a:t>[Ordenando un poco]</a:t>
            </a: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55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2253" y="864108"/>
            <a:ext cx="6611505" cy="213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2253" y="5048351"/>
            <a:ext cx="5555575" cy="78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2253" y="3424428"/>
            <a:ext cx="4103976" cy="13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AR"/>
              <a:t>TP2 </a:t>
            </a:r>
            <a:br>
              <a:rPr lang="es-AR"/>
            </a:br>
            <a:r>
              <a:rPr lang="es-AR"/>
              <a:t>[Ej4]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55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5236" y="742921"/>
            <a:ext cx="7878619" cy="10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1855" y="1904644"/>
            <a:ext cx="5726162" cy="9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1855" y="3168011"/>
            <a:ext cx="4804807" cy="152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1855" y="4851558"/>
            <a:ext cx="7292353" cy="57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>
            <a:off x="3649278" y="4851558"/>
            <a:ext cx="564187" cy="570852"/>
          </a:xfrm>
          <a:prstGeom prst="rect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AR"/>
              <a:t>TP2 </a:t>
            </a:r>
            <a:br>
              <a:rPr lang="es-AR"/>
            </a:br>
            <a:r>
              <a:rPr lang="es-AR"/>
              <a:t>[Mouse Down]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55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3869268" y="5059399"/>
            <a:ext cx="580977" cy="589010"/>
          </a:xfrm>
          <a:prstGeom prst="ellipse">
            <a:avLst/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4551845" y="5029333"/>
            <a:ext cx="4154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1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8943" y="4897644"/>
            <a:ext cx="4138468" cy="91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9756" y="864108"/>
            <a:ext cx="5403367" cy="355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AR"/>
              <a:t>TP2 </a:t>
            </a:r>
            <a:br>
              <a:rPr lang="es-AR"/>
            </a:br>
            <a:r>
              <a:rPr lang="es-AR"/>
              <a:t>[Mouse Down]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3759199" y="2346035"/>
            <a:ext cx="5606474" cy="423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55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AR"/>
              <a:t>MouseDown: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Encontrar la figura.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Dar feedback al usuario (highlight por ejemplo)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Dibujar las figuras.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●"/>
            </a:pPr>
            <a:r>
              <a:rPr lang="es-AR"/>
              <a:t>MouseMove: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Colocarle a la figura la posición del mouse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🡪 (sólo si tengo una figura “draggéandose” y si…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Dibujar las figuras.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●"/>
            </a:pPr>
            <a:r>
              <a:rPr lang="es-AR"/>
              <a:t>MouseUp: ?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199" y="794509"/>
            <a:ext cx="7726435" cy="1071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9200098" y="4230317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mouseDown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Panorámica</PresentationFormat>
  <Paragraphs>60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Noto Sans Symbols</vt:lpstr>
      <vt:lpstr>Corbel</vt:lpstr>
      <vt:lpstr>Arial</vt:lpstr>
      <vt:lpstr>Frame</vt:lpstr>
      <vt:lpstr>Unidad2: Eventos y Formas</vt:lpstr>
      <vt:lpstr>TP2  [Mouse Down]</vt:lpstr>
      <vt:lpstr>TP2  [Ordenando un poco]</vt:lpstr>
      <vt:lpstr>TP2  [Ordenando un poco]</vt:lpstr>
      <vt:lpstr>TP2  [Ordenando un poco]</vt:lpstr>
      <vt:lpstr>TP2  [Ej4]</vt:lpstr>
      <vt:lpstr>TP2  [Mouse Down]</vt:lpstr>
      <vt:lpstr>TP2  [Mouse Down]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Unidad2: Eventos y Formas</dc:title>
  <dc:creator>Cristian Garcia Bauza</dc:creator>
  <cp:lastModifiedBy>Jorge Hernandez Gauna</cp:lastModifiedBy>
  <cp:revision>1</cp:revision>
  <dcterms:created xsi:type="dcterms:W3CDTF">2020-09-15T18:55:38Z</dcterms:created>
  <dcterms:modified xsi:type="dcterms:W3CDTF">2022-08-26T14:36:46Z</dcterms:modified>
</cp:coreProperties>
</file>