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811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4911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8935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283785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8784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65513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7321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93403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54564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4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4169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29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6055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53373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42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78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46399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299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51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3E7D95-63FC-451C-A22A-9EC8BEA5E9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Arduino </a:t>
            </a:r>
            <a:r>
              <a:rPr lang="cs-CZ" dirty="0" err="1"/>
              <a:t>Roborameno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154F12A-B3CE-447D-9430-5C7C4FEEE2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Richard West</a:t>
            </a:r>
          </a:p>
          <a:p>
            <a:r>
              <a:rPr lang="cs-CZ" dirty="0"/>
              <a:t>2021/2022</a:t>
            </a:r>
          </a:p>
        </p:txBody>
      </p:sp>
    </p:spTree>
    <p:extLst>
      <p:ext uri="{BB962C8B-B14F-4D97-AF65-F5344CB8AC3E}">
        <p14:creationId xmlns:p14="http://schemas.microsoft.com/office/powerpoint/2010/main" val="832168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>
            <a:extLst>
              <a:ext uri="{FF2B5EF4-FFF2-40B4-BE49-F238E27FC236}">
                <a16:creationId xmlns:a16="http://schemas.microsoft.com/office/drawing/2014/main" id="{0F7819C9-BAC9-4463-9BE9-CB0D34E86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/>
              <a:t>Obsah:</a:t>
            </a:r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ED659DBB-7E90-4363-812B-FF1EAD291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Úvod</a:t>
            </a:r>
          </a:p>
          <a:p>
            <a:r>
              <a:rPr lang="cs-CZ" dirty="0"/>
              <a:t>Využitý hardware a software</a:t>
            </a:r>
          </a:p>
          <a:p>
            <a:r>
              <a:rPr lang="cs-CZ" dirty="0"/>
              <a:t>Nákres zapojení</a:t>
            </a:r>
          </a:p>
          <a:p>
            <a:r>
              <a:rPr lang="cs-CZ" dirty="0"/>
              <a:t>Popis kódu</a:t>
            </a:r>
          </a:p>
          <a:p>
            <a:r>
              <a:rPr lang="cs-CZ" dirty="0"/>
              <a:t>Video ukázka</a:t>
            </a:r>
          </a:p>
          <a:p>
            <a:r>
              <a:rPr lang="cs-CZ" dirty="0"/>
              <a:t>Plány do budoucna</a:t>
            </a:r>
          </a:p>
        </p:txBody>
      </p:sp>
    </p:spTree>
    <p:extLst>
      <p:ext uri="{BB962C8B-B14F-4D97-AF65-F5344CB8AC3E}">
        <p14:creationId xmlns:p14="http://schemas.microsoft.com/office/powerpoint/2010/main" val="508771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246495-303E-4CE3-9411-0CD8E0771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/>
              <a:t>Úvod</a:t>
            </a:r>
          </a:p>
        </p:txBody>
      </p:sp>
      <p:pic>
        <p:nvPicPr>
          <p:cNvPr id="5" name="Zástupný obsah 4" descr="Obsah obrázku zeď, interiér, stůl, modrá&#10;&#10;Popis byl vytvořen automaticky">
            <a:extLst>
              <a:ext uri="{FF2B5EF4-FFF2-40B4-BE49-F238E27FC236}">
                <a16:creationId xmlns:a16="http://schemas.microsoft.com/office/drawing/2014/main" id="{AFAB0DD4-FF89-4983-A8FE-38BDE99C0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4933" y="974915"/>
            <a:ext cx="3695206" cy="4907696"/>
          </a:xfr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B33D352A-B02F-4820-825F-B9B0BCA02CD0}"/>
              </a:ext>
            </a:extLst>
          </p:cNvPr>
          <p:cNvSpPr txBox="1"/>
          <p:nvPr/>
        </p:nvSpPr>
        <p:spPr>
          <a:xfrm>
            <a:off x="2302933" y="1885285"/>
            <a:ext cx="5257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Původní cíl</a:t>
            </a:r>
          </a:p>
          <a:p>
            <a:endParaRPr lang="cs-CZ" dirty="0"/>
          </a:p>
          <a:p>
            <a:r>
              <a:rPr lang="cs-CZ" dirty="0"/>
              <a:t>Úspěchy a neúspěchy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05295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1FB42A-C6DD-4EDB-AE5A-A509FC5A0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/>
              <a:t>Využitý hardware a software</a:t>
            </a:r>
            <a:br>
              <a:rPr lang="cs-CZ" dirty="0"/>
            </a:br>
            <a:endParaRPr lang="cs-CZ" dirty="0"/>
          </a:p>
        </p:txBody>
      </p:sp>
      <p:pic>
        <p:nvPicPr>
          <p:cNvPr id="1030" name="Picture 6" descr="upload.wikimedia.org/wikipedia/commons/thumb/8/...">
            <a:extLst>
              <a:ext uri="{FF2B5EF4-FFF2-40B4-BE49-F238E27FC236}">
                <a16:creationId xmlns:a16="http://schemas.microsoft.com/office/drawing/2014/main" id="{261BD840-4C63-4945-A0CC-6CC28DEC88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933" y="2720501"/>
            <a:ext cx="2054903" cy="139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D4F0EC3C-2009-42CA-8601-B9C988803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085" y="2727674"/>
            <a:ext cx="2777964" cy="1481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52D0263-A37D-4064-B38D-F0668ED3C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54" y="4239503"/>
            <a:ext cx="1266825" cy="1565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2F74CCD-118A-4CA0-8286-DFA9AFC41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891" y="2727674"/>
            <a:ext cx="1247776" cy="140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upload.wikimedia.org/wikipedia/commons/thumb/4/...">
            <a:extLst>
              <a:ext uri="{FF2B5EF4-FFF2-40B4-BE49-F238E27FC236}">
                <a16:creationId xmlns:a16="http://schemas.microsoft.com/office/drawing/2014/main" id="{283C2CC0-282B-4F16-8E92-D97256FC2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316086"/>
            <a:ext cx="4148667" cy="135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ovéPole 9">
            <a:extLst>
              <a:ext uri="{FF2B5EF4-FFF2-40B4-BE49-F238E27FC236}">
                <a16:creationId xmlns:a16="http://schemas.microsoft.com/office/drawing/2014/main" id="{F68C9E1C-33F4-447B-BC71-4146C9BC3850}"/>
              </a:ext>
            </a:extLst>
          </p:cNvPr>
          <p:cNvSpPr txBox="1"/>
          <p:nvPr/>
        </p:nvSpPr>
        <p:spPr>
          <a:xfrm>
            <a:off x="2683934" y="1983861"/>
            <a:ext cx="1964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/>
              <a:t>Hardware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A6525409-E5D5-4699-A120-17531628BAA2}"/>
              </a:ext>
            </a:extLst>
          </p:cNvPr>
          <p:cNvSpPr txBox="1"/>
          <p:nvPr/>
        </p:nvSpPr>
        <p:spPr>
          <a:xfrm>
            <a:off x="7543800" y="1983861"/>
            <a:ext cx="1964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3835940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208836-13C8-4C71-8136-99FBD7E4D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Nákres zapojení</a:t>
            </a:r>
            <a:br>
              <a:rPr lang="cs-CZ" dirty="0"/>
            </a:b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F22BD61-031B-4D70-84C6-AA76E5892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806AB96-85D5-430F-910C-1C0AE36B4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200" y="2384976"/>
            <a:ext cx="7439025" cy="3567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856458"/>
      </p:ext>
    </p:extLst>
  </p:cSld>
  <p:clrMapOvr>
    <a:masterClrMapping/>
  </p:clrMapOvr>
</p:sld>
</file>

<file path=ppt/theme/theme1.xml><?xml version="1.0" encoding="utf-8"?>
<a:theme xmlns:a="http://schemas.openxmlformats.org/drawingml/2006/main" name="Kapka">
  <a:themeElements>
    <a:clrScheme name="Kapk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Kapk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pk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TM04033925[[fn=Kapka]]</Template>
  <TotalTime>105</TotalTime>
  <Words>37</Words>
  <Application>Microsoft Office PowerPoint</Application>
  <PresentationFormat>Širokoúhlá obrazovka</PresentationFormat>
  <Paragraphs>18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8" baseType="lpstr">
      <vt:lpstr>Arial</vt:lpstr>
      <vt:lpstr>Tw Cen MT</vt:lpstr>
      <vt:lpstr>Kapka</vt:lpstr>
      <vt:lpstr>Arduino Roborameno</vt:lpstr>
      <vt:lpstr>Obsah:</vt:lpstr>
      <vt:lpstr>Úvod</vt:lpstr>
      <vt:lpstr>Využitý hardware a software </vt:lpstr>
      <vt:lpstr>Nákres zapojení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Roborameno</dc:title>
  <dc:creator>Richard West</dc:creator>
  <cp:lastModifiedBy>Richard West</cp:lastModifiedBy>
  <cp:revision>1</cp:revision>
  <dcterms:created xsi:type="dcterms:W3CDTF">2022-01-07T21:55:54Z</dcterms:created>
  <dcterms:modified xsi:type="dcterms:W3CDTF">2022-01-07T23:41:13Z</dcterms:modified>
</cp:coreProperties>
</file>