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3129" y="1328132"/>
            <a:ext cx="1904999" cy="66960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849354" y="2787793"/>
            <a:ext cx="6301105" cy="6287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438315" y="1037439"/>
            <a:ext cx="0" cy="7620634"/>
          </a:xfrm>
          <a:custGeom>
            <a:avLst/>
            <a:gdLst/>
            <a:ahLst/>
            <a:cxnLst/>
            <a:rect l="l" t="t" r="r" b="b"/>
            <a:pathLst>
              <a:path w="0" h="7620634">
                <a:moveTo>
                  <a:pt x="0" y="7620081"/>
                </a:moveTo>
                <a:lnTo>
                  <a:pt x="0" y="0"/>
                </a:lnTo>
              </a:path>
            </a:pathLst>
          </a:custGeom>
          <a:ln w="19051">
            <a:solidFill>
              <a:srgbClr val="0FB4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7763" y="3085961"/>
            <a:ext cx="4328766" cy="41105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5994" y="3386047"/>
            <a:ext cx="8256011" cy="114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460460"/>
            <a:ext cx="1625600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hyperlink" Target="https://github.com/Brskm/Night_Lif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8268" y="2260461"/>
            <a:ext cx="6279731" cy="58458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184851"/>
            <a:ext cx="286829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5">
                <a:solidFill>
                  <a:srgbClr val="0FB4BE"/>
                </a:solidFill>
                <a:latin typeface="Trebuchet MS"/>
                <a:cs typeface="Trebuchet MS"/>
              </a:rPr>
              <a:t>индивидуальный</a:t>
            </a:r>
            <a:r>
              <a:rPr dirty="0" sz="1950" spc="-120">
                <a:solidFill>
                  <a:srgbClr val="0FB4BE"/>
                </a:solidFill>
                <a:latin typeface="Trebuchet MS"/>
                <a:cs typeface="Trebuchet MS"/>
              </a:rPr>
              <a:t> </a:t>
            </a:r>
            <a:r>
              <a:rPr dirty="0" sz="1950" spc="50">
                <a:solidFill>
                  <a:srgbClr val="0FB4BE"/>
                </a:solidFill>
                <a:latin typeface="Trebuchet MS"/>
                <a:cs typeface="Trebuchet MS"/>
              </a:rPr>
              <a:t>проект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3460460"/>
            <a:ext cx="7886065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0" spc="505"/>
              <a:t>Night</a:t>
            </a:r>
            <a:r>
              <a:rPr dirty="0" sz="14000" spc="-930"/>
              <a:t> </a:t>
            </a:r>
            <a:r>
              <a:rPr dirty="0" sz="14000" spc="5"/>
              <a:t>life</a:t>
            </a:r>
            <a:endParaRPr sz="14000"/>
          </a:p>
        </p:txBody>
      </p:sp>
      <p:sp>
        <p:nvSpPr>
          <p:cNvPr id="5" name="object 5"/>
          <p:cNvSpPr txBox="1"/>
          <p:nvPr/>
        </p:nvSpPr>
        <p:spPr>
          <a:xfrm>
            <a:off x="1016000" y="6131101"/>
            <a:ext cx="7054215" cy="20066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Город: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Trebuchet MS"/>
                <a:cs typeface="Trebuchet MS"/>
              </a:rPr>
              <a:t>Москва</a:t>
            </a:r>
            <a:endParaRPr sz="2800">
              <a:latin typeface="Trebuchet MS"/>
              <a:cs typeface="Trebuchet MS"/>
            </a:endParaRPr>
          </a:p>
          <a:p>
            <a:pPr marL="12700" marR="1898014">
              <a:lnSpc>
                <a:spcPct val="116100"/>
              </a:lnSpc>
            </a:pP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Учащийся: </a:t>
            </a:r>
            <a:r>
              <a:rPr dirty="0" sz="2800" spc="125">
                <a:solidFill>
                  <a:srgbClr val="FFFFFF"/>
                </a:solidFill>
                <a:latin typeface="Trebuchet MS"/>
                <a:cs typeface="Trebuchet MS"/>
              </a:rPr>
              <a:t>Барская </a:t>
            </a:r>
            <a:r>
              <a:rPr dirty="0" sz="2800" spc="165">
                <a:solidFill>
                  <a:srgbClr val="FFFFFF"/>
                </a:solidFill>
                <a:latin typeface="Trebuchet MS"/>
                <a:cs typeface="Trebuchet MS"/>
              </a:rPr>
              <a:t>Мария </a:t>
            </a:r>
            <a:r>
              <a:rPr dirty="0" sz="2800" spc="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Площадка: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25">
                <a:solidFill>
                  <a:srgbClr val="FFFFFF"/>
                </a:solidFill>
                <a:latin typeface="Trebuchet MS"/>
                <a:cs typeface="Trebuchet MS"/>
              </a:rPr>
              <a:t>БОУ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20">
                <a:solidFill>
                  <a:srgbClr val="FFFFFF"/>
                </a:solidFill>
                <a:latin typeface="Trebuchet MS"/>
                <a:cs typeface="Trebuchet MS"/>
              </a:rPr>
              <a:t>«СОШ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90">
                <a:solidFill>
                  <a:srgbClr val="FFFFFF"/>
                </a:solidFill>
                <a:latin typeface="Trebuchet MS"/>
                <a:cs typeface="Trebuchet MS"/>
              </a:rPr>
              <a:t>№120»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Преподаватель: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Шелихов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Олег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Юрьевич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0895" y="0"/>
            <a:ext cx="3590924" cy="22649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599" y="1614744"/>
            <a:ext cx="5443220" cy="414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0" spc="204" b="1">
                <a:solidFill>
                  <a:srgbClr val="FFFFFF"/>
                </a:solidFill>
                <a:latin typeface="Trebuchet MS"/>
                <a:cs typeface="Trebuchet MS"/>
              </a:rPr>
              <a:t>Краткое </a:t>
            </a:r>
            <a:r>
              <a:rPr dirty="0" sz="9000" spc="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0" spc="325" b="1">
                <a:solidFill>
                  <a:srgbClr val="FFFFFF"/>
                </a:solidFill>
                <a:latin typeface="Trebuchet MS"/>
                <a:cs typeface="Trebuchet MS"/>
              </a:rPr>
              <a:t>о</a:t>
            </a:r>
            <a:r>
              <a:rPr dirty="0" sz="9000" b="1">
                <a:solidFill>
                  <a:srgbClr val="FFFFFF"/>
                </a:solidFill>
                <a:latin typeface="Trebuchet MS"/>
                <a:cs typeface="Trebuchet MS"/>
              </a:rPr>
              <a:t>п</a:t>
            </a:r>
            <a:r>
              <a:rPr dirty="0" sz="9000" spc="40" b="1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dirty="0" sz="9000" spc="430" b="1">
                <a:solidFill>
                  <a:srgbClr val="FFFFFF"/>
                </a:solidFill>
                <a:latin typeface="Trebuchet MS"/>
                <a:cs typeface="Trebuchet MS"/>
              </a:rPr>
              <a:t>с</a:t>
            </a:r>
            <a:r>
              <a:rPr dirty="0" sz="9000" spc="375" b="1">
                <a:solidFill>
                  <a:srgbClr val="FFFFFF"/>
                </a:solidFill>
                <a:latin typeface="Trebuchet MS"/>
                <a:cs typeface="Trebuchet MS"/>
              </a:rPr>
              <a:t>а</a:t>
            </a:r>
            <a:r>
              <a:rPr dirty="0" sz="9000" spc="55" b="1">
                <a:solidFill>
                  <a:srgbClr val="FFFFFF"/>
                </a:solidFill>
                <a:latin typeface="Trebuchet MS"/>
                <a:cs typeface="Trebuchet MS"/>
              </a:rPr>
              <a:t>н</a:t>
            </a:r>
            <a:r>
              <a:rPr dirty="0" sz="9000" spc="40" b="1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dirty="0" sz="9000" spc="125" b="1">
                <a:solidFill>
                  <a:srgbClr val="FFFFFF"/>
                </a:solidFill>
                <a:latin typeface="Trebuchet MS"/>
                <a:cs typeface="Trebuchet MS"/>
              </a:rPr>
              <a:t>е  </a:t>
            </a:r>
            <a:r>
              <a:rPr dirty="0" sz="9000" spc="30" b="1">
                <a:solidFill>
                  <a:srgbClr val="FFFFFF"/>
                </a:solidFill>
                <a:latin typeface="Trebuchet MS"/>
                <a:cs typeface="Trebuchet MS"/>
              </a:rPr>
              <a:t>игры</a:t>
            </a:r>
            <a:endParaRPr sz="9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49354" y="1080044"/>
            <a:ext cx="4879340" cy="1733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dirty="0" sz="3250" spc="440" b="0">
                <a:latin typeface="Trebuchet MS"/>
                <a:cs typeface="Trebuchet MS"/>
              </a:rPr>
              <a:t>N</a:t>
            </a:r>
            <a:r>
              <a:rPr dirty="0" sz="3250" spc="-320" b="0">
                <a:latin typeface="Trebuchet MS"/>
                <a:cs typeface="Trebuchet MS"/>
              </a:rPr>
              <a:t>i</a:t>
            </a:r>
            <a:r>
              <a:rPr dirty="0" sz="3250" spc="320" b="0">
                <a:latin typeface="Trebuchet MS"/>
                <a:cs typeface="Trebuchet MS"/>
              </a:rPr>
              <a:t>g</a:t>
            </a:r>
            <a:r>
              <a:rPr dirty="0" sz="3250" spc="50" b="0">
                <a:latin typeface="Trebuchet MS"/>
                <a:cs typeface="Trebuchet MS"/>
              </a:rPr>
              <a:t>h</a:t>
            </a:r>
            <a:r>
              <a:rPr dirty="0" sz="3250" spc="-335" b="0">
                <a:latin typeface="Trebuchet MS"/>
                <a:cs typeface="Trebuchet MS"/>
              </a:rPr>
              <a:t>t</a:t>
            </a:r>
            <a:r>
              <a:rPr dirty="0" sz="3250" spc="-135" b="0">
                <a:latin typeface="Trebuchet MS"/>
                <a:cs typeface="Trebuchet MS"/>
              </a:rPr>
              <a:t> </a:t>
            </a:r>
            <a:r>
              <a:rPr dirty="0" sz="3250" spc="-190" b="0">
                <a:latin typeface="Trebuchet MS"/>
                <a:cs typeface="Trebuchet MS"/>
              </a:rPr>
              <a:t>l</a:t>
            </a:r>
            <a:r>
              <a:rPr dirty="0" sz="3250" spc="-320" b="0">
                <a:latin typeface="Trebuchet MS"/>
                <a:cs typeface="Trebuchet MS"/>
              </a:rPr>
              <a:t>i</a:t>
            </a:r>
            <a:r>
              <a:rPr dirty="0" sz="3250" spc="-240" b="0">
                <a:latin typeface="Trebuchet MS"/>
                <a:cs typeface="Trebuchet MS"/>
              </a:rPr>
              <a:t>f</a:t>
            </a:r>
            <a:r>
              <a:rPr dirty="0" sz="3250" spc="95" b="0">
                <a:latin typeface="Trebuchet MS"/>
                <a:cs typeface="Trebuchet MS"/>
              </a:rPr>
              <a:t>e</a:t>
            </a:r>
            <a:r>
              <a:rPr dirty="0" sz="3250" spc="-135" b="0">
                <a:latin typeface="Trebuchet MS"/>
                <a:cs typeface="Trebuchet MS"/>
              </a:rPr>
              <a:t> </a:t>
            </a:r>
            <a:r>
              <a:rPr dirty="0" sz="3250" spc="170" b="0">
                <a:latin typeface="Trebuchet MS"/>
                <a:cs typeface="Trebuchet MS"/>
              </a:rPr>
              <a:t>-</a:t>
            </a:r>
            <a:r>
              <a:rPr dirty="0" sz="3250" spc="-135" b="0">
                <a:latin typeface="Trebuchet MS"/>
                <a:cs typeface="Trebuchet MS"/>
              </a:rPr>
              <a:t> </a:t>
            </a:r>
            <a:r>
              <a:rPr dirty="0" sz="3250" spc="25" b="0">
                <a:latin typeface="Trebuchet MS"/>
                <a:cs typeface="Trebuchet MS"/>
              </a:rPr>
              <a:t>а</a:t>
            </a:r>
            <a:r>
              <a:rPr dirty="0" sz="3250" spc="140" b="0">
                <a:latin typeface="Trebuchet MS"/>
                <a:cs typeface="Trebuchet MS"/>
              </a:rPr>
              <a:t>р</a:t>
            </a:r>
            <a:r>
              <a:rPr dirty="0" sz="3250" spc="-245" b="0">
                <a:latin typeface="Trebuchet MS"/>
                <a:cs typeface="Trebuchet MS"/>
              </a:rPr>
              <a:t>к</a:t>
            </a:r>
            <a:r>
              <a:rPr dirty="0" sz="3250" spc="25" b="0">
                <a:latin typeface="Trebuchet MS"/>
                <a:cs typeface="Trebuchet MS"/>
              </a:rPr>
              <a:t>а</a:t>
            </a:r>
            <a:r>
              <a:rPr dirty="0" sz="3250" spc="-130" b="0">
                <a:latin typeface="Trebuchet MS"/>
                <a:cs typeface="Trebuchet MS"/>
              </a:rPr>
              <a:t>д</a:t>
            </a:r>
            <a:r>
              <a:rPr dirty="0" sz="3250" spc="20" b="0">
                <a:latin typeface="Trebuchet MS"/>
                <a:cs typeface="Trebuchet MS"/>
              </a:rPr>
              <a:t>н</a:t>
            </a:r>
            <a:r>
              <a:rPr dirty="0" sz="3250" spc="25" b="0">
                <a:latin typeface="Trebuchet MS"/>
                <a:cs typeface="Trebuchet MS"/>
              </a:rPr>
              <a:t>а</a:t>
            </a:r>
            <a:r>
              <a:rPr dirty="0" sz="3250" spc="-125" b="0">
                <a:latin typeface="Trebuchet MS"/>
                <a:cs typeface="Trebuchet MS"/>
              </a:rPr>
              <a:t>я</a:t>
            </a:r>
            <a:r>
              <a:rPr dirty="0" sz="3250" spc="-135" b="0">
                <a:latin typeface="Trebuchet MS"/>
                <a:cs typeface="Trebuchet MS"/>
              </a:rPr>
              <a:t> </a:t>
            </a:r>
            <a:r>
              <a:rPr dirty="0" sz="3250" spc="20" b="0">
                <a:latin typeface="Trebuchet MS"/>
                <a:cs typeface="Trebuchet MS"/>
              </a:rPr>
              <a:t>и</a:t>
            </a:r>
            <a:r>
              <a:rPr dirty="0" sz="3250" spc="-140" b="0">
                <a:latin typeface="Trebuchet MS"/>
                <a:cs typeface="Trebuchet MS"/>
              </a:rPr>
              <a:t>г</a:t>
            </a:r>
            <a:r>
              <a:rPr dirty="0" sz="3250" spc="140" b="0">
                <a:latin typeface="Trebuchet MS"/>
                <a:cs typeface="Trebuchet MS"/>
              </a:rPr>
              <a:t>р</a:t>
            </a:r>
            <a:r>
              <a:rPr dirty="0" sz="3250" spc="25" b="0">
                <a:latin typeface="Trebuchet MS"/>
                <a:cs typeface="Trebuchet MS"/>
              </a:rPr>
              <a:t>а</a:t>
            </a:r>
            <a:r>
              <a:rPr dirty="0" sz="3250" spc="-310" b="0">
                <a:latin typeface="Trebuchet MS"/>
                <a:cs typeface="Trebuchet MS"/>
              </a:rPr>
              <a:t>,  </a:t>
            </a:r>
            <a:r>
              <a:rPr dirty="0" sz="3250" spc="35" b="0">
                <a:latin typeface="Trebuchet MS"/>
                <a:cs typeface="Trebuchet MS"/>
              </a:rPr>
              <a:t>состоящая </a:t>
            </a:r>
            <a:r>
              <a:rPr dirty="0" sz="3250" spc="-65" b="0">
                <a:latin typeface="Trebuchet MS"/>
                <a:cs typeface="Trebuchet MS"/>
              </a:rPr>
              <a:t>из </a:t>
            </a:r>
            <a:r>
              <a:rPr dirty="0" sz="3250" spc="35" b="0">
                <a:latin typeface="Trebuchet MS"/>
                <a:cs typeface="Trebuchet MS"/>
              </a:rPr>
              <a:t>одного </a:t>
            </a:r>
            <a:r>
              <a:rPr dirty="0" sz="3250" spc="40" b="0">
                <a:latin typeface="Trebuchet MS"/>
                <a:cs typeface="Trebuchet MS"/>
              </a:rPr>
              <a:t> </a:t>
            </a:r>
            <a:r>
              <a:rPr dirty="0" sz="3250" spc="20" b="0">
                <a:latin typeface="Trebuchet MS"/>
                <a:cs typeface="Trebuchet MS"/>
              </a:rPr>
              <a:t>бесконечного</a:t>
            </a:r>
            <a:r>
              <a:rPr dirty="0" sz="3250" spc="-145" b="0">
                <a:latin typeface="Trebuchet MS"/>
                <a:cs typeface="Trebuchet MS"/>
              </a:rPr>
              <a:t> </a:t>
            </a:r>
            <a:r>
              <a:rPr dirty="0" sz="3250" spc="-60" b="0">
                <a:latin typeface="Trebuchet MS"/>
                <a:cs typeface="Trebuchet MS"/>
              </a:rPr>
              <a:t>уровня.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dirty="0" spc="280"/>
              <a:t>В </a:t>
            </a:r>
            <a:r>
              <a:rPr dirty="0" spc="50"/>
              <a:t>правом </a:t>
            </a:r>
            <a:r>
              <a:rPr dirty="0" spc="30"/>
              <a:t>верхнем </a:t>
            </a:r>
            <a:r>
              <a:rPr dirty="0" spc="-25"/>
              <a:t>углу </a:t>
            </a:r>
            <a:r>
              <a:rPr dirty="0" spc="20"/>
              <a:t>экрана </a:t>
            </a:r>
            <a:r>
              <a:rPr dirty="0" spc="25"/>
              <a:t> </a:t>
            </a:r>
            <a:r>
              <a:rPr dirty="0" spc="85"/>
              <a:t>е</a:t>
            </a:r>
            <a:r>
              <a:rPr dirty="0" spc="125"/>
              <a:t>с</a:t>
            </a:r>
            <a:r>
              <a:rPr dirty="0" spc="25"/>
              <a:t>т</a:t>
            </a:r>
            <a:r>
              <a:rPr dirty="0" spc="-190"/>
              <a:t>ь</a:t>
            </a:r>
            <a:r>
              <a:rPr dirty="0" spc="-135"/>
              <a:t> </a:t>
            </a:r>
            <a:r>
              <a:rPr dirty="0" spc="125"/>
              <a:t>с</a:t>
            </a:r>
            <a:r>
              <a:rPr dirty="0" spc="-200"/>
              <a:t>ч</a:t>
            </a:r>
            <a:r>
              <a:rPr dirty="0" spc="85"/>
              <a:t>ё</a:t>
            </a:r>
            <a:r>
              <a:rPr dirty="0" spc="25"/>
              <a:t>т</a:t>
            </a:r>
            <a:r>
              <a:rPr dirty="0" spc="-200"/>
              <a:t>ч</a:t>
            </a:r>
            <a:r>
              <a:rPr dirty="0" spc="20"/>
              <a:t>и</a:t>
            </a:r>
            <a:r>
              <a:rPr dirty="0" spc="-240"/>
              <a:t>к</a:t>
            </a:r>
            <a:r>
              <a:rPr dirty="0" spc="-135"/>
              <a:t> </a:t>
            </a:r>
            <a:r>
              <a:rPr dirty="0" spc="150"/>
              <a:t>о</a:t>
            </a:r>
            <a:r>
              <a:rPr dirty="0" spc="-200"/>
              <a:t>ч</a:t>
            </a:r>
            <a:r>
              <a:rPr dirty="0" spc="-245"/>
              <a:t>к</a:t>
            </a:r>
            <a:r>
              <a:rPr dirty="0" spc="150"/>
              <a:t>о</a:t>
            </a:r>
            <a:r>
              <a:rPr dirty="0" spc="-15"/>
              <a:t>в</a:t>
            </a:r>
            <a:r>
              <a:rPr dirty="0" spc="-135"/>
              <a:t> </a:t>
            </a:r>
            <a:r>
              <a:rPr dirty="0" spc="-434"/>
              <a:t>(</a:t>
            </a:r>
            <a:r>
              <a:rPr dirty="0" spc="125"/>
              <a:t>с</a:t>
            </a:r>
            <a:r>
              <a:rPr dirty="0" spc="85"/>
              <a:t>е</a:t>
            </a:r>
            <a:r>
              <a:rPr dirty="0" spc="-245"/>
              <a:t>к</a:t>
            </a:r>
            <a:r>
              <a:rPr dirty="0" spc="120"/>
              <a:t>у</a:t>
            </a:r>
            <a:r>
              <a:rPr dirty="0" spc="20"/>
              <a:t>н</a:t>
            </a:r>
            <a:r>
              <a:rPr dirty="0" spc="-130"/>
              <a:t>д</a:t>
            </a:r>
            <a:r>
              <a:rPr dirty="0" spc="-440"/>
              <a:t>)</a:t>
            </a:r>
            <a:r>
              <a:rPr dirty="0" spc="-685"/>
              <a:t>.</a:t>
            </a:r>
            <a:r>
              <a:rPr dirty="0" spc="-135"/>
              <a:t> </a:t>
            </a:r>
            <a:r>
              <a:rPr dirty="0" spc="275"/>
              <a:t>В</a:t>
            </a:r>
            <a:r>
              <a:rPr dirty="0" spc="110"/>
              <a:t>о  </a:t>
            </a:r>
            <a:r>
              <a:rPr dirty="0" spc="-20"/>
              <a:t>в</a:t>
            </a:r>
            <a:r>
              <a:rPr dirty="0" spc="140"/>
              <a:t>р</a:t>
            </a:r>
            <a:r>
              <a:rPr dirty="0" spc="85"/>
              <a:t>е</a:t>
            </a:r>
            <a:r>
              <a:rPr dirty="0" spc="-15"/>
              <a:t>м</a:t>
            </a:r>
            <a:r>
              <a:rPr dirty="0" spc="-125"/>
              <a:t>я</a:t>
            </a:r>
            <a:r>
              <a:rPr dirty="0" spc="-135"/>
              <a:t> </a:t>
            </a:r>
            <a:r>
              <a:rPr dirty="0" spc="20"/>
              <a:t>и</a:t>
            </a:r>
            <a:r>
              <a:rPr dirty="0" spc="-140"/>
              <a:t>г</a:t>
            </a:r>
            <a:r>
              <a:rPr dirty="0" spc="140"/>
              <a:t>р</a:t>
            </a:r>
            <a:r>
              <a:rPr dirty="0" spc="-240"/>
              <a:t>ы</a:t>
            </a:r>
            <a:r>
              <a:rPr dirty="0" spc="-350"/>
              <a:t>,</a:t>
            </a:r>
            <a:r>
              <a:rPr dirty="0" spc="-135"/>
              <a:t> </a:t>
            </a:r>
            <a:r>
              <a:rPr dirty="0" spc="10"/>
              <a:t>п</a:t>
            </a:r>
            <a:r>
              <a:rPr dirty="0" spc="85"/>
              <a:t>е</a:t>
            </a:r>
            <a:r>
              <a:rPr dirty="0" spc="130"/>
              <a:t>рс</a:t>
            </a:r>
            <a:r>
              <a:rPr dirty="0" spc="150"/>
              <a:t>о</a:t>
            </a:r>
            <a:r>
              <a:rPr dirty="0" spc="20"/>
              <a:t>н</a:t>
            </a:r>
            <a:r>
              <a:rPr dirty="0" spc="25"/>
              <a:t>а</a:t>
            </a:r>
            <a:r>
              <a:rPr dirty="0" spc="-25"/>
              <a:t>ж</a:t>
            </a:r>
            <a:r>
              <a:rPr dirty="0" spc="-350"/>
              <a:t>,</a:t>
            </a:r>
            <a:r>
              <a:rPr dirty="0" spc="-135"/>
              <a:t> </a:t>
            </a:r>
            <a:r>
              <a:rPr dirty="0" spc="-245"/>
              <a:t>к</a:t>
            </a:r>
            <a:r>
              <a:rPr dirty="0" spc="150"/>
              <a:t>о</a:t>
            </a:r>
            <a:r>
              <a:rPr dirty="0" spc="25"/>
              <a:t>т</a:t>
            </a:r>
            <a:r>
              <a:rPr dirty="0" spc="-310"/>
              <a:t>,  </a:t>
            </a:r>
            <a:r>
              <a:rPr dirty="0" spc="-15"/>
              <a:t>двигается </a:t>
            </a:r>
            <a:r>
              <a:rPr dirty="0" spc="85"/>
              <a:t>по </a:t>
            </a:r>
            <a:r>
              <a:rPr dirty="0" spc="20"/>
              <a:t>бесконечной </a:t>
            </a:r>
            <a:r>
              <a:rPr dirty="0" spc="25"/>
              <a:t> </a:t>
            </a:r>
            <a:r>
              <a:rPr dirty="0" spc="45"/>
              <a:t>дороге </a:t>
            </a:r>
            <a:r>
              <a:rPr dirty="0" spc="5"/>
              <a:t>уворачиваясь </a:t>
            </a:r>
            <a:r>
              <a:rPr dirty="0" spc="90"/>
              <a:t>от </a:t>
            </a:r>
            <a:r>
              <a:rPr dirty="0" spc="95"/>
              <a:t> </a:t>
            </a:r>
            <a:r>
              <a:rPr dirty="0" spc="-30"/>
              <a:t>препятствий. </a:t>
            </a:r>
            <a:r>
              <a:rPr dirty="0" spc="-55"/>
              <a:t>Когда </a:t>
            </a:r>
            <a:r>
              <a:rPr dirty="0" spc="65"/>
              <a:t>персонаж </a:t>
            </a:r>
            <a:r>
              <a:rPr dirty="0" spc="70"/>
              <a:t> </a:t>
            </a:r>
            <a:r>
              <a:rPr dirty="0" spc="-10"/>
              <a:t>сталкивается </a:t>
            </a:r>
            <a:r>
              <a:rPr dirty="0" spc="130"/>
              <a:t>с </a:t>
            </a:r>
            <a:r>
              <a:rPr dirty="0"/>
              <a:t>препятствием, </a:t>
            </a:r>
            <a:r>
              <a:rPr dirty="0" spc="5"/>
              <a:t> </a:t>
            </a:r>
            <a:r>
              <a:rPr dirty="0" spc="-20"/>
              <a:t>появляется</a:t>
            </a:r>
            <a:r>
              <a:rPr dirty="0" spc="-145"/>
              <a:t> </a:t>
            </a:r>
            <a:r>
              <a:rPr dirty="0" spc="15"/>
              <a:t>экран</a:t>
            </a:r>
            <a:r>
              <a:rPr dirty="0" spc="-145"/>
              <a:t> </a:t>
            </a:r>
            <a:r>
              <a:rPr dirty="0" spc="-5"/>
              <a:t>поражения,</a:t>
            </a:r>
            <a:r>
              <a:rPr dirty="0" spc="-145"/>
              <a:t> </a:t>
            </a:r>
            <a:r>
              <a:rPr dirty="0" spc="25"/>
              <a:t>на </a:t>
            </a:r>
            <a:r>
              <a:rPr dirty="0" spc="-965"/>
              <a:t> </a:t>
            </a:r>
            <a:r>
              <a:rPr dirty="0" spc="50"/>
              <a:t>котором отображается </a:t>
            </a:r>
            <a:r>
              <a:rPr dirty="0"/>
              <a:t>текущий </a:t>
            </a:r>
            <a:r>
              <a:rPr dirty="0" spc="-965"/>
              <a:t> </a:t>
            </a:r>
            <a:r>
              <a:rPr dirty="0" spc="10"/>
              <a:t>счет </a:t>
            </a:r>
            <a:r>
              <a:rPr dirty="0" spc="-55"/>
              <a:t>игрока, </a:t>
            </a:r>
            <a:r>
              <a:rPr dirty="0" spc="-65"/>
              <a:t>выход </a:t>
            </a:r>
            <a:r>
              <a:rPr dirty="0" spc="-15"/>
              <a:t>в </a:t>
            </a:r>
            <a:r>
              <a:rPr dirty="0" spc="40"/>
              <a:t>меню </a:t>
            </a:r>
            <a:r>
              <a:rPr dirty="0" spc="25"/>
              <a:t>и </a:t>
            </a:r>
            <a:r>
              <a:rPr dirty="0" spc="30"/>
              <a:t> </a:t>
            </a:r>
            <a:r>
              <a:rPr dirty="0" spc="-45"/>
              <a:t>кнопка</a:t>
            </a:r>
            <a:r>
              <a:rPr dirty="0" spc="-140"/>
              <a:t> </a:t>
            </a:r>
            <a:r>
              <a:rPr dirty="0" spc="-60"/>
              <a:t>"Начать</a:t>
            </a:r>
            <a:r>
              <a:rPr dirty="0" spc="-140"/>
              <a:t> </a:t>
            </a:r>
            <a:r>
              <a:rPr dirty="0" spc="-110"/>
              <a:t>заново".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9918" y="2806615"/>
            <a:ext cx="15635605" cy="6456045"/>
            <a:chOff x="1199918" y="2806615"/>
            <a:chExt cx="15635605" cy="6456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9918" y="2806615"/>
              <a:ext cx="8039099" cy="46767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0605" y="4214409"/>
              <a:ext cx="8734424" cy="50482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25715" y="971615"/>
            <a:ext cx="7809230" cy="11417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300" spc="160"/>
              <a:t>Скриншоты</a:t>
            </a:r>
            <a:r>
              <a:rPr dirty="0" sz="7300" spc="-520"/>
              <a:t> </a:t>
            </a:r>
            <a:r>
              <a:rPr dirty="0" sz="7300" spc="35"/>
              <a:t>игры</a:t>
            </a:r>
            <a:endParaRPr sz="7300"/>
          </a:p>
        </p:txBody>
      </p:sp>
      <p:sp>
        <p:nvSpPr>
          <p:cNvPr id="6" name="object 6"/>
          <p:cNvSpPr/>
          <p:nvPr/>
        </p:nvSpPr>
        <p:spPr>
          <a:xfrm>
            <a:off x="1747937" y="2241413"/>
            <a:ext cx="15497810" cy="0"/>
          </a:xfrm>
          <a:custGeom>
            <a:avLst/>
            <a:gdLst/>
            <a:ahLst/>
            <a:cxnLst/>
            <a:rect l="l" t="t" r="r" b="b"/>
            <a:pathLst>
              <a:path w="15497810" h="0">
                <a:moveTo>
                  <a:pt x="0" y="0"/>
                </a:moveTo>
                <a:lnTo>
                  <a:pt x="15497226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937" y="2149405"/>
            <a:ext cx="15497810" cy="0"/>
          </a:xfrm>
          <a:custGeom>
            <a:avLst/>
            <a:gdLst/>
            <a:ahLst/>
            <a:cxnLst/>
            <a:rect l="l" t="t" r="r" b="b"/>
            <a:pathLst>
              <a:path w="15497810" h="0">
                <a:moveTo>
                  <a:pt x="0" y="0"/>
                </a:moveTo>
                <a:lnTo>
                  <a:pt x="15497226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2197" y="3014876"/>
            <a:ext cx="11363324" cy="55435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5715" y="736902"/>
            <a:ext cx="8821420" cy="11410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300" spc="200"/>
              <a:t>Структура</a:t>
            </a:r>
            <a:r>
              <a:rPr dirty="0" sz="7300" spc="-509"/>
              <a:t> </a:t>
            </a:r>
            <a:r>
              <a:rPr dirty="0" sz="7300" spc="180"/>
              <a:t>экранов</a:t>
            </a:r>
            <a:endParaRPr sz="7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937" y="2149405"/>
            <a:ext cx="15497810" cy="0"/>
          </a:xfrm>
          <a:custGeom>
            <a:avLst/>
            <a:gdLst/>
            <a:ahLst/>
            <a:cxnLst/>
            <a:rect l="l" t="t" r="r" b="b"/>
            <a:pathLst>
              <a:path w="15497810" h="0">
                <a:moveTo>
                  <a:pt x="0" y="0"/>
                </a:moveTo>
                <a:lnTo>
                  <a:pt x="15497226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1449" y="3365626"/>
            <a:ext cx="15097124" cy="4838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5715" y="736905"/>
            <a:ext cx="9342120" cy="11410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300" spc="200"/>
              <a:t>Структура</a:t>
            </a:r>
            <a:r>
              <a:rPr dirty="0" sz="7300" spc="-495"/>
              <a:t> </a:t>
            </a:r>
            <a:r>
              <a:rPr dirty="0" sz="7300" spc="90"/>
              <a:t>объектов</a:t>
            </a:r>
            <a:endParaRPr sz="7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127" y="3907739"/>
            <a:ext cx="5704840" cy="2086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6750" spc="370" b="1">
                <a:solidFill>
                  <a:srgbClr val="FFFFFF"/>
                </a:solidFill>
                <a:latin typeface="Trebuchet MS"/>
                <a:cs typeface="Trebuchet MS"/>
              </a:rPr>
              <a:t>О</a:t>
            </a:r>
            <a:r>
              <a:rPr dirty="0" sz="6750" spc="330" b="1">
                <a:solidFill>
                  <a:srgbClr val="FFFFFF"/>
                </a:solidFill>
                <a:latin typeface="Trebuchet MS"/>
                <a:cs typeface="Trebuchet MS"/>
              </a:rPr>
              <a:t>с</a:t>
            </a:r>
            <a:r>
              <a:rPr dirty="0" sz="6750" spc="250" b="1">
                <a:solidFill>
                  <a:srgbClr val="FFFFFF"/>
                </a:solidFill>
                <a:latin typeface="Trebuchet MS"/>
                <a:cs typeface="Trebuchet MS"/>
              </a:rPr>
              <a:t>о</a:t>
            </a:r>
            <a:r>
              <a:rPr dirty="0" sz="6750" spc="175" b="1">
                <a:solidFill>
                  <a:srgbClr val="FFFFFF"/>
                </a:solidFill>
                <a:latin typeface="Trebuchet MS"/>
                <a:cs typeface="Trebuchet MS"/>
              </a:rPr>
              <a:t>б</a:t>
            </a:r>
            <a:r>
              <a:rPr dirty="0" sz="6750" spc="150" b="1">
                <a:solidFill>
                  <a:srgbClr val="FFFFFF"/>
                </a:solidFill>
                <a:latin typeface="Trebuchet MS"/>
                <a:cs typeface="Trebuchet MS"/>
              </a:rPr>
              <a:t>е</a:t>
            </a:r>
            <a:r>
              <a:rPr dirty="0" sz="6750" spc="50" b="1">
                <a:solidFill>
                  <a:srgbClr val="FFFFFF"/>
                </a:solidFill>
                <a:latin typeface="Trebuchet MS"/>
                <a:cs typeface="Trebuchet MS"/>
              </a:rPr>
              <a:t>нн</a:t>
            </a:r>
            <a:r>
              <a:rPr dirty="0" sz="6750" spc="250" b="1">
                <a:solidFill>
                  <a:srgbClr val="FFFFFF"/>
                </a:solidFill>
                <a:latin typeface="Trebuchet MS"/>
                <a:cs typeface="Trebuchet MS"/>
              </a:rPr>
              <a:t>о</a:t>
            </a:r>
            <a:r>
              <a:rPr dirty="0" sz="6750" spc="330" b="1">
                <a:solidFill>
                  <a:srgbClr val="FFFFFF"/>
                </a:solidFill>
                <a:latin typeface="Trebuchet MS"/>
                <a:cs typeface="Trebuchet MS"/>
              </a:rPr>
              <a:t>с</a:t>
            </a:r>
            <a:r>
              <a:rPr dirty="0" sz="6750" spc="55" b="1">
                <a:solidFill>
                  <a:srgbClr val="FFFFFF"/>
                </a:solidFill>
                <a:latin typeface="Trebuchet MS"/>
                <a:cs typeface="Trebuchet MS"/>
              </a:rPr>
              <a:t>т</a:t>
            </a:r>
            <a:r>
              <a:rPr dirty="0" sz="6750" spc="30" b="1">
                <a:solidFill>
                  <a:srgbClr val="FFFFFF"/>
                </a:solidFill>
                <a:latin typeface="Trebuchet MS"/>
                <a:cs typeface="Trebuchet MS"/>
              </a:rPr>
              <a:t>и  </a:t>
            </a:r>
            <a:r>
              <a:rPr dirty="0" sz="6750" spc="150" b="1">
                <a:solidFill>
                  <a:srgbClr val="FFFFFF"/>
                </a:solidFill>
                <a:latin typeface="Trebuchet MS"/>
                <a:cs typeface="Trebuchet MS"/>
              </a:rPr>
              <a:t>проекта</a:t>
            </a:r>
            <a:endParaRPr sz="6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8744" y="1158400"/>
            <a:ext cx="6042025" cy="1515110"/>
          </a:xfrm>
          <a:prstGeom prst="rect">
            <a:avLst/>
          </a:prstGeom>
        </p:spPr>
        <p:txBody>
          <a:bodyPr wrap="square" lIns="0" tIns="276225" rIns="0" bIns="0" rtlCol="0" vert="horz">
            <a:spAutoFit/>
          </a:bodyPr>
          <a:lstStyle/>
          <a:p>
            <a:pPr marL="146685" indent="-134620">
              <a:lnSpc>
                <a:spcPct val="100000"/>
              </a:lnSpc>
              <a:spcBef>
                <a:spcPts val="2175"/>
              </a:spcBef>
              <a:buSzPct val="96666"/>
              <a:buChar char="•"/>
              <a:tabLst>
                <a:tab pos="147320" algn="l"/>
              </a:tabLst>
            </a:pPr>
            <a:r>
              <a:rPr dirty="0" sz="3000" spc="254">
                <a:solidFill>
                  <a:srgbClr val="FFFFFF"/>
                </a:solidFill>
                <a:latin typeface="Trebuchet MS"/>
                <a:cs typeface="Trebuchet MS"/>
              </a:rPr>
              <a:t>SHAREDPREFERENCES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14900"/>
              </a:lnSpc>
              <a:spcBef>
                <a:spcPts val="950"/>
              </a:spcBef>
            </a:pPr>
            <a:r>
              <a:rPr dirty="0" sz="1850" spc="-70">
                <a:solidFill>
                  <a:srgbClr val="FFFFFF"/>
                </a:solidFill>
                <a:latin typeface="Trebuchet MS"/>
                <a:cs typeface="Trebuchet MS"/>
              </a:rPr>
              <a:t>Для </a:t>
            </a:r>
            <a:r>
              <a:rPr dirty="0" sz="1850" spc="20">
                <a:solidFill>
                  <a:srgbClr val="FFFFFF"/>
                </a:solidFill>
                <a:latin typeface="Trebuchet MS"/>
                <a:cs typeface="Trebuchet MS"/>
              </a:rPr>
              <a:t>сохранения</a:t>
            </a:r>
            <a:r>
              <a:rPr dirty="0" sz="18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5">
                <a:solidFill>
                  <a:srgbClr val="FFFFFF"/>
                </a:solidFill>
                <a:latin typeface="Trebuchet MS"/>
                <a:cs typeface="Trebuchet MS"/>
              </a:rPr>
              <a:t>настроек,</a:t>
            </a:r>
            <a:r>
              <a:rPr dirty="0" sz="18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5">
                <a:solidFill>
                  <a:srgbClr val="FFFFFF"/>
                </a:solidFill>
                <a:latin typeface="Trebuchet MS"/>
                <a:cs typeface="Trebuchet MS"/>
              </a:rPr>
              <a:t>имя</a:t>
            </a:r>
            <a:r>
              <a:rPr dirty="0" sz="18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5">
                <a:solidFill>
                  <a:srgbClr val="FFFFFF"/>
                </a:solidFill>
                <a:latin typeface="Trebuchet MS"/>
                <a:cs typeface="Trebuchet MS"/>
              </a:rPr>
              <a:t>пользователя</a:t>
            </a:r>
            <a:r>
              <a:rPr dirty="0" sz="18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dirty="0" sz="18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лучшего </a:t>
            </a:r>
            <a:r>
              <a:rPr dirty="0" sz="1850" spc="-5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45">
                <a:solidFill>
                  <a:srgbClr val="FFFFFF"/>
                </a:solidFill>
                <a:latin typeface="Trebuchet MS"/>
                <a:cs typeface="Trebuchet MS"/>
              </a:rPr>
              <a:t>результата.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1300" y="3941362"/>
            <a:ext cx="5480050" cy="1442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SzPct val="96078"/>
              <a:buChar char="•"/>
              <a:tabLst>
                <a:tab pos="127000" algn="l"/>
              </a:tabLst>
            </a:pPr>
            <a:r>
              <a:rPr dirty="0" sz="2550" spc="165">
                <a:solidFill>
                  <a:srgbClr val="FFFFFF"/>
                </a:solidFill>
                <a:latin typeface="Trebuchet MS"/>
                <a:cs typeface="Trebuchet MS"/>
              </a:rPr>
              <a:t>ФРЕЙМВОРКЕ</a:t>
            </a:r>
            <a:r>
              <a:rPr dirty="0" sz="25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150">
                <a:solidFill>
                  <a:srgbClr val="FFFFFF"/>
                </a:solidFill>
                <a:latin typeface="Trebuchet MS"/>
                <a:cs typeface="Trebuchet MS"/>
              </a:rPr>
              <a:t>LIBGDX</a:t>
            </a:r>
            <a:endParaRPr sz="2550">
              <a:latin typeface="Trebuchet MS"/>
              <a:cs typeface="Trebuchet MS"/>
            </a:endParaRPr>
          </a:p>
          <a:p>
            <a:pPr marL="12700" marR="5080">
              <a:lnSpc>
                <a:spcPct val="117200"/>
              </a:lnSpc>
              <a:spcBef>
                <a:spcPts val="1340"/>
              </a:spcBef>
            </a:pP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игра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написана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на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фреймворке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rebuchet MS"/>
                <a:cs typeface="Trebuchet MS"/>
              </a:rPr>
              <a:t>LibGDX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чтобы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обеспечить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переносимость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и 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эффективность.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(Фреймворк </a:t>
            </a:r>
            <a:r>
              <a:rPr dirty="0" sz="1600" spc="70">
                <a:solidFill>
                  <a:srgbClr val="FFFFFF"/>
                </a:solidFill>
                <a:latin typeface="Trebuchet MS"/>
                <a:cs typeface="Trebuchet MS"/>
              </a:rPr>
              <a:t>LibGDX 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поддерживает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создание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игр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для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различных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платформ,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1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8744" y="6699853"/>
            <a:ext cx="5011420" cy="1192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685" indent="-134620">
              <a:lnSpc>
                <a:spcPct val="100000"/>
              </a:lnSpc>
              <a:spcBef>
                <a:spcPts val="100"/>
              </a:spcBef>
              <a:buSzPct val="96666"/>
              <a:buChar char="•"/>
              <a:tabLst>
                <a:tab pos="147320" algn="l"/>
              </a:tabLst>
            </a:pPr>
            <a:r>
              <a:rPr dirty="0" sz="3000" spc="170">
                <a:solidFill>
                  <a:srgbClr val="FFFFFF"/>
                </a:solidFill>
                <a:latin typeface="Trebuchet MS"/>
                <a:cs typeface="Trebuchet MS"/>
              </a:rPr>
              <a:t>АВТОРСКАЯ</a:t>
            </a:r>
            <a:r>
              <a:rPr dirty="0" sz="3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125">
                <a:solidFill>
                  <a:srgbClr val="FFFFFF"/>
                </a:solidFill>
                <a:latin typeface="Trebuchet MS"/>
                <a:cs typeface="Trebuchet MS"/>
              </a:rPr>
              <a:t>ГРАФИКА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13999"/>
              </a:lnSpc>
              <a:spcBef>
                <a:spcPts val="935"/>
              </a:spcBef>
            </a:pPr>
            <a:r>
              <a:rPr dirty="0" sz="1700" spc="85">
                <a:solidFill>
                  <a:srgbClr val="FFFFFF"/>
                </a:solidFill>
                <a:latin typeface="Trebuchet MS"/>
                <a:cs typeface="Trebuchet MS"/>
              </a:rPr>
              <a:t>Все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FFFFFF"/>
                </a:solidFill>
                <a:latin typeface="Trebuchet MS"/>
                <a:cs typeface="Trebuchet MS"/>
              </a:rPr>
              <a:t>спрайты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15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бэкграунды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были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созданы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Trebuchet MS"/>
                <a:cs typeface="Trebuchet MS"/>
              </a:rPr>
              <a:t>автором </a:t>
            </a:r>
            <a:r>
              <a:rPr dirty="0" sz="1700" spc="-5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Trebuchet MS"/>
                <a:cs typeface="Trebuchet MS"/>
              </a:rPr>
              <a:t>собственноручно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8145" y="5645710"/>
            <a:ext cx="28136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35">
                <a:solidFill>
                  <a:srgbClr val="FFFFFF"/>
                </a:solidFill>
                <a:latin typeface="Trebuchet MS"/>
                <a:cs typeface="Trebuchet MS"/>
              </a:rPr>
              <a:t>МУЛЬТИПЛЕЕР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68145" y="6790334"/>
            <a:ext cx="4271010" cy="796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dirty="0" sz="1450" spc="15">
                <a:solidFill>
                  <a:srgbClr val="FFFFFF"/>
                </a:solidFill>
                <a:latin typeface="Trebuchet MS"/>
                <a:cs typeface="Trebuchet MS"/>
              </a:rPr>
              <a:t>Позволяет</a:t>
            </a:r>
            <a:r>
              <a:rPr dirty="0" sz="14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5">
                <a:solidFill>
                  <a:srgbClr val="FFFFFF"/>
                </a:solidFill>
                <a:latin typeface="Trebuchet MS"/>
                <a:cs typeface="Trebuchet MS"/>
              </a:rPr>
              <a:t>игрокам</a:t>
            </a:r>
            <a:r>
              <a:rPr dirty="0" sz="14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75">
                <a:solidFill>
                  <a:srgbClr val="FFFFFF"/>
                </a:solidFill>
                <a:latin typeface="Trebuchet MS"/>
                <a:cs typeface="Trebuchet MS"/>
              </a:rPr>
              <a:t>со</a:t>
            </a:r>
            <a:r>
              <a:rPr dirty="0" sz="14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30">
                <a:solidFill>
                  <a:srgbClr val="FFFFFF"/>
                </a:solidFill>
                <a:latin typeface="Trebuchet MS"/>
                <a:cs typeface="Trebuchet MS"/>
              </a:rPr>
              <a:t>всего</a:t>
            </a:r>
            <a:r>
              <a:rPr dirty="0" sz="14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30">
                <a:solidFill>
                  <a:srgbClr val="FFFFFF"/>
                </a:solidFill>
                <a:latin typeface="Trebuchet MS"/>
                <a:cs typeface="Trebuchet MS"/>
              </a:rPr>
              <a:t>мира</a:t>
            </a:r>
            <a:r>
              <a:rPr dirty="0" sz="14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играть</a:t>
            </a:r>
            <a:r>
              <a:rPr dirty="0" sz="14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30">
                <a:solidFill>
                  <a:srgbClr val="FFFFFF"/>
                </a:solidFill>
                <a:latin typeface="Trebuchet MS"/>
                <a:cs typeface="Trebuchet MS"/>
              </a:rPr>
              <a:t>вместе </a:t>
            </a:r>
            <a:r>
              <a:rPr dirty="0" sz="1450" spc="-4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5">
                <a:solidFill>
                  <a:srgbClr val="FFFFFF"/>
                </a:solidFill>
                <a:latin typeface="Trebuchet MS"/>
                <a:cs typeface="Trebuchet MS"/>
              </a:rPr>
              <a:t>в </a:t>
            </a:r>
            <a:r>
              <a:rPr dirty="0" sz="1450" spc="30">
                <a:solidFill>
                  <a:srgbClr val="FFFFFF"/>
                </a:solidFill>
                <a:latin typeface="Trebuchet MS"/>
                <a:cs typeface="Trebuchet MS"/>
              </a:rPr>
              <a:t>одну </a:t>
            </a:r>
            <a:r>
              <a:rPr dirty="0" sz="1450" spc="25">
                <a:solidFill>
                  <a:srgbClr val="FFFFFF"/>
                </a:solidFill>
                <a:latin typeface="Trebuchet MS"/>
                <a:cs typeface="Trebuchet MS"/>
              </a:rPr>
              <a:t>и 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ту </a:t>
            </a:r>
            <a:r>
              <a:rPr dirty="0" sz="1450" spc="30">
                <a:solidFill>
                  <a:srgbClr val="FFFFFF"/>
                </a:solidFill>
                <a:latin typeface="Trebuchet MS"/>
                <a:cs typeface="Trebuchet MS"/>
              </a:rPr>
              <a:t>же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игру, </a:t>
            </a:r>
            <a:r>
              <a:rPr dirty="0" sz="1450" spc="10">
                <a:solidFill>
                  <a:srgbClr val="FFFFFF"/>
                </a:solidFill>
                <a:latin typeface="Trebuchet MS"/>
                <a:cs typeface="Trebuchet MS"/>
              </a:rPr>
              <a:t>взаимодействовать друг </a:t>
            </a:r>
            <a:r>
              <a:rPr dirty="0" sz="1450" spc="70">
                <a:solidFill>
                  <a:srgbClr val="FFFFFF"/>
                </a:solidFill>
                <a:latin typeface="Trebuchet MS"/>
                <a:cs typeface="Trebuchet MS"/>
              </a:rPr>
              <a:t>с </a:t>
            </a:r>
            <a:r>
              <a:rPr dirty="0" sz="145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другом</a:t>
            </a:r>
            <a:r>
              <a:rPr dirty="0" sz="14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25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dirty="0" sz="14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соревноваться.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90366" y="6497587"/>
            <a:ext cx="4305935" cy="0"/>
          </a:xfrm>
          <a:custGeom>
            <a:avLst/>
            <a:gdLst/>
            <a:ahLst/>
            <a:cxnLst/>
            <a:rect l="l" t="t" r="r" b="b"/>
            <a:pathLst>
              <a:path w="4305934" h="0">
                <a:moveTo>
                  <a:pt x="0" y="0"/>
                </a:moveTo>
                <a:lnTo>
                  <a:pt x="4305331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79067" y="3129593"/>
            <a:ext cx="31299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>
                <a:solidFill>
                  <a:srgbClr val="0FB4BE"/>
                </a:solidFill>
                <a:latin typeface="Trebuchet MS"/>
                <a:cs typeface="Trebuchet MS"/>
              </a:rPr>
              <a:t>виды</a:t>
            </a:r>
            <a:r>
              <a:rPr dirty="0" sz="3000" spc="-185">
                <a:solidFill>
                  <a:srgbClr val="0FB4BE"/>
                </a:solidFill>
                <a:latin typeface="Trebuchet MS"/>
                <a:cs typeface="Trebuchet MS"/>
              </a:rPr>
              <a:t> </a:t>
            </a:r>
            <a:r>
              <a:rPr dirty="0" sz="3000" spc="75">
                <a:solidFill>
                  <a:srgbClr val="0FB4BE"/>
                </a:solidFill>
                <a:latin typeface="Trebuchet MS"/>
                <a:cs typeface="Trebuchet MS"/>
              </a:rPr>
              <a:t>на</a:t>
            </a:r>
            <a:r>
              <a:rPr dirty="0" sz="3000" spc="-180">
                <a:solidFill>
                  <a:srgbClr val="0FB4BE"/>
                </a:solidFill>
                <a:latin typeface="Trebuchet MS"/>
                <a:cs typeface="Trebuchet MS"/>
              </a:rPr>
              <a:t> </a:t>
            </a:r>
            <a:r>
              <a:rPr dirty="0" sz="3000" spc="85">
                <a:solidFill>
                  <a:srgbClr val="0FB4BE"/>
                </a:solidFill>
                <a:latin typeface="Trebuchet MS"/>
                <a:cs typeface="Trebuchet MS"/>
              </a:rPr>
              <a:t>будущее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79067" y="1562824"/>
            <a:ext cx="9357360" cy="10502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700" spc="145"/>
              <a:t>Перспективы</a:t>
            </a:r>
            <a:r>
              <a:rPr dirty="0" sz="6700" spc="-470"/>
              <a:t> </a:t>
            </a:r>
            <a:r>
              <a:rPr dirty="0" sz="6700" spc="150"/>
              <a:t>проекта</a:t>
            </a:r>
            <a:endParaRPr sz="6700"/>
          </a:p>
        </p:txBody>
      </p:sp>
      <p:sp>
        <p:nvSpPr>
          <p:cNvPr id="7" name="object 7"/>
          <p:cNvSpPr txBox="1"/>
          <p:nvPr/>
        </p:nvSpPr>
        <p:spPr>
          <a:xfrm>
            <a:off x="12656529" y="5432983"/>
            <a:ext cx="43408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326890" algn="l"/>
              </a:tabLst>
            </a:pPr>
            <a:r>
              <a:rPr dirty="0" sz="3000" spc="185">
                <a:solidFill>
                  <a:srgbClr val="FFFFFF"/>
                </a:solidFill>
                <a:latin typeface="Trebuchet MS"/>
                <a:cs typeface="Trebuchet MS"/>
              </a:rPr>
              <a:t>ДОБАВЛЕНИЕ </a:t>
            </a:r>
            <a:r>
              <a:rPr dirty="0" sz="3000" spc="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heavy" sz="3000" spc="135">
                <a:solidFill>
                  <a:srgbClr val="FFFFFF"/>
                </a:solidFill>
                <a:uFill>
                  <a:solidFill>
                    <a:srgbClr val="0FB4BE"/>
                  </a:solidFill>
                </a:uFill>
                <a:latin typeface="Trebuchet MS"/>
                <a:cs typeface="Trebuchet MS"/>
              </a:rPr>
              <a:t>"БУСТЕРОВ"	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56529" y="7017665"/>
            <a:ext cx="3665220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Т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а</a:t>
            </a:r>
            <a:r>
              <a:rPr dirty="0" sz="1600" spc="-11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х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а</a:t>
            </a:r>
            <a:r>
              <a:rPr dirty="0" sz="1600" spc="-105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щ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т</a:t>
            </a:r>
            <a:r>
              <a:rPr dirty="0" sz="1600" spc="-17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д</a:t>
            </a:r>
            <a:r>
              <a:rPr dirty="0" sz="1600" spc="85">
                <a:solidFill>
                  <a:srgbClr val="FFFFFF"/>
                </a:solidFill>
                <a:latin typeface="Trebuchet MS"/>
                <a:cs typeface="Trebuchet MS"/>
              </a:rPr>
              <a:t>о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п</a:t>
            </a:r>
            <a:r>
              <a:rPr dirty="0" sz="1600" spc="85">
                <a:solidFill>
                  <a:srgbClr val="FFFFFF"/>
                </a:solidFill>
                <a:latin typeface="Trebuchet MS"/>
                <a:cs typeface="Trebuchet MS"/>
              </a:rPr>
              <a:t>о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л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н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т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е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л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ь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н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а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я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ж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з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н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ь</a:t>
            </a:r>
            <a:r>
              <a:rPr dirty="0" sz="1600" spc="-15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увеличение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скорости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9762" y="5645710"/>
            <a:ext cx="40271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15">
                <a:solidFill>
                  <a:srgbClr val="FFFFFF"/>
                </a:solidFill>
                <a:latin typeface="Trebuchet MS"/>
                <a:cs typeface="Trebuchet MS"/>
              </a:rPr>
              <a:t>ИЗМЕНЕНИЕ</a:t>
            </a:r>
            <a:r>
              <a:rPr dirty="0" sz="30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114">
                <a:solidFill>
                  <a:srgbClr val="FFFFFF"/>
                </a:solidFill>
                <a:latin typeface="Trebuchet MS"/>
                <a:cs typeface="Trebuchet MS"/>
              </a:rPr>
              <a:t>"СКИНА"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9762" y="6790334"/>
            <a:ext cx="4345940" cy="539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dirty="0" sz="1450" spc="30">
                <a:solidFill>
                  <a:srgbClr val="FFFFFF"/>
                </a:solidFill>
                <a:latin typeface="Trebuchet MS"/>
                <a:cs typeface="Trebuchet MS"/>
              </a:rPr>
              <a:t>Возможность</a:t>
            </a:r>
            <a:r>
              <a:rPr dirty="0" sz="14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10">
                <a:solidFill>
                  <a:srgbClr val="FFFFFF"/>
                </a:solidFill>
                <a:latin typeface="Trebuchet MS"/>
                <a:cs typeface="Trebuchet MS"/>
              </a:rPr>
              <a:t>изменения</a:t>
            </a:r>
            <a:r>
              <a:rPr dirty="0" sz="14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внешнего</a:t>
            </a:r>
            <a:r>
              <a:rPr dirty="0" sz="14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вида</a:t>
            </a:r>
            <a:r>
              <a:rPr dirty="0" sz="14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главного </a:t>
            </a:r>
            <a:r>
              <a:rPr dirty="0" sz="1450" spc="-4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персонажа,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01983" y="6497587"/>
            <a:ext cx="4305935" cy="0"/>
          </a:xfrm>
          <a:custGeom>
            <a:avLst/>
            <a:gdLst/>
            <a:ahLst/>
            <a:cxnLst/>
            <a:rect l="l" t="t" r="r" b="b"/>
            <a:pathLst>
              <a:path w="4305935" h="0">
                <a:moveTo>
                  <a:pt x="0" y="0"/>
                </a:moveTo>
                <a:lnTo>
                  <a:pt x="4305331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371" y="6281452"/>
            <a:ext cx="3300480" cy="32545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55895" y="1446308"/>
            <a:ext cx="3075097" cy="25707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60"/>
              <a:t>Ссылка</a:t>
            </a:r>
            <a:r>
              <a:rPr dirty="0" spc="-484"/>
              <a:t> </a:t>
            </a:r>
            <a:r>
              <a:rPr dirty="0" spc="185"/>
              <a:t>на</a:t>
            </a:r>
            <a:r>
              <a:rPr dirty="0" spc="-484"/>
              <a:t> </a:t>
            </a:r>
            <a:r>
              <a:rPr dirty="0" spc="140"/>
              <a:t>проект</a:t>
            </a:r>
          </a:p>
        </p:txBody>
      </p:sp>
      <p:sp>
        <p:nvSpPr>
          <p:cNvPr id="5" name="object 5"/>
          <p:cNvSpPr/>
          <p:nvPr/>
        </p:nvSpPr>
        <p:spPr>
          <a:xfrm>
            <a:off x="3324178" y="5967157"/>
            <a:ext cx="1104265" cy="76200"/>
          </a:xfrm>
          <a:custGeom>
            <a:avLst/>
            <a:gdLst/>
            <a:ahLst/>
            <a:cxnLst/>
            <a:rect l="l" t="t" r="r" b="b"/>
            <a:pathLst>
              <a:path w="1104264" h="76200">
                <a:moveTo>
                  <a:pt x="1104051" y="76199"/>
                </a:moveTo>
                <a:lnTo>
                  <a:pt x="0" y="76199"/>
                </a:lnTo>
                <a:lnTo>
                  <a:pt x="0" y="0"/>
                </a:lnTo>
                <a:lnTo>
                  <a:pt x="1104051" y="0"/>
                </a:lnTo>
                <a:lnTo>
                  <a:pt x="1104051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04905" y="5967158"/>
            <a:ext cx="10259060" cy="76200"/>
          </a:xfrm>
          <a:custGeom>
            <a:avLst/>
            <a:gdLst/>
            <a:ahLst/>
            <a:cxnLst/>
            <a:rect l="l" t="t" r="r" b="b"/>
            <a:pathLst>
              <a:path w="10259060" h="76200">
                <a:moveTo>
                  <a:pt x="10258819" y="0"/>
                </a:moveTo>
                <a:lnTo>
                  <a:pt x="2598712" y="0"/>
                </a:lnTo>
                <a:lnTo>
                  <a:pt x="0" y="0"/>
                </a:lnTo>
                <a:lnTo>
                  <a:pt x="0" y="76200"/>
                </a:lnTo>
                <a:lnTo>
                  <a:pt x="2598712" y="76200"/>
                </a:lnTo>
                <a:lnTo>
                  <a:pt x="10258819" y="76200"/>
                </a:lnTo>
                <a:lnTo>
                  <a:pt x="10258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05305" y="6957757"/>
            <a:ext cx="791845" cy="76200"/>
          </a:xfrm>
          <a:custGeom>
            <a:avLst/>
            <a:gdLst/>
            <a:ahLst/>
            <a:cxnLst/>
            <a:rect l="l" t="t" r="r" b="b"/>
            <a:pathLst>
              <a:path w="791845" h="76200">
                <a:moveTo>
                  <a:pt x="791849" y="76199"/>
                </a:moveTo>
                <a:lnTo>
                  <a:pt x="0" y="76199"/>
                </a:lnTo>
                <a:lnTo>
                  <a:pt x="0" y="0"/>
                </a:lnTo>
                <a:lnTo>
                  <a:pt x="791849" y="0"/>
                </a:lnTo>
                <a:lnTo>
                  <a:pt x="791849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94050" y="6957757"/>
            <a:ext cx="2688590" cy="76200"/>
          </a:xfrm>
          <a:custGeom>
            <a:avLst/>
            <a:gdLst/>
            <a:ahLst/>
            <a:cxnLst/>
            <a:rect l="l" t="t" r="r" b="b"/>
            <a:pathLst>
              <a:path w="2688590" h="76200">
                <a:moveTo>
                  <a:pt x="2688550" y="76199"/>
                </a:moveTo>
                <a:lnTo>
                  <a:pt x="0" y="76199"/>
                </a:lnTo>
                <a:lnTo>
                  <a:pt x="0" y="0"/>
                </a:lnTo>
                <a:lnTo>
                  <a:pt x="2688550" y="0"/>
                </a:lnTo>
                <a:lnTo>
                  <a:pt x="2688550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11478" y="5078538"/>
            <a:ext cx="11662410" cy="2010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793490" marR="5080" indent="-3781425">
              <a:lnSpc>
                <a:spcPct val="100000"/>
              </a:lnSpc>
              <a:spcBef>
                <a:spcPts val="120"/>
              </a:spcBef>
            </a:pPr>
            <a:r>
              <a:rPr dirty="0" sz="6500" spc="420" b="1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https://github.com/Brskm/ </a:t>
            </a:r>
            <a:r>
              <a:rPr dirty="0" sz="6500" spc="-1945" b="1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6500" spc="60" b="1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Night_Life</a:t>
            </a:r>
            <a:endParaRPr sz="6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マルシア</dc:creator>
  <cp:keywords>DAFj2GGC_-s,BAFj2LkRYL0</cp:keywords>
  <dc:title>NightLife</dc:title>
  <dcterms:created xsi:type="dcterms:W3CDTF">2023-05-25T15:18:50Z</dcterms:created>
  <dcterms:modified xsi:type="dcterms:W3CDTF">2023-05-25T15:18:50Z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2023-05-25T00:00:00Z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2023-05-25T00:00:00Z</vt:filetime>
  </property>
</Properties>
</file>