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657C0-4D8B-4F77-BF58-E7D37D977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Typing speed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57CDCD-A4DD-4F0E-A33F-CBC4EB7C4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</a:p>
          <a:p>
            <a:r>
              <a:rPr lang="ru-RU" dirty="0"/>
              <a:t>Барской Марии</a:t>
            </a:r>
          </a:p>
        </p:txBody>
      </p:sp>
    </p:spTree>
    <p:extLst>
      <p:ext uri="{BB962C8B-B14F-4D97-AF65-F5344CB8AC3E}">
        <p14:creationId xmlns:p14="http://schemas.microsoft.com/office/powerpoint/2010/main" val="25563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324DE-6B3E-411F-BBBE-D47E4D3D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Идея</a:t>
            </a:r>
            <a:r>
              <a:rPr lang="ru-RU" dirty="0"/>
              <a:t> </a:t>
            </a:r>
            <a:r>
              <a:rPr lang="ru-RU" b="1" dirty="0"/>
              <a:t>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C1B25-7A35-499B-A2B0-4462A673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Проект создан для того, чтобы узнать свою скорость и точность печати, понять нужно ли научится быстрому набору текста.  Также можно пройти тест несколько раз и увидеть, как скорость печати улучшается со временем. Чем быстрее ты печатаешь, тем выше результат получаешь!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00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7A05F-D018-414A-9612-53B4D02F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CDD8A-073C-4533-A866-67C2A93B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Классы: </a:t>
            </a:r>
            <a:r>
              <a:rPr lang="en-US" sz="2800" dirty="0"/>
              <a:t>PyQt5, random, time</a:t>
            </a:r>
          </a:p>
          <a:p>
            <a:r>
              <a:rPr lang="ru-RU" sz="2800" dirty="0"/>
              <a:t>Особенности приложения: наличие аккаунта в игре, сохранение наилучшего результата</a:t>
            </a:r>
          </a:p>
          <a:p>
            <a:r>
              <a:rPr lang="ru-RU" sz="2800" dirty="0"/>
              <a:t>Использованные технологии: база данных, всплывающие виджеты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76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DBA74-33C1-4533-949F-35310686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803BBB-2FA5-40EB-95CB-7AC7FFBC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Возможности для доработки и развития: </a:t>
            </a:r>
          </a:p>
          <a:p>
            <a:r>
              <a:rPr lang="ru-RU" sz="2400" dirty="0"/>
              <a:t>Рейтинг лучших результатов</a:t>
            </a:r>
          </a:p>
          <a:p>
            <a:r>
              <a:rPr lang="ru-RU" sz="2400" dirty="0"/>
              <a:t>Посимвольная обработка</a:t>
            </a:r>
          </a:p>
          <a:p>
            <a:r>
              <a:rPr lang="ru-RU" sz="2400" dirty="0"/>
              <a:t>Расширение разнообразия текста</a:t>
            </a:r>
          </a:p>
          <a:p>
            <a:r>
              <a:rPr lang="ru-RU" sz="2400" dirty="0"/>
              <a:t>Возможность расширения личных данных(добавление имени, </a:t>
            </a:r>
            <a:r>
              <a:rPr lang="ru-RU" sz="2400" dirty="0" err="1"/>
              <a:t>аватара</a:t>
            </a:r>
            <a:r>
              <a:rPr lang="ru-RU" sz="2400" dirty="0"/>
              <a:t> и </a:t>
            </a:r>
            <a:r>
              <a:rPr lang="ru-RU" sz="2400" dirty="0" err="1"/>
              <a:t>тд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888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F9F05-CF4D-4E84-BF01-E241D73E2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7F8D65-E215-442E-95C3-9F89EF255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0758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248</TotalTime>
  <Words>65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Typing speed test</vt:lpstr>
      <vt:lpstr>Идея проекта</vt:lpstr>
      <vt:lpstr>реализация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speed test</dc:title>
  <dc:creator>Мария Барская</dc:creator>
  <cp:lastModifiedBy>Мария Барская</cp:lastModifiedBy>
  <cp:revision>6</cp:revision>
  <dcterms:created xsi:type="dcterms:W3CDTF">2021-11-10T14:56:43Z</dcterms:created>
  <dcterms:modified xsi:type="dcterms:W3CDTF">2021-11-10T19:04:53Z</dcterms:modified>
</cp:coreProperties>
</file>