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2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CFEBF-FE77-4EA4-9861-2D56F681A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Flappy bird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BF5601-66BA-433B-930D-62E3BADF5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Проект </a:t>
            </a:r>
            <a:r>
              <a:rPr lang="ru-RU" dirty="0" smtClean="0"/>
              <a:t>по </a:t>
            </a:r>
            <a:r>
              <a:rPr lang="en-US" dirty="0" err="1" smtClean="0">
                <a:latin typeface="Corbel" panose="020B0503020204020204" pitchFamily="34" charset="0"/>
              </a:rPr>
              <a:t>Pygame</a:t>
            </a:r>
            <a:endParaRPr lang="ru-RU" dirty="0">
              <a:latin typeface="Corbel" panose="020B0503020204020204" pitchFamily="34" charset="0"/>
            </a:endParaRPr>
          </a:p>
          <a:p>
            <a:r>
              <a:rPr lang="ru-RU" dirty="0"/>
              <a:t>Барской Марии </a:t>
            </a:r>
          </a:p>
          <a:p>
            <a:r>
              <a:rPr lang="ru-RU" dirty="0"/>
              <a:t>Ибрагимова </a:t>
            </a:r>
            <a:r>
              <a:rPr lang="ru-RU" dirty="0" err="1" smtClean="0"/>
              <a:t>Тогрула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756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2AB591-8909-4929-88A1-94C59660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Идея</a:t>
            </a:r>
            <a:r>
              <a:rPr lang="ru-RU" dirty="0"/>
              <a:t> </a:t>
            </a:r>
            <a:r>
              <a:rPr lang="ru-RU" b="1" dirty="0"/>
              <a:t>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29ED57-C8B0-4332-BDA7-8D4C49BAE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Проект воссоздает легендарную игру </a:t>
            </a:r>
            <a:r>
              <a:rPr lang="en-US" sz="3200" dirty="0" smtClean="0"/>
              <a:t>“Flappy Bird”</a:t>
            </a:r>
            <a:r>
              <a:rPr lang="ru-RU" sz="3200" dirty="0" smtClean="0"/>
              <a:t> с сохранением каноничной стилистики. Для того, чтобы насладиться некогда </a:t>
            </a:r>
            <a:r>
              <a:rPr lang="ru-RU" sz="3200" dirty="0"/>
              <a:t>удаленной </a:t>
            </a:r>
            <a:r>
              <a:rPr lang="ru-RU" sz="3200" dirty="0" smtClean="0"/>
              <a:t>отовсюду игрой.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30050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0FA0E-EA2C-4771-8ED7-A65B2A27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4860"/>
            <a:ext cx="7729728" cy="1188720"/>
          </a:xfrm>
        </p:spPr>
        <p:txBody>
          <a:bodyPr/>
          <a:lstStyle/>
          <a:p>
            <a:r>
              <a:rPr lang="ru-RU" b="1" dirty="0"/>
              <a:t>реализация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4D6701-CB76-4A75-BF18-E422C553E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645" y="1740269"/>
            <a:ext cx="6763235" cy="4485964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Проект </a:t>
            </a:r>
            <a:r>
              <a:rPr lang="ru-RU" sz="2800" dirty="0"/>
              <a:t>реализован на языке </a:t>
            </a:r>
            <a:r>
              <a:rPr lang="en-US" sz="2800" dirty="0"/>
              <a:t>Python</a:t>
            </a:r>
            <a:r>
              <a:rPr lang="ru-RU" sz="2800" dirty="0"/>
              <a:t> и использует стороннюю библиотеку </a:t>
            </a:r>
            <a:r>
              <a:rPr lang="en-US" sz="2800" dirty="0" err="1"/>
              <a:t>PyGame</a:t>
            </a:r>
            <a:r>
              <a:rPr lang="ru-RU" sz="2800" dirty="0"/>
              <a:t> и ряд встроенных библиотек</a:t>
            </a:r>
            <a:r>
              <a:rPr lang="en-US" sz="2800" dirty="0"/>
              <a:t>: </a:t>
            </a:r>
            <a:r>
              <a:rPr lang="en-US" sz="2800" dirty="0" err="1"/>
              <a:t>Os</a:t>
            </a:r>
            <a:r>
              <a:rPr lang="en-US" sz="2800" dirty="0"/>
              <a:t>, Sys, Random</a:t>
            </a:r>
            <a:r>
              <a:rPr lang="en-US" sz="2800" dirty="0" smtClean="0"/>
              <a:t>.</a:t>
            </a:r>
          </a:p>
          <a:p>
            <a:r>
              <a:rPr lang="ru-RU" sz="2800" dirty="0" smtClean="0"/>
              <a:t>Каждый раздел игры реализован функцией. Птица, трубы и кнопки являются классами.</a:t>
            </a:r>
            <a:endParaRPr lang="ru-RU" sz="2800" dirty="0"/>
          </a:p>
          <a:p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226" y="1582327"/>
            <a:ext cx="3823827" cy="50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5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1136" y="366175"/>
            <a:ext cx="7729728" cy="1188720"/>
          </a:xfrm>
        </p:spPr>
        <p:txBody>
          <a:bodyPr/>
          <a:lstStyle/>
          <a:p>
            <a:r>
              <a:rPr lang="ru-RU" dirty="0" err="1" smtClean="0"/>
              <a:t>ГЕймплей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884046"/>
            <a:ext cx="45720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3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FBAC9-FB87-4C73-901A-00FDE28CB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9551"/>
            <a:ext cx="7729728" cy="1188720"/>
          </a:xfrm>
        </p:spPr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35B7BB-2906-4EC1-A33B-0097FB996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912" y="2152996"/>
            <a:ext cx="5980176" cy="3819787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Игра реализована в полной мере и работоспособна</a:t>
            </a:r>
            <a:endParaRPr lang="en-US" sz="3200" dirty="0" smtClean="0"/>
          </a:p>
          <a:p>
            <a:r>
              <a:rPr lang="ru-RU" sz="3200" dirty="0" smtClean="0"/>
              <a:t>Возможности для доработки и развития: </a:t>
            </a:r>
            <a:r>
              <a:rPr lang="ru-RU" sz="3200" dirty="0"/>
              <a:t>р</a:t>
            </a:r>
            <a:r>
              <a:rPr lang="ru-RU" sz="3200" dirty="0" smtClean="0"/>
              <a:t>ейтинг лучших результатов и </a:t>
            </a:r>
            <a:r>
              <a:rPr lang="ru-RU" sz="3200" dirty="0" err="1" smtClean="0"/>
              <a:t>кастомизация</a:t>
            </a:r>
            <a:r>
              <a:rPr lang="ru-RU" sz="3200" dirty="0" smtClean="0"/>
              <a:t> птички, фона</a:t>
            </a:r>
            <a:endParaRPr lang="ru-RU" sz="3200" dirty="0"/>
          </a:p>
          <a:p>
            <a:endParaRPr lang="ru-RU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012401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Синий и зелены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1273</TotalTime>
  <Words>52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Corbel</vt:lpstr>
      <vt:lpstr>Gill Sans MT</vt:lpstr>
      <vt:lpstr>Посылка</vt:lpstr>
      <vt:lpstr>Flappy bird</vt:lpstr>
      <vt:lpstr>Идея проекта</vt:lpstr>
      <vt:lpstr>реализация</vt:lpstr>
      <vt:lpstr>ГЕймплей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bird</dc:title>
  <dc:creator>маша барская</dc:creator>
  <cp:lastModifiedBy>user</cp:lastModifiedBy>
  <cp:revision>14</cp:revision>
  <dcterms:created xsi:type="dcterms:W3CDTF">2022-01-25T16:24:26Z</dcterms:created>
  <dcterms:modified xsi:type="dcterms:W3CDTF">2022-01-26T15:58:29Z</dcterms:modified>
</cp:coreProperties>
</file>