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B8410-9F68-490F-9E2F-D77D931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виселица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71515-ECF3-43AD-8BC8-EEE36F8B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Web </a:t>
            </a:r>
            <a:r>
              <a:rPr lang="ru-RU" dirty="0"/>
              <a:t>проект </a:t>
            </a:r>
          </a:p>
          <a:p>
            <a:r>
              <a:rPr lang="ru-RU" dirty="0"/>
              <a:t>Барской Марии и </a:t>
            </a:r>
          </a:p>
          <a:p>
            <a:r>
              <a:rPr lang="ru-RU" dirty="0"/>
              <a:t>Ибрагимова </a:t>
            </a:r>
            <a:r>
              <a:rPr lang="ru-RU" dirty="0" err="1"/>
              <a:t>Тогрула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45D7-5B8A-4DA0-82F9-348271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A06BC-067F-49F7-B7DA-F3BBE39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73" y="2722886"/>
            <a:ext cx="6403817" cy="3101983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Создание навыка для Алисы с визуальным сопровождением. Навыком является лингвистическая игра «Виселица», в которой нужно угадывать столицы.</a:t>
            </a:r>
          </a:p>
        </p:txBody>
      </p:sp>
      <p:pic>
        <p:nvPicPr>
          <p:cNvPr id="2050" name="Picture 2" descr="Голосовой помощник «Алиса» от Яндекс - как скачать?">
            <a:extLst>
              <a:ext uri="{FF2B5EF4-FFF2-40B4-BE49-F238E27FC236}">
                <a16:creationId xmlns:a16="http://schemas.microsoft.com/office/drawing/2014/main" id="{433EE014-6D1E-4DAB-8F80-46D4EB510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0" r="26255"/>
          <a:stretch/>
        </p:blipFill>
        <p:spPr bwMode="auto">
          <a:xfrm>
            <a:off x="1522810" y="2384981"/>
            <a:ext cx="3093307" cy="39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190D1-C3A9-401E-A8F6-1AB0484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54588-8984-4CF4-99A0-155A7BAE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25" y="2562629"/>
            <a:ext cx="5008650" cy="310198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Проект 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AU" sz="2800" dirty="0"/>
              <a:t>Flask</a:t>
            </a:r>
            <a:r>
              <a:rPr lang="ru-RU" sz="2800" dirty="0"/>
              <a:t> и ряд других библиотек</a:t>
            </a:r>
            <a:r>
              <a:rPr lang="en-US" sz="2800" dirty="0"/>
              <a:t>: Random</a:t>
            </a:r>
            <a:r>
              <a:rPr lang="ru-RU" sz="2800" dirty="0"/>
              <a:t> и </a:t>
            </a:r>
            <a:r>
              <a:rPr lang="en-AU" sz="2800" dirty="0"/>
              <a:t>Json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Каждый раздел игры реализован функцией. Основные переменные записаны в класс </a:t>
            </a:r>
            <a:r>
              <a:rPr lang="en-AU" sz="2800" dirty="0" err="1"/>
              <a:t>GameData</a:t>
            </a:r>
            <a:r>
              <a:rPr lang="en-AU" sz="2800" dirty="0"/>
              <a:t>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AA9C8-3D8B-4BF1-BF62-E4236C0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99" y="2348034"/>
            <a:ext cx="2666925" cy="3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6EF2D-2E55-4B8F-B818-2917CD33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pic>
        <p:nvPicPr>
          <p:cNvPr id="6" name="2022-05-05 17-51-12_Trim (online-video-cutter.com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8079" y="2273172"/>
            <a:ext cx="4595842" cy="4519514"/>
          </a:xfrm>
        </p:spPr>
      </p:pic>
    </p:spTree>
    <p:extLst>
      <p:ext uri="{BB962C8B-B14F-4D97-AF65-F5344CB8AC3E}">
        <p14:creationId xmlns:p14="http://schemas.microsoft.com/office/powerpoint/2010/main" val="2605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8586-0F3C-4F89-AEF8-90587E2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E1AC-344B-4F7B-AFAF-67AF5138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Игра реализована в полной мере и работоспособна</a:t>
            </a:r>
            <a:endParaRPr lang="en-US" sz="3200" dirty="0"/>
          </a:p>
          <a:p>
            <a:r>
              <a:rPr lang="ru-RU" sz="3200" dirty="0"/>
              <a:t>Возможности для доработки и развития: добавление других тем для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22</TotalTime>
  <Words>50</Words>
  <Application>Microsoft Office PowerPoint</Application>
  <PresentationFormat>Широкоэкранный</PresentationFormat>
  <Paragraphs>13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Игра виселица </vt:lpstr>
      <vt:lpstr>идея проекта</vt:lpstr>
      <vt:lpstr>реализация</vt:lpstr>
      <vt:lpstr>ГЕймплей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виселица</dc:title>
  <dc:creator>маша барская</dc:creator>
  <cp:lastModifiedBy>Students</cp:lastModifiedBy>
  <cp:revision>3</cp:revision>
  <dcterms:created xsi:type="dcterms:W3CDTF">2022-04-29T15:48:59Z</dcterms:created>
  <dcterms:modified xsi:type="dcterms:W3CDTF">2022-05-05T14:59:30Z</dcterms:modified>
</cp:coreProperties>
</file>