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58" r:id="rId3"/>
    <p:sldId id="259" r:id="rId4"/>
    <p:sldId id="261" r:id="rId5"/>
    <p:sldId id="263" r:id="rId6"/>
    <p:sldId id="265" r:id="rId7"/>
    <p:sldId id="269" r:id="rId8"/>
    <p:sldId id="279" r:id="rId9"/>
    <p:sldId id="281" r:id="rId10"/>
    <p:sldId id="284" r:id="rId11"/>
    <p:sldId id="296" r:id="rId12"/>
    <p:sldId id="298" r:id="rId13"/>
    <p:sldId id="301" r:id="rId14"/>
    <p:sldId id="311" r:id="rId15"/>
    <p:sldId id="313" r:id="rId16"/>
    <p:sldId id="320" r:id="rId17"/>
    <p:sldId id="331" r:id="rId18"/>
    <p:sldId id="344" r:id="rId19"/>
    <p:sldId id="350" r:id="rId20"/>
    <p:sldId id="352" r:id="rId21"/>
    <p:sldId id="369" r:id="rId22"/>
    <p:sldId id="373" r:id="rId23"/>
    <p:sldId id="376" r:id="rId24"/>
    <p:sldId id="378" r:id="rId25"/>
    <p:sldId id="380" r:id="rId26"/>
    <p:sldId id="382" r:id="rId27"/>
    <p:sldId id="384" r:id="rId28"/>
    <p:sldId id="386" r:id="rId29"/>
    <p:sldId id="388" r:id="rId30"/>
    <p:sldId id="390" r:id="rId31"/>
    <p:sldId id="392" r:id="rId32"/>
    <p:sldId id="394" r:id="rId33"/>
    <p:sldId id="396" r:id="rId34"/>
    <p:sldId id="397" r:id="rId35"/>
    <p:sldId id="399" r:id="rId36"/>
    <p:sldId id="401" r:id="rId37"/>
  </p:sldIdLst>
  <p:sldSz cx="14325600" cy="8051800"/>
  <p:notesSz cx="14325600" cy="8051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4216" autoAdjust="0"/>
  </p:normalViewPr>
  <p:slideViewPr>
    <p:cSldViewPr>
      <p:cViewPr varScale="1">
        <p:scale>
          <a:sx n="46" d="100"/>
          <a:sy n="46" d="100"/>
        </p:scale>
        <p:origin x="-1757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115300" y="0"/>
            <a:ext cx="6207125" cy="4032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ACE16-E230-4FF7-B852-215CAA9CB0EB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76750" y="603250"/>
            <a:ext cx="5372100" cy="30194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31925" y="3824288"/>
            <a:ext cx="11461750" cy="3624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648575"/>
            <a:ext cx="6207125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115300" y="7648575"/>
            <a:ext cx="6207125" cy="401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AE0F0-BB26-49C6-A43F-0FA41D6AC9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Machine learning</a:t>
            </a:r>
            <a:r>
              <a:rPr lang="en-US" dirty="0" smtClean="0"/>
              <a:t> is a way for computers to learn from data and make decisions without being directly programmed. It's like teaching a computer to recognize patterns so it can solve problems on its own.</a:t>
            </a:r>
          </a:p>
          <a:p>
            <a:r>
              <a:rPr lang="en-US" dirty="0" smtClean="0"/>
              <a:t>For example, if you show a machine lots of pictures of cats and dogs, it can learn the difference and tell you which is which, even for new pictures it hasn't seen before.</a:t>
            </a:r>
          </a:p>
          <a:p>
            <a:r>
              <a:rPr lang="en-US" dirty="0" smtClean="0"/>
              <a:t>It’s used in many everyday things like:</a:t>
            </a:r>
          </a:p>
          <a:p>
            <a:r>
              <a:rPr lang="en-US" dirty="0" smtClean="0"/>
              <a:t>Voice assistants (like </a:t>
            </a:r>
            <a:r>
              <a:rPr lang="en-US" dirty="0" err="1" smtClean="0"/>
              <a:t>Siri</a:t>
            </a:r>
            <a:r>
              <a:rPr lang="en-US" dirty="0" smtClean="0"/>
              <a:t> or </a:t>
            </a:r>
            <a:r>
              <a:rPr lang="en-US" dirty="0" err="1" smtClean="0"/>
              <a:t>Alexa</a:t>
            </a:r>
            <a:r>
              <a:rPr lang="en-US" dirty="0" smtClean="0"/>
              <a:t>)</a:t>
            </a:r>
          </a:p>
          <a:p>
            <a:r>
              <a:rPr lang="en-US" dirty="0" smtClean="0"/>
              <a:t>Movie recommendations (like on Netflix)</a:t>
            </a:r>
          </a:p>
          <a:p>
            <a:r>
              <a:rPr lang="en-US" dirty="0" smtClean="0"/>
              <a:t>Spam filters in email</a:t>
            </a:r>
          </a:p>
          <a:p>
            <a:r>
              <a:rPr lang="en-US" dirty="0" smtClean="0"/>
              <a:t>So, machine learning helps computers get smarter by learning from experience, just like people do.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Identify a Problem</a:t>
            </a:r>
            <a:endParaRPr lang="en-US" dirty="0" smtClean="0"/>
          </a:p>
          <a:p>
            <a:pPr lvl="1"/>
            <a:r>
              <a:rPr lang="en-US" dirty="0" smtClean="0"/>
              <a:t>Ask: </a:t>
            </a:r>
            <a:r>
              <a:rPr lang="en-US" i="1" dirty="0" smtClean="0"/>
              <a:t>What do we want the machine to do?</a:t>
            </a:r>
            <a:endParaRPr lang="en-US" dirty="0" smtClean="0"/>
          </a:p>
          <a:p>
            <a:pPr lvl="1"/>
            <a:r>
              <a:rPr lang="en-US" dirty="0" smtClean="0"/>
              <a:t>Example: Can it detect fake news? Predict house prices? Recommend movies?</a:t>
            </a:r>
          </a:p>
          <a:p>
            <a:r>
              <a:rPr lang="en-US" b="1" dirty="0" smtClean="0"/>
              <a:t>Collect Data</a:t>
            </a:r>
            <a:endParaRPr lang="en-US" dirty="0" smtClean="0"/>
          </a:p>
          <a:p>
            <a:pPr lvl="1"/>
            <a:r>
              <a:rPr lang="en-US" dirty="0" smtClean="0"/>
              <a:t>Gather real-world examples.</a:t>
            </a:r>
          </a:p>
          <a:p>
            <a:pPr lvl="1"/>
            <a:r>
              <a:rPr lang="en-US" dirty="0" smtClean="0"/>
              <a:t>Example: News articles, house features, or users’ movie ratings.</a:t>
            </a:r>
          </a:p>
          <a:p>
            <a:r>
              <a:rPr lang="en-US" b="1" dirty="0" smtClean="0"/>
              <a:t>Prepare the Data</a:t>
            </a:r>
            <a:endParaRPr lang="en-US" dirty="0" smtClean="0"/>
          </a:p>
          <a:p>
            <a:pPr lvl="1"/>
            <a:r>
              <a:rPr lang="en-US" dirty="0" smtClean="0"/>
              <a:t>Clean the data: fix errors, remove duplicates, fill in missing parts.</a:t>
            </a:r>
          </a:p>
          <a:p>
            <a:pPr lvl="1"/>
            <a:r>
              <a:rPr lang="en-US" dirty="0" smtClean="0"/>
              <a:t>Turn it into a format the machine can understand.</a:t>
            </a:r>
          </a:p>
          <a:p>
            <a:r>
              <a:rPr lang="en-US" b="1" dirty="0" smtClean="0"/>
              <a:t>Train a Model</a:t>
            </a:r>
            <a:endParaRPr lang="en-US" dirty="0" smtClean="0"/>
          </a:p>
          <a:p>
            <a:pPr lvl="1"/>
            <a:r>
              <a:rPr lang="en-US" dirty="0" smtClean="0"/>
              <a:t>Let the machine learn from the data.</a:t>
            </a:r>
          </a:p>
          <a:p>
            <a:pPr lvl="1"/>
            <a:r>
              <a:rPr lang="en-US" dirty="0" smtClean="0"/>
              <a:t>It starts recognizing patterns or rules.</a:t>
            </a:r>
          </a:p>
          <a:p>
            <a:r>
              <a:rPr lang="en-US" b="1" dirty="0" smtClean="0"/>
              <a:t>Test the Model</a:t>
            </a:r>
            <a:endParaRPr lang="en-US" dirty="0" smtClean="0"/>
          </a:p>
          <a:p>
            <a:pPr lvl="1"/>
            <a:r>
              <a:rPr lang="en-US" dirty="0" smtClean="0"/>
              <a:t>Try it on new (unseen) data to see if it works well.</a:t>
            </a:r>
          </a:p>
          <a:p>
            <a:pPr lvl="1"/>
            <a:r>
              <a:rPr lang="en-US" dirty="0" smtClean="0"/>
              <a:t>Example: Does it correctly guess if a news article is fake?</a:t>
            </a:r>
          </a:p>
          <a:p>
            <a:r>
              <a:rPr lang="en-US" b="1" dirty="0" smtClean="0"/>
              <a:t>Improve the Model</a:t>
            </a:r>
            <a:endParaRPr lang="en-US" dirty="0" smtClean="0"/>
          </a:p>
          <a:p>
            <a:pPr lvl="1"/>
            <a:r>
              <a:rPr lang="en-US" dirty="0" smtClean="0"/>
              <a:t>Make changes to get better results.</a:t>
            </a:r>
          </a:p>
          <a:p>
            <a:pPr lvl="1"/>
            <a:r>
              <a:rPr lang="en-US" dirty="0" smtClean="0"/>
              <a:t>Add more data, try new settings, or pick a better method.</a:t>
            </a:r>
          </a:p>
          <a:p>
            <a:r>
              <a:rPr lang="en-US" b="1" dirty="0" smtClean="0"/>
              <a:t>Use the Model (Deploy)</a:t>
            </a:r>
            <a:endParaRPr lang="en-US" dirty="0" smtClean="0"/>
          </a:p>
          <a:p>
            <a:pPr lvl="1"/>
            <a:r>
              <a:rPr lang="en-US" dirty="0" smtClean="0"/>
              <a:t>Put it to work in a real app or system.</a:t>
            </a:r>
          </a:p>
          <a:p>
            <a:pPr lvl="1"/>
            <a:r>
              <a:rPr lang="en-US" dirty="0" smtClean="0"/>
              <a:t>Now it's making predictions or decisions for users.</a:t>
            </a:r>
          </a:p>
          <a:p>
            <a:r>
              <a:rPr lang="en-US" b="1" dirty="0" smtClean="0"/>
              <a:t>Monitor and Update</a:t>
            </a:r>
            <a:endParaRPr lang="en-US" dirty="0" smtClean="0"/>
          </a:p>
          <a:p>
            <a:pPr lvl="1"/>
            <a:r>
              <a:rPr lang="en-US" dirty="0" smtClean="0"/>
              <a:t>Keep checking if it’s still working well.</a:t>
            </a:r>
          </a:p>
          <a:p>
            <a:pPr lvl="1"/>
            <a:r>
              <a:rPr lang="en-US" dirty="0" smtClean="0"/>
              <a:t>If things change, retrain it with new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transforming</a:t>
            </a:r>
            <a:r>
              <a:rPr lang="en-US" sz="1200" spc="10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agriculture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enabling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precision</a:t>
            </a:r>
            <a:r>
              <a:rPr lang="en-US" sz="1200" spc="1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farming,</a:t>
            </a:r>
            <a:r>
              <a:rPr lang="en-US" sz="1200" spc="9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crop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monitoring,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yield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prediction.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Farmers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ML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soil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data,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weather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patterns,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crop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health,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leading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more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informed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decisions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about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planting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plays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crucial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role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err="1" smtClean="0">
                <a:solidFill>
                  <a:srgbClr val="212121"/>
                </a:solidFill>
                <a:latin typeface="Tahoma"/>
                <a:cs typeface="Tahoma"/>
              </a:rPr>
              <a:t>cybersecurity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detecting</a:t>
            </a:r>
            <a:r>
              <a:rPr lang="en-US" sz="12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responding</a:t>
            </a:r>
            <a:r>
              <a:rPr lang="en-US" sz="12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threats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real-time.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ML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200" spc="8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network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traffic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unusual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patterns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may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indicate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cyber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attack,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allowing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respond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They Get Examples</a:t>
            </a:r>
            <a:endParaRPr lang="en-US" dirty="0" smtClean="0"/>
          </a:p>
          <a:p>
            <a:r>
              <a:rPr lang="en-US" dirty="0" smtClean="0"/>
              <a:t>Just like we learn by seeing and practicing, machines learn by looking at lots of examples.</a:t>
            </a:r>
          </a:p>
          <a:p>
            <a:r>
              <a:rPr lang="en-US" dirty="0" smtClean="0"/>
              <a:t>Example: Show a computer many pictures of cats and dogs, labeled correctly.</a:t>
            </a:r>
          </a:p>
          <a:p>
            <a:r>
              <a:rPr lang="en-US" b="1" dirty="0" smtClean="0"/>
              <a:t>They Find Patterns</a:t>
            </a:r>
            <a:endParaRPr lang="en-US" dirty="0" smtClean="0"/>
          </a:p>
          <a:p>
            <a:r>
              <a:rPr lang="en-US" dirty="0" smtClean="0"/>
              <a:t>The machine looks for things that are common in each group.</a:t>
            </a:r>
          </a:p>
          <a:p>
            <a:r>
              <a:rPr lang="en-US" dirty="0" smtClean="0"/>
              <a:t>Like cats usually have pointy ears, dogs might have floppy ears.</a:t>
            </a:r>
          </a:p>
          <a:p>
            <a:r>
              <a:rPr lang="en-US" b="1" dirty="0" smtClean="0"/>
              <a:t>They Make Rules</a:t>
            </a:r>
            <a:endParaRPr lang="en-US" dirty="0" smtClean="0"/>
          </a:p>
          <a:p>
            <a:r>
              <a:rPr lang="en-US" dirty="0" smtClean="0"/>
              <a:t>From the patterns, the machine creates its own rules.</a:t>
            </a:r>
          </a:p>
          <a:p>
            <a:r>
              <a:rPr lang="en-US" dirty="0" smtClean="0"/>
              <a:t>For example, “If it has pointy ears and whiskers, it’s probably a cat.”</a:t>
            </a:r>
          </a:p>
          <a:p>
            <a:r>
              <a:rPr lang="en-US" b="1" dirty="0" smtClean="0"/>
              <a:t>They Test Themselves</a:t>
            </a:r>
            <a:endParaRPr lang="en-US" dirty="0" smtClean="0"/>
          </a:p>
          <a:p>
            <a:r>
              <a:rPr lang="en-US" dirty="0" smtClean="0"/>
              <a:t>The machine tries to guess the answer for new examples it hasn’t seen before.</a:t>
            </a:r>
          </a:p>
          <a:p>
            <a:r>
              <a:rPr lang="en-US" dirty="0" smtClean="0"/>
              <a:t>It checks if it’s right or wrong.</a:t>
            </a:r>
          </a:p>
          <a:p>
            <a:r>
              <a:rPr lang="en-US" b="1" dirty="0" smtClean="0"/>
              <a:t>They Learn From Mistakes</a:t>
            </a:r>
            <a:endParaRPr lang="en-US" dirty="0" smtClean="0"/>
          </a:p>
          <a:p>
            <a:r>
              <a:rPr lang="en-US" dirty="0" smtClean="0"/>
              <a:t>If the machine guesses wrong, it adjusts the rules to do better next time.</a:t>
            </a:r>
          </a:p>
          <a:p>
            <a:r>
              <a:rPr lang="en-US" dirty="0" smtClean="0"/>
              <a:t>It keeps practicing and improving.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Collecting good data means </a:t>
            </a:r>
            <a:r>
              <a:rPr lang="en-US" b="1" dirty="0" smtClean="0"/>
              <a:t>knowing what you need, finding it, checking it, labeling it, and organizing it</a:t>
            </a:r>
            <a:r>
              <a:rPr lang="en-US" dirty="0" smtClean="0"/>
              <a:t> so machines can learn well.</a:t>
            </a:r>
          </a:p>
          <a:p>
            <a:endParaRPr lang="en-IN" dirty="0" smtClean="0"/>
          </a:p>
          <a:p>
            <a:r>
              <a:rPr lang="en-US" b="1" dirty="0" smtClean="0"/>
              <a:t>Understand What You Need</a:t>
            </a:r>
            <a:endParaRPr lang="en-US" dirty="0" smtClean="0"/>
          </a:p>
          <a:p>
            <a:pPr lvl="1"/>
            <a:r>
              <a:rPr lang="en-US" dirty="0" smtClean="0"/>
              <a:t>Decide what kind of data will help solve your problem.</a:t>
            </a:r>
          </a:p>
          <a:p>
            <a:pPr lvl="1"/>
            <a:r>
              <a:rPr lang="en-US" dirty="0" smtClean="0"/>
              <a:t>Example: For recognizing cats, you need lots of cat pictures.</a:t>
            </a:r>
          </a:p>
          <a:p>
            <a:r>
              <a:rPr lang="en-US" b="1" dirty="0" smtClean="0"/>
              <a:t>Find the Data</a:t>
            </a:r>
            <a:endParaRPr lang="en-US" dirty="0" smtClean="0"/>
          </a:p>
          <a:p>
            <a:pPr lvl="1"/>
            <a:r>
              <a:rPr lang="en-US" dirty="0" smtClean="0"/>
              <a:t>Collect data from different places:</a:t>
            </a:r>
          </a:p>
          <a:p>
            <a:pPr lvl="2"/>
            <a:r>
              <a:rPr lang="en-US" dirty="0" smtClean="0"/>
              <a:t>Websites, sensors, surveys, databases, or apps.</a:t>
            </a:r>
          </a:p>
          <a:p>
            <a:pPr lvl="2"/>
            <a:r>
              <a:rPr lang="en-US" dirty="0" smtClean="0"/>
              <a:t>Example: Download cat photos from the internet.</a:t>
            </a:r>
          </a:p>
          <a:p>
            <a:r>
              <a:rPr lang="en-US" b="1" dirty="0" smtClean="0"/>
              <a:t>Check the Data Quality</a:t>
            </a:r>
            <a:endParaRPr lang="en-US" dirty="0" smtClean="0"/>
          </a:p>
          <a:p>
            <a:pPr lvl="1"/>
            <a:r>
              <a:rPr lang="en-US" dirty="0" smtClean="0"/>
              <a:t>Make sure the data is good and useful.</a:t>
            </a:r>
          </a:p>
          <a:p>
            <a:pPr lvl="1"/>
            <a:r>
              <a:rPr lang="en-US" dirty="0" smtClean="0"/>
              <a:t>Remove wrong or low-quality examples.</a:t>
            </a:r>
          </a:p>
          <a:p>
            <a:pPr lvl="1"/>
            <a:r>
              <a:rPr lang="en-US" dirty="0" smtClean="0"/>
              <a:t>Example: Remove blurry or unrelated photos.</a:t>
            </a:r>
          </a:p>
          <a:p>
            <a:r>
              <a:rPr lang="en-US" b="1" dirty="0" smtClean="0"/>
              <a:t>Label the Data (If Needed)</a:t>
            </a:r>
            <a:endParaRPr lang="en-US" dirty="0" smtClean="0"/>
          </a:p>
          <a:p>
            <a:pPr lvl="1"/>
            <a:r>
              <a:rPr lang="en-US" dirty="0" smtClean="0"/>
              <a:t>Add information to explain what each data point means.</a:t>
            </a:r>
          </a:p>
          <a:p>
            <a:pPr lvl="1"/>
            <a:r>
              <a:rPr lang="en-US" dirty="0" smtClean="0"/>
              <a:t>Example: Mark photos as “cat” or “not cat.”</a:t>
            </a:r>
          </a:p>
          <a:p>
            <a:r>
              <a:rPr lang="en-US" b="1" dirty="0" smtClean="0"/>
              <a:t>Store the Data</a:t>
            </a:r>
            <a:endParaRPr lang="en-US" dirty="0" smtClean="0"/>
          </a:p>
          <a:p>
            <a:pPr lvl="1"/>
            <a:r>
              <a:rPr lang="en-US" dirty="0" smtClean="0"/>
              <a:t>Keep the data safe and organized for easy access.</a:t>
            </a:r>
          </a:p>
          <a:p>
            <a:pPr lvl="1"/>
            <a:r>
              <a:rPr lang="en-US" dirty="0" smtClean="0"/>
              <a:t>Use files, databases, or cloud storage.</a:t>
            </a:r>
          </a:p>
          <a:p>
            <a:r>
              <a:rPr lang="en-US" b="1" dirty="0" smtClean="0"/>
              <a:t>Prepare for Use</a:t>
            </a:r>
            <a:endParaRPr lang="en-US" dirty="0" smtClean="0"/>
          </a:p>
          <a:p>
            <a:pPr lvl="1"/>
            <a:r>
              <a:rPr lang="en-US" dirty="0" smtClean="0"/>
              <a:t>Clean the data to fix missing parts or errors.</a:t>
            </a:r>
          </a:p>
          <a:p>
            <a:pPr lvl="1"/>
            <a:r>
              <a:rPr lang="en-US" dirty="0" smtClean="0"/>
              <a:t>Format it so the machine can understand.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Data Preprocessing Funnel (Simple Words)</a:t>
            </a:r>
          </a:p>
          <a:p>
            <a:r>
              <a:rPr lang="en-US" b="1" dirty="0" smtClean="0"/>
              <a:t>Collect Raw Data</a:t>
            </a:r>
            <a:endParaRPr lang="en-US" dirty="0" smtClean="0"/>
          </a:p>
          <a:p>
            <a:pPr lvl="1"/>
            <a:r>
              <a:rPr lang="en-US" dirty="0" smtClean="0"/>
              <a:t>Get the data from different sources.</a:t>
            </a:r>
          </a:p>
          <a:p>
            <a:pPr lvl="1"/>
            <a:r>
              <a:rPr lang="en-US" dirty="0" smtClean="0"/>
              <a:t>This data is usually messy and unorganized.</a:t>
            </a:r>
          </a:p>
          <a:p>
            <a:r>
              <a:rPr lang="en-US" b="1" dirty="0" smtClean="0"/>
              <a:t>Clean the Data</a:t>
            </a:r>
            <a:endParaRPr lang="en-US" dirty="0" smtClean="0"/>
          </a:p>
          <a:p>
            <a:pPr lvl="1"/>
            <a:r>
              <a:rPr lang="en-US" dirty="0" smtClean="0"/>
              <a:t>Fix or remove bad parts like:</a:t>
            </a:r>
          </a:p>
          <a:p>
            <a:pPr lvl="2"/>
            <a:r>
              <a:rPr lang="en-US" dirty="0" smtClean="0"/>
              <a:t>Missing values (empty spots)</a:t>
            </a:r>
          </a:p>
          <a:p>
            <a:pPr lvl="2"/>
            <a:r>
              <a:rPr lang="en-US" dirty="0" smtClean="0"/>
              <a:t>Wrong or inconsistent information</a:t>
            </a:r>
          </a:p>
          <a:p>
            <a:pPr lvl="2"/>
            <a:r>
              <a:rPr lang="en-US" dirty="0" smtClean="0"/>
              <a:t>Duplicate entries</a:t>
            </a:r>
          </a:p>
          <a:p>
            <a:r>
              <a:rPr lang="en-US" b="1" dirty="0" smtClean="0"/>
              <a:t>Transform the Data</a:t>
            </a:r>
            <a:endParaRPr lang="en-US" dirty="0" smtClean="0"/>
          </a:p>
          <a:p>
            <a:pPr lvl="1"/>
            <a:r>
              <a:rPr lang="en-US" dirty="0" smtClean="0"/>
              <a:t>Change the data into a better format for the machine.</a:t>
            </a:r>
          </a:p>
          <a:p>
            <a:pPr lvl="1"/>
            <a:r>
              <a:rPr lang="en-US" dirty="0" smtClean="0"/>
              <a:t>Examples:</a:t>
            </a:r>
          </a:p>
          <a:p>
            <a:pPr lvl="2"/>
            <a:r>
              <a:rPr lang="en-US" dirty="0" smtClean="0"/>
              <a:t>Convert words to numbers</a:t>
            </a:r>
          </a:p>
          <a:p>
            <a:pPr lvl="2"/>
            <a:r>
              <a:rPr lang="en-US" dirty="0" smtClean="0"/>
              <a:t>Scale values so they’re similar sizes</a:t>
            </a:r>
          </a:p>
          <a:p>
            <a:pPr lvl="2"/>
            <a:r>
              <a:rPr lang="en-US" dirty="0" smtClean="0"/>
              <a:t>Normalize data (make it consistent)</a:t>
            </a:r>
          </a:p>
          <a:p>
            <a:r>
              <a:rPr lang="en-US" b="1" dirty="0" smtClean="0"/>
              <a:t>Feature Selection</a:t>
            </a:r>
            <a:endParaRPr lang="en-US" dirty="0" smtClean="0"/>
          </a:p>
          <a:p>
            <a:pPr lvl="1"/>
            <a:r>
              <a:rPr lang="en-US" dirty="0" smtClean="0"/>
              <a:t>Pick the most important parts (features) that help the model learn.</a:t>
            </a:r>
          </a:p>
          <a:p>
            <a:pPr lvl="1"/>
            <a:r>
              <a:rPr lang="en-US" dirty="0" smtClean="0"/>
              <a:t>Remove irrelevant or noisy information.</a:t>
            </a:r>
          </a:p>
          <a:p>
            <a:r>
              <a:rPr lang="en-US" b="1" dirty="0" smtClean="0"/>
              <a:t>Split the Data</a:t>
            </a:r>
            <a:endParaRPr lang="en-US" dirty="0" smtClean="0"/>
          </a:p>
          <a:p>
            <a:pPr lvl="1"/>
            <a:r>
              <a:rPr lang="en-US" dirty="0" smtClean="0"/>
              <a:t>Divide data into parts:</a:t>
            </a:r>
          </a:p>
          <a:p>
            <a:pPr lvl="2"/>
            <a:r>
              <a:rPr lang="en-US" dirty="0" smtClean="0"/>
              <a:t>Training set (to teach the model)</a:t>
            </a:r>
          </a:p>
          <a:p>
            <a:pPr lvl="2"/>
            <a:r>
              <a:rPr lang="en-US" dirty="0" smtClean="0"/>
              <a:t>Testing set (to check how well it learned)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Build the Model</a:t>
            </a:r>
            <a:endParaRPr lang="en-US" dirty="0" smtClean="0"/>
          </a:p>
          <a:p>
            <a:pPr lvl="1"/>
            <a:r>
              <a:rPr lang="en-US" dirty="0" smtClean="0"/>
              <a:t>Train the machine learning model using data.</a:t>
            </a:r>
          </a:p>
          <a:p>
            <a:pPr lvl="1"/>
            <a:r>
              <a:rPr lang="en-US" dirty="0" smtClean="0"/>
              <a:t>Example: Teach it to recognize cats in photos.</a:t>
            </a:r>
          </a:p>
          <a:p>
            <a:r>
              <a:rPr lang="en-US" b="1" dirty="0" smtClean="0"/>
              <a:t>Test the Model</a:t>
            </a:r>
            <a:endParaRPr lang="en-US" dirty="0" smtClean="0"/>
          </a:p>
          <a:p>
            <a:pPr lvl="1"/>
            <a:r>
              <a:rPr lang="en-US" dirty="0" smtClean="0"/>
              <a:t>Check if it works well on new data it hasn’t seen.</a:t>
            </a:r>
          </a:p>
          <a:p>
            <a:pPr lvl="1"/>
            <a:r>
              <a:rPr lang="en-US" dirty="0" smtClean="0"/>
              <a:t>Make sure it’s accurate and reliable.</a:t>
            </a:r>
          </a:p>
          <a:p>
            <a:r>
              <a:rPr lang="en-US" b="1" dirty="0" smtClean="0"/>
              <a:t>Deploy the Model</a:t>
            </a:r>
            <a:endParaRPr lang="en-US" dirty="0" smtClean="0"/>
          </a:p>
          <a:p>
            <a:pPr lvl="1"/>
            <a:r>
              <a:rPr lang="en-US" dirty="0" smtClean="0"/>
              <a:t>Put the model into a real app or system.</a:t>
            </a:r>
          </a:p>
          <a:p>
            <a:pPr lvl="1"/>
            <a:r>
              <a:rPr lang="en-US" dirty="0" smtClean="0"/>
              <a:t>Now it can start making predictions for users.</a:t>
            </a:r>
          </a:p>
          <a:p>
            <a:r>
              <a:rPr lang="en-US" b="1" dirty="0" smtClean="0"/>
              <a:t>Monitor the Model</a:t>
            </a:r>
            <a:endParaRPr lang="en-US" dirty="0" smtClean="0"/>
          </a:p>
          <a:p>
            <a:pPr lvl="1"/>
            <a:r>
              <a:rPr lang="en-US" dirty="0" smtClean="0"/>
              <a:t>Keep an eye on how well it performs in real life.</a:t>
            </a:r>
          </a:p>
          <a:p>
            <a:pPr lvl="1"/>
            <a:r>
              <a:rPr lang="en-US" dirty="0" smtClean="0"/>
              <a:t>Watch for mistakes or changes in data.</a:t>
            </a:r>
          </a:p>
          <a:p>
            <a:r>
              <a:rPr lang="en-US" b="1" dirty="0" smtClean="0"/>
              <a:t>Update the Model</a:t>
            </a:r>
            <a:endParaRPr lang="en-US" dirty="0" smtClean="0"/>
          </a:p>
          <a:p>
            <a:pPr lvl="1"/>
            <a:r>
              <a:rPr lang="en-US" dirty="0" smtClean="0"/>
              <a:t>If performance drops or data changes, retrain or improve the model.</a:t>
            </a:r>
          </a:p>
          <a:p>
            <a:pPr lvl="1"/>
            <a:r>
              <a:rPr lang="en-US" dirty="0" smtClean="0"/>
              <a:t>Keep it up-to-date and accurate.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Pros (Advantages)</a:t>
            </a:r>
          </a:p>
          <a:p>
            <a:r>
              <a:rPr lang="en-US" b="1" dirty="0" smtClean="0"/>
              <a:t>Simplifies Data</a:t>
            </a:r>
            <a:endParaRPr lang="en-US" dirty="0" smtClean="0"/>
          </a:p>
          <a:p>
            <a:pPr lvl="1"/>
            <a:r>
              <a:rPr lang="en-US" dirty="0" smtClean="0"/>
              <a:t>Focuses on important features and ignores unnecessary details.</a:t>
            </a:r>
          </a:p>
          <a:p>
            <a:pPr lvl="1"/>
            <a:r>
              <a:rPr lang="en-US" dirty="0" smtClean="0"/>
              <a:t>Makes it easier for the model to learn.</a:t>
            </a:r>
          </a:p>
          <a:p>
            <a:r>
              <a:rPr lang="en-US" b="1" dirty="0" smtClean="0"/>
              <a:t>Reduces Noise</a:t>
            </a:r>
            <a:endParaRPr lang="en-US" dirty="0" smtClean="0"/>
          </a:p>
          <a:p>
            <a:pPr lvl="1"/>
            <a:r>
              <a:rPr lang="en-US" dirty="0" smtClean="0"/>
              <a:t>Removes irrelevant or confusing information.</a:t>
            </a:r>
          </a:p>
          <a:p>
            <a:pPr lvl="1"/>
            <a:r>
              <a:rPr lang="en-US" dirty="0" smtClean="0"/>
              <a:t>Helps improve model accuracy.</a:t>
            </a:r>
          </a:p>
          <a:p>
            <a:r>
              <a:rPr lang="en-US" b="1" dirty="0" smtClean="0"/>
              <a:t>Speeds Up Learning</a:t>
            </a:r>
            <a:endParaRPr lang="en-US" dirty="0" smtClean="0"/>
          </a:p>
          <a:p>
            <a:pPr lvl="1"/>
            <a:r>
              <a:rPr lang="en-US" dirty="0" smtClean="0"/>
              <a:t>Less data to process means faster training and prediction.</a:t>
            </a:r>
          </a:p>
          <a:p>
            <a:r>
              <a:rPr lang="en-US" b="1" dirty="0" smtClean="0"/>
              <a:t>Improves Generalization</a:t>
            </a:r>
            <a:endParaRPr lang="en-US" dirty="0" smtClean="0"/>
          </a:p>
          <a:p>
            <a:pPr lvl="1"/>
            <a:r>
              <a:rPr lang="en-US" dirty="0" smtClean="0"/>
              <a:t>Helps the model perform better on new, unseen data by focusing on core features.</a:t>
            </a:r>
          </a:p>
          <a:p>
            <a:r>
              <a:rPr lang="en-US" b="1" dirty="0" smtClean="0"/>
              <a:t>❌ Cons (Disadvantages)</a:t>
            </a:r>
          </a:p>
          <a:p>
            <a:r>
              <a:rPr lang="en-US" b="1" dirty="0" smtClean="0"/>
              <a:t>Loss of Information</a:t>
            </a:r>
            <a:endParaRPr lang="en-US" dirty="0" smtClean="0"/>
          </a:p>
          <a:p>
            <a:pPr lvl="1"/>
            <a:r>
              <a:rPr lang="en-US" dirty="0" smtClean="0"/>
              <a:t>Important details might be accidentally removed.</a:t>
            </a:r>
          </a:p>
          <a:p>
            <a:pPr lvl="1"/>
            <a:r>
              <a:rPr lang="en-US" dirty="0" smtClean="0"/>
              <a:t>Can lead to poorer performance if too much is abstracted.</a:t>
            </a:r>
          </a:p>
          <a:p>
            <a:r>
              <a:rPr lang="en-US" b="1" dirty="0" smtClean="0"/>
              <a:t>Requires Expertise</a:t>
            </a:r>
            <a:endParaRPr lang="en-US" dirty="0" smtClean="0"/>
          </a:p>
          <a:p>
            <a:pPr lvl="1"/>
            <a:r>
              <a:rPr lang="en-US" dirty="0" smtClean="0"/>
              <a:t>Choosing what to keep or remove needs good understanding of the data and problem.</a:t>
            </a:r>
          </a:p>
          <a:p>
            <a:r>
              <a:rPr lang="en-US" b="1" dirty="0" smtClean="0"/>
              <a:t>May Oversimplify</a:t>
            </a:r>
            <a:endParaRPr lang="en-US" dirty="0" smtClean="0"/>
          </a:p>
          <a:p>
            <a:pPr lvl="1"/>
            <a:r>
              <a:rPr lang="en-US" dirty="0" smtClean="0"/>
              <a:t>Too much abstraction can make the data too simple, missing complex patterns.</a:t>
            </a:r>
          </a:p>
          <a:p>
            <a:r>
              <a:rPr lang="en-US" b="1" dirty="0" smtClean="0"/>
              <a:t>Additional Step</a:t>
            </a:r>
            <a:endParaRPr lang="en-US" dirty="0" smtClean="0"/>
          </a:p>
          <a:p>
            <a:pPr lvl="1"/>
            <a:r>
              <a:rPr lang="en-US" dirty="0" smtClean="0"/>
              <a:t>Adds extra work in preparing data before training.</a:t>
            </a:r>
          </a:p>
          <a:p>
            <a:r>
              <a:rPr lang="en-US" b="1" dirty="0" smtClean="0"/>
              <a:t>In Short:</a:t>
            </a:r>
          </a:p>
          <a:p>
            <a:r>
              <a:rPr lang="en-US" dirty="0" smtClean="0"/>
              <a:t>Data abstraction helps make machine learning easier and faster by focusing on key information — but it needs to be done carefully to avoid losing important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Generalization</a:t>
            </a:r>
            <a:r>
              <a:rPr lang="en-US" dirty="0" smtClean="0"/>
              <a:t> means how well a machine learning model can </a:t>
            </a:r>
            <a:r>
              <a:rPr lang="en-US" b="1" dirty="0" smtClean="0"/>
              <a:t>make good predictions on new, unseen data</a:t>
            </a:r>
            <a:r>
              <a:rPr lang="en-US" dirty="0" smtClean="0"/>
              <a:t>, not just the examples it was trained 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Understanding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generalization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8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is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crucial</a:t>
            </a:r>
            <a:r>
              <a:rPr lang="en-US" sz="1200" spc="-5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for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developing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robust </a:t>
            </a:r>
            <a:r>
              <a:rPr lang="en-US" sz="1200" spc="-4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machine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learning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models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that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can</a:t>
            </a:r>
            <a:r>
              <a:rPr lang="en-US" sz="1200" spc="-7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effectively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solve</a:t>
            </a:r>
            <a:r>
              <a:rPr lang="en-US" sz="1200" spc="-6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4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real-</a:t>
            </a:r>
            <a:r>
              <a:rPr lang="en-US" sz="1200" spc="-35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world</a:t>
            </a:r>
            <a:r>
              <a:rPr lang="en-US" sz="1200" spc="-6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Lucida Sans Unicode"/>
                <a:cs typeface="Lucida Sans Unicode"/>
              </a:rPr>
              <a:t>problems.</a:t>
            </a:r>
            <a:endParaRPr lang="en-US" sz="1200" dirty="0" smtClean="0">
              <a:latin typeface="Lucida Sans Unicode"/>
              <a:cs typeface="Lucida Sans Unicode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Factors Affecting Generalization in Machine Learning</a:t>
            </a:r>
          </a:p>
          <a:p>
            <a:r>
              <a:rPr lang="en-US" b="1" dirty="0" smtClean="0"/>
              <a:t>Amount of Training Data</a:t>
            </a:r>
            <a:endParaRPr lang="en-US" dirty="0" smtClean="0"/>
          </a:p>
          <a:p>
            <a:pPr lvl="1"/>
            <a:r>
              <a:rPr lang="en-US" dirty="0" smtClean="0"/>
              <a:t>More good-quality data helps the model learn better and generalize well.</a:t>
            </a:r>
          </a:p>
          <a:p>
            <a:pPr lvl="1"/>
            <a:r>
              <a:rPr lang="en-US" dirty="0" smtClean="0"/>
              <a:t>Too little data makes the model guess based on limited info.</a:t>
            </a:r>
          </a:p>
          <a:p>
            <a:r>
              <a:rPr lang="en-US" b="1" dirty="0" smtClean="0"/>
              <a:t>Quality of Data</a:t>
            </a:r>
            <a:endParaRPr lang="en-US" dirty="0" smtClean="0"/>
          </a:p>
          <a:p>
            <a:pPr lvl="1"/>
            <a:r>
              <a:rPr lang="en-US" dirty="0" smtClean="0"/>
              <a:t>Clean, accurate, and relevant data helps the model learn true patterns.</a:t>
            </a:r>
          </a:p>
          <a:p>
            <a:pPr lvl="1"/>
            <a:r>
              <a:rPr lang="en-US" dirty="0" smtClean="0"/>
              <a:t>Noisy or wrong data confuses the model.</a:t>
            </a:r>
          </a:p>
          <a:p>
            <a:r>
              <a:rPr lang="en-US" b="1" dirty="0" smtClean="0"/>
              <a:t>Model Complexity</a:t>
            </a:r>
            <a:endParaRPr lang="en-US" dirty="0" smtClean="0"/>
          </a:p>
          <a:p>
            <a:pPr lvl="1"/>
            <a:r>
              <a:rPr lang="en-US" dirty="0" smtClean="0"/>
              <a:t>A simple model may not learn enough (</a:t>
            </a:r>
            <a:r>
              <a:rPr lang="en-US" dirty="0" err="1" smtClean="0"/>
              <a:t>underfitting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 very complex model may learn too much detail and noise (</a:t>
            </a:r>
            <a:r>
              <a:rPr lang="en-US" dirty="0" err="1" smtClean="0"/>
              <a:t>overfitting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Finding the right balance is key.</a:t>
            </a:r>
          </a:p>
          <a:p>
            <a:r>
              <a:rPr lang="en-US" b="1" dirty="0" smtClean="0"/>
              <a:t>Feature Selection</a:t>
            </a:r>
            <a:endParaRPr lang="en-US" dirty="0" smtClean="0"/>
          </a:p>
          <a:p>
            <a:pPr lvl="1"/>
            <a:r>
              <a:rPr lang="en-US" dirty="0" smtClean="0"/>
              <a:t>Using the right important features helps the model focus on what matters.</a:t>
            </a:r>
          </a:p>
          <a:p>
            <a:pPr lvl="1"/>
            <a:r>
              <a:rPr lang="en-US" dirty="0" smtClean="0"/>
              <a:t>Irrelevant features can mislead the model.</a:t>
            </a:r>
          </a:p>
          <a:p>
            <a:r>
              <a:rPr lang="en-US" b="1" dirty="0" smtClean="0"/>
              <a:t>Training Time</a:t>
            </a:r>
            <a:endParaRPr lang="en-US" dirty="0" smtClean="0"/>
          </a:p>
          <a:p>
            <a:pPr lvl="1"/>
            <a:r>
              <a:rPr lang="en-US" dirty="0" smtClean="0"/>
              <a:t>Training too little means the model hasn’t learned enough.</a:t>
            </a:r>
          </a:p>
          <a:p>
            <a:pPr lvl="1"/>
            <a:r>
              <a:rPr lang="en-US" dirty="0" smtClean="0"/>
              <a:t>Training too much can cause the model to memorize the data, hurting generalization.</a:t>
            </a:r>
          </a:p>
          <a:p>
            <a:r>
              <a:rPr lang="en-US" b="1" dirty="0" smtClean="0"/>
              <a:t>Regularization</a:t>
            </a:r>
            <a:endParaRPr lang="en-US" dirty="0" smtClean="0"/>
          </a:p>
          <a:p>
            <a:pPr lvl="1"/>
            <a:r>
              <a:rPr lang="en-US" dirty="0" smtClean="0"/>
              <a:t>Techniques that help prevent </a:t>
            </a:r>
            <a:r>
              <a:rPr lang="en-US" dirty="0" err="1" smtClean="0"/>
              <a:t>overfitting</a:t>
            </a:r>
            <a:r>
              <a:rPr lang="en-US" dirty="0" smtClean="0"/>
              <a:t>, like limiting how complex the model can get.</a:t>
            </a:r>
          </a:p>
          <a:p>
            <a:r>
              <a:rPr lang="en-US" b="1" dirty="0" smtClean="0"/>
              <a:t>Data Diversity</a:t>
            </a:r>
            <a:endParaRPr lang="en-US" dirty="0" smtClean="0"/>
          </a:p>
          <a:p>
            <a:pPr lvl="1"/>
            <a:r>
              <a:rPr lang="en-US" dirty="0" smtClean="0"/>
              <a:t>Training data should represent all the different types of situations the model will see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Machine Learning (ML)</a:t>
            </a:r>
            <a:r>
              <a:rPr lang="en-US" dirty="0" smtClean="0"/>
              <a:t> is a branch of artificial intelligence (AI) that focuses on creating systems that can </a:t>
            </a:r>
            <a:r>
              <a:rPr lang="en-US" b="1" dirty="0" smtClean="0"/>
              <a:t>learn from data and improve over time without being explicitly programmed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In simple terms:</a:t>
            </a:r>
          </a:p>
          <a:p>
            <a:r>
              <a:rPr lang="en-US" dirty="0" smtClean="0"/>
              <a:t>Machine learning is about teaching computers to learn from examples and make decisions or predictions based on that learning.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2095" marR="133985" indent="-206375" algn="just">
              <a:lnSpc>
                <a:spcPct val="131100"/>
              </a:lnSpc>
              <a:spcBef>
                <a:spcPts val="100"/>
              </a:spcBef>
              <a:buAutoNum type="arabicPeriod"/>
              <a:tabLst>
                <a:tab pos="252095" algn="l"/>
              </a:tabLst>
            </a:pPr>
            <a:r>
              <a:rPr lang="en-US" sz="1200" spc="-65" dirty="0" smtClean="0"/>
              <a:t>Cross-</a:t>
            </a:r>
            <a:r>
              <a:rPr lang="en-US" sz="1200" spc="-50" dirty="0" smtClean="0"/>
              <a:t>Validation:</a:t>
            </a:r>
            <a:r>
              <a:rPr lang="en-US" sz="1200" spc="-80" dirty="0" smtClean="0"/>
              <a:t> </a:t>
            </a:r>
            <a:r>
              <a:rPr lang="en-US" sz="1200" spc="-105" dirty="0" smtClean="0"/>
              <a:t>This</a:t>
            </a:r>
            <a:r>
              <a:rPr lang="en-US" sz="1200" spc="-25" dirty="0" smtClean="0"/>
              <a:t> </a:t>
            </a:r>
            <a:r>
              <a:rPr lang="en-US" sz="1200" spc="-30" dirty="0" smtClean="0"/>
              <a:t>technique</a:t>
            </a:r>
            <a:r>
              <a:rPr lang="en-US" sz="1200" spc="-90" dirty="0" smtClean="0"/>
              <a:t> </a:t>
            </a:r>
            <a:r>
              <a:rPr lang="en-US" sz="1200" spc="-10" dirty="0" smtClean="0"/>
              <a:t>involves</a:t>
            </a:r>
            <a:r>
              <a:rPr lang="en-US" sz="1200" spc="-65" dirty="0" smtClean="0"/>
              <a:t> </a:t>
            </a:r>
            <a:r>
              <a:rPr lang="en-US" sz="1200" spc="-30" dirty="0" smtClean="0"/>
              <a:t>partitioning</a:t>
            </a:r>
            <a:r>
              <a:rPr lang="en-US" sz="1200" spc="-55" dirty="0" smtClean="0"/>
              <a:t> </a:t>
            </a:r>
            <a:r>
              <a:rPr lang="en-US" sz="1200" spc="-20" dirty="0" smtClean="0"/>
              <a:t>the</a:t>
            </a:r>
            <a:r>
              <a:rPr lang="en-US" sz="1200" spc="-65" dirty="0" smtClean="0"/>
              <a:t> </a:t>
            </a:r>
            <a:r>
              <a:rPr lang="en-US" sz="1200" spc="-35" dirty="0" smtClean="0"/>
              <a:t>training</a:t>
            </a:r>
            <a:r>
              <a:rPr lang="en-US" sz="1200" spc="-60" dirty="0" smtClean="0"/>
              <a:t> </a:t>
            </a:r>
            <a:r>
              <a:rPr lang="en-US" sz="1200" spc="-10" dirty="0" smtClean="0"/>
              <a:t>data</a:t>
            </a:r>
            <a:r>
              <a:rPr lang="en-US" sz="1200" spc="-65" dirty="0" smtClean="0"/>
              <a:t> </a:t>
            </a:r>
            <a:r>
              <a:rPr lang="en-US" sz="1200" spc="-25" dirty="0" smtClean="0"/>
              <a:t>into</a:t>
            </a:r>
            <a:r>
              <a:rPr lang="en-US" sz="1200" spc="-65" dirty="0" smtClean="0"/>
              <a:t> </a:t>
            </a:r>
            <a:r>
              <a:rPr lang="en-US" sz="1200" spc="-10" dirty="0" smtClean="0"/>
              <a:t>subsets </a:t>
            </a:r>
            <a:r>
              <a:rPr lang="en-US" sz="1200" dirty="0" smtClean="0"/>
              <a:t>to</a:t>
            </a:r>
            <a:r>
              <a:rPr lang="en-US" sz="1200" spc="-105" dirty="0" smtClean="0"/>
              <a:t> </a:t>
            </a:r>
            <a:r>
              <a:rPr lang="en-US" sz="1200" dirty="0" smtClean="0"/>
              <a:t>validate</a:t>
            </a:r>
            <a:r>
              <a:rPr lang="en-US" sz="1200" spc="-80" dirty="0" smtClean="0"/>
              <a:t> </a:t>
            </a:r>
            <a:r>
              <a:rPr lang="en-US" sz="1200" spc="-20" dirty="0" smtClean="0"/>
              <a:t>the</a:t>
            </a:r>
            <a:r>
              <a:rPr lang="en-US" sz="1200" spc="-85" dirty="0" smtClean="0"/>
              <a:t> </a:t>
            </a:r>
            <a:r>
              <a:rPr lang="en-US" sz="1200" spc="-30" dirty="0" smtClean="0"/>
              <a:t>model's</a:t>
            </a:r>
            <a:r>
              <a:rPr lang="en-US" sz="1200" spc="-80" dirty="0" smtClean="0"/>
              <a:t> </a:t>
            </a:r>
            <a:r>
              <a:rPr lang="en-US" sz="1200" spc="-25" dirty="0" smtClean="0"/>
              <a:t>performance</a:t>
            </a:r>
            <a:r>
              <a:rPr lang="en-US" sz="1200" spc="-75" dirty="0" smtClean="0"/>
              <a:t> </a:t>
            </a:r>
            <a:r>
              <a:rPr lang="en-US" sz="1200" spc="-10" dirty="0" smtClean="0"/>
              <a:t>on</a:t>
            </a:r>
            <a:r>
              <a:rPr lang="en-US" sz="1200" spc="-85" dirty="0" smtClean="0"/>
              <a:t> </a:t>
            </a:r>
            <a:r>
              <a:rPr lang="en-US" sz="1200" spc="-20" dirty="0" smtClean="0"/>
              <a:t>different</a:t>
            </a:r>
            <a:r>
              <a:rPr lang="en-US" sz="1200" spc="-80" dirty="0" smtClean="0"/>
              <a:t> </a:t>
            </a:r>
            <a:r>
              <a:rPr lang="en-US" sz="1200" spc="-10" dirty="0" smtClean="0"/>
              <a:t>data</a:t>
            </a:r>
            <a:r>
              <a:rPr lang="en-US" sz="1200" spc="-80" dirty="0" smtClean="0"/>
              <a:t> </a:t>
            </a:r>
            <a:r>
              <a:rPr lang="en-US" sz="1200" spc="-65" dirty="0" smtClean="0"/>
              <a:t>splits,</a:t>
            </a:r>
            <a:r>
              <a:rPr lang="en-US" sz="1200" spc="-60" dirty="0" smtClean="0"/>
              <a:t> </a:t>
            </a:r>
            <a:r>
              <a:rPr lang="en-US" sz="1200" spc="-20" dirty="0" smtClean="0"/>
              <a:t>helping</a:t>
            </a:r>
            <a:r>
              <a:rPr lang="en-US" sz="1200" spc="-80" dirty="0" smtClean="0"/>
              <a:t> </a:t>
            </a:r>
            <a:r>
              <a:rPr lang="en-US" sz="1200" dirty="0" smtClean="0"/>
              <a:t>to</a:t>
            </a:r>
            <a:r>
              <a:rPr lang="en-US" sz="1200" spc="-85" dirty="0" smtClean="0"/>
              <a:t> </a:t>
            </a:r>
            <a:r>
              <a:rPr lang="en-US" sz="1200" spc="-35" dirty="0" smtClean="0"/>
              <a:t>ensure</a:t>
            </a:r>
            <a:r>
              <a:rPr lang="en-US" sz="1200" spc="-80" dirty="0" smtClean="0"/>
              <a:t> </a:t>
            </a:r>
            <a:r>
              <a:rPr lang="en-US" sz="1200" spc="-20" dirty="0" smtClean="0"/>
              <a:t>that the</a:t>
            </a:r>
            <a:r>
              <a:rPr lang="en-US" sz="1200" spc="-90" dirty="0" smtClean="0"/>
              <a:t> </a:t>
            </a:r>
            <a:r>
              <a:rPr lang="en-US" sz="1200" spc="-10" dirty="0" smtClean="0"/>
              <a:t>model</a:t>
            </a:r>
            <a:r>
              <a:rPr lang="en-US" sz="1200" spc="-85" dirty="0" smtClean="0"/>
              <a:t> </a:t>
            </a:r>
            <a:r>
              <a:rPr lang="en-US" sz="1200" spc="-35" dirty="0" smtClean="0"/>
              <a:t>generalizes</a:t>
            </a:r>
            <a:r>
              <a:rPr lang="en-US" sz="1200" spc="-80" dirty="0" smtClean="0"/>
              <a:t> </a:t>
            </a:r>
            <a:r>
              <a:rPr lang="en-US" sz="1200" spc="-10" dirty="0" smtClean="0"/>
              <a:t>well.</a:t>
            </a:r>
            <a:endParaRPr lang="en-US" sz="1200" dirty="0" smtClean="0"/>
          </a:p>
          <a:p>
            <a:pPr marL="251460" indent="-229235" algn="just">
              <a:lnSpc>
                <a:spcPct val="100000"/>
              </a:lnSpc>
              <a:spcBef>
                <a:spcPts val="244"/>
              </a:spcBef>
              <a:buAutoNum type="arabicPeriod"/>
              <a:tabLst>
                <a:tab pos="251460" algn="l"/>
              </a:tabLst>
            </a:pPr>
            <a:r>
              <a:rPr lang="en-US" sz="1200" spc="-40" dirty="0" smtClean="0"/>
              <a:t>Regularization:</a:t>
            </a:r>
            <a:r>
              <a:rPr lang="en-US" sz="1200" spc="-90" dirty="0" smtClean="0"/>
              <a:t> </a:t>
            </a:r>
            <a:r>
              <a:rPr lang="en-US" sz="1200" spc="-40" dirty="0" smtClean="0"/>
              <a:t>Techniques</a:t>
            </a:r>
            <a:r>
              <a:rPr lang="en-US" sz="1200" spc="-75" dirty="0" smtClean="0"/>
              <a:t> </a:t>
            </a:r>
            <a:r>
              <a:rPr lang="en-US" sz="1200" spc="-60" dirty="0" smtClean="0"/>
              <a:t>such </a:t>
            </a:r>
            <a:r>
              <a:rPr lang="en-US" sz="1200" spc="-55" dirty="0" smtClean="0"/>
              <a:t>as</a:t>
            </a:r>
            <a:r>
              <a:rPr lang="en-US" sz="1200" spc="-65" dirty="0" smtClean="0"/>
              <a:t> </a:t>
            </a:r>
            <a:r>
              <a:rPr lang="en-US" sz="1200" spc="-285" dirty="0" smtClean="0"/>
              <a:t>L1</a:t>
            </a:r>
            <a:r>
              <a:rPr lang="en-US" sz="1200" spc="-40" dirty="0" smtClean="0"/>
              <a:t> </a:t>
            </a:r>
            <a:r>
              <a:rPr lang="en-US" sz="1200" spc="-20" dirty="0" smtClean="0"/>
              <a:t>and</a:t>
            </a:r>
            <a:r>
              <a:rPr lang="en-US" sz="1200" spc="-60" dirty="0" smtClean="0"/>
              <a:t> </a:t>
            </a:r>
            <a:r>
              <a:rPr lang="en-US" sz="1200" spc="-130" dirty="0" smtClean="0"/>
              <a:t>L2</a:t>
            </a:r>
            <a:r>
              <a:rPr lang="en-US" sz="1200" spc="-40" dirty="0" smtClean="0"/>
              <a:t> regularization</a:t>
            </a:r>
            <a:r>
              <a:rPr lang="en-US" sz="1200" spc="-55" dirty="0" smtClean="0"/>
              <a:t> </a:t>
            </a:r>
            <a:r>
              <a:rPr lang="en-US" sz="1200" dirty="0" smtClean="0"/>
              <a:t>add</a:t>
            </a:r>
            <a:r>
              <a:rPr lang="en-US" sz="1200" spc="-65" dirty="0" smtClean="0"/>
              <a:t> </a:t>
            </a:r>
            <a:r>
              <a:rPr lang="en-US" sz="1200" dirty="0" smtClean="0"/>
              <a:t>a</a:t>
            </a:r>
            <a:r>
              <a:rPr lang="en-US" sz="1200" spc="-65" dirty="0" smtClean="0"/>
              <a:t> </a:t>
            </a:r>
            <a:r>
              <a:rPr lang="en-US" sz="1200" spc="-10" dirty="0" smtClean="0"/>
              <a:t>penalty</a:t>
            </a:r>
            <a:r>
              <a:rPr lang="en-US" sz="1200" spc="-55" dirty="0" smtClean="0"/>
              <a:t> </a:t>
            </a:r>
            <a:r>
              <a:rPr lang="en-US" sz="1200" spc="-25" dirty="0" smtClean="0"/>
              <a:t>for</a:t>
            </a:r>
            <a:endParaRPr lang="en-US" sz="1200" dirty="0" smtClean="0"/>
          </a:p>
          <a:p>
            <a:pPr marL="252095" marR="452755" algn="just">
              <a:lnSpc>
                <a:spcPct val="131100"/>
              </a:lnSpc>
            </a:pPr>
            <a:r>
              <a:rPr lang="en-US" spc="-30" dirty="0" smtClean="0"/>
              <a:t>complexity</a:t>
            </a:r>
            <a:r>
              <a:rPr lang="en-US" spc="-75" dirty="0" smtClean="0"/>
              <a:t> </a:t>
            </a:r>
            <a:r>
              <a:rPr lang="en-US" dirty="0" smtClean="0"/>
              <a:t>to</a:t>
            </a:r>
            <a:r>
              <a:rPr lang="en-US" spc="-80" dirty="0" smtClean="0"/>
              <a:t> </a:t>
            </a:r>
            <a:r>
              <a:rPr lang="en-US" spc="-20" dirty="0" smtClean="0"/>
              <a:t>the</a:t>
            </a:r>
            <a:r>
              <a:rPr lang="en-US" spc="-80" dirty="0" smtClean="0"/>
              <a:t> </a:t>
            </a:r>
            <a:r>
              <a:rPr lang="en-US" spc="-55" dirty="0" smtClean="0"/>
              <a:t>loss</a:t>
            </a:r>
            <a:r>
              <a:rPr lang="en-US" spc="-75" dirty="0" smtClean="0"/>
              <a:t> </a:t>
            </a:r>
            <a:r>
              <a:rPr lang="en-US" spc="-45" dirty="0" smtClean="0"/>
              <a:t>function,</a:t>
            </a:r>
            <a:r>
              <a:rPr lang="en-US" spc="-70" dirty="0" smtClean="0"/>
              <a:t> </a:t>
            </a:r>
            <a:r>
              <a:rPr lang="en-US" spc="-30" dirty="0" smtClean="0"/>
              <a:t>discouraging</a:t>
            </a:r>
            <a:r>
              <a:rPr lang="en-US" spc="-70" dirty="0" smtClean="0"/>
              <a:t> </a:t>
            </a:r>
            <a:r>
              <a:rPr lang="en-US" spc="-10" dirty="0" err="1" smtClean="0"/>
              <a:t>overfitting</a:t>
            </a:r>
            <a:r>
              <a:rPr lang="en-US" spc="-70" dirty="0" smtClean="0"/>
              <a:t> </a:t>
            </a:r>
            <a:r>
              <a:rPr lang="en-US" spc="-20" dirty="0" smtClean="0"/>
              <a:t>and</a:t>
            </a:r>
            <a:r>
              <a:rPr lang="en-US" spc="-80" dirty="0" smtClean="0"/>
              <a:t> </a:t>
            </a:r>
            <a:r>
              <a:rPr lang="en-US" spc="-35" dirty="0" smtClean="0"/>
              <a:t>promoting</a:t>
            </a:r>
            <a:r>
              <a:rPr lang="en-US" spc="-70" dirty="0" smtClean="0"/>
              <a:t> </a:t>
            </a:r>
            <a:r>
              <a:rPr lang="en-US" spc="-10" dirty="0" smtClean="0"/>
              <a:t>simpler models.</a:t>
            </a:r>
          </a:p>
          <a:p>
            <a:pPr marL="252095" indent="-232410" algn="just">
              <a:lnSpc>
                <a:spcPct val="100000"/>
              </a:lnSpc>
              <a:spcBef>
                <a:spcPts val="244"/>
              </a:spcBef>
              <a:buAutoNum type="arabicPeriod" startAt="3"/>
              <a:tabLst>
                <a:tab pos="252095" algn="l"/>
              </a:tabLst>
            </a:pPr>
            <a:r>
              <a:rPr lang="en-US" sz="1200" spc="-50" dirty="0" smtClean="0"/>
              <a:t>Data</a:t>
            </a:r>
            <a:r>
              <a:rPr lang="en-US" sz="1200" spc="-60" dirty="0" smtClean="0"/>
              <a:t> </a:t>
            </a:r>
            <a:r>
              <a:rPr lang="en-US" sz="1200" spc="-40" dirty="0" smtClean="0"/>
              <a:t>Augmentation:</a:t>
            </a:r>
            <a:r>
              <a:rPr lang="en-US" sz="1200" spc="-65" dirty="0" smtClean="0"/>
              <a:t> </a:t>
            </a:r>
            <a:r>
              <a:rPr lang="en-US" sz="1200" dirty="0" smtClean="0"/>
              <a:t>By</a:t>
            </a:r>
            <a:r>
              <a:rPr lang="en-US" sz="1200" spc="-60" dirty="0" smtClean="0"/>
              <a:t> </a:t>
            </a:r>
            <a:r>
              <a:rPr lang="en-US" sz="1200" spc="-30" dirty="0" smtClean="0"/>
              <a:t>artificially</a:t>
            </a:r>
            <a:r>
              <a:rPr lang="en-US" sz="1200" spc="-55" dirty="0" smtClean="0"/>
              <a:t> </a:t>
            </a:r>
            <a:r>
              <a:rPr lang="en-US" sz="1200" spc="-35" dirty="0" smtClean="0"/>
              <a:t>increasing</a:t>
            </a:r>
            <a:r>
              <a:rPr lang="en-US" sz="1200" spc="-50" dirty="0" smtClean="0"/>
              <a:t> </a:t>
            </a:r>
            <a:r>
              <a:rPr lang="en-US" sz="1200" spc="-20" dirty="0" smtClean="0"/>
              <a:t>the</a:t>
            </a:r>
            <a:r>
              <a:rPr lang="en-US" sz="1200" spc="-65" dirty="0" smtClean="0"/>
              <a:t> size</a:t>
            </a:r>
            <a:r>
              <a:rPr lang="en-US" sz="1200" spc="-55" dirty="0" smtClean="0"/>
              <a:t> </a:t>
            </a:r>
            <a:r>
              <a:rPr lang="en-US" sz="1200" dirty="0" smtClean="0"/>
              <a:t>of</a:t>
            </a:r>
            <a:r>
              <a:rPr lang="en-US" sz="1200" spc="-65" dirty="0" smtClean="0"/>
              <a:t> </a:t>
            </a:r>
            <a:r>
              <a:rPr lang="en-US" sz="1200" spc="-20" dirty="0" smtClean="0"/>
              <a:t>the</a:t>
            </a:r>
            <a:r>
              <a:rPr lang="en-US" sz="1200" spc="-60" dirty="0" smtClean="0"/>
              <a:t> </a:t>
            </a:r>
            <a:r>
              <a:rPr lang="en-US" sz="1200" spc="-35" dirty="0" smtClean="0"/>
              <a:t>training</a:t>
            </a:r>
            <a:r>
              <a:rPr lang="en-US" sz="1200" spc="-55" dirty="0" smtClean="0"/>
              <a:t> </a:t>
            </a:r>
            <a:r>
              <a:rPr lang="en-US" sz="1200" spc="-25" dirty="0" smtClean="0"/>
              <a:t>dataset</a:t>
            </a:r>
            <a:r>
              <a:rPr lang="en-US" sz="1200" spc="-55" dirty="0" smtClean="0"/>
              <a:t> </a:t>
            </a:r>
            <a:r>
              <a:rPr lang="en-US" sz="1200" spc="-10" dirty="0" smtClean="0"/>
              <a:t>through</a:t>
            </a:r>
            <a:endParaRPr lang="en-US" sz="1200" dirty="0" smtClean="0"/>
          </a:p>
          <a:p>
            <a:pPr marL="252095" marR="281305" algn="just">
              <a:lnSpc>
                <a:spcPct val="131100"/>
              </a:lnSpc>
            </a:pPr>
            <a:r>
              <a:rPr lang="en-US" spc="-45" dirty="0" smtClean="0"/>
              <a:t>transformations</a:t>
            </a:r>
            <a:r>
              <a:rPr lang="en-US" spc="-70" dirty="0" smtClean="0"/>
              <a:t> </a:t>
            </a:r>
            <a:r>
              <a:rPr lang="en-US" spc="-10" dirty="0" smtClean="0"/>
              <a:t>(like</a:t>
            </a:r>
            <a:r>
              <a:rPr lang="en-US" spc="-80" dirty="0" smtClean="0"/>
              <a:t> </a:t>
            </a:r>
            <a:r>
              <a:rPr lang="en-US" spc="-35" dirty="0" smtClean="0"/>
              <a:t>rotation,</a:t>
            </a:r>
            <a:r>
              <a:rPr lang="en-US" spc="-75" dirty="0" smtClean="0"/>
              <a:t> </a:t>
            </a:r>
            <a:r>
              <a:rPr lang="en-US" spc="-45" dirty="0" smtClean="0"/>
              <a:t>scaling,</a:t>
            </a:r>
            <a:r>
              <a:rPr lang="en-US" spc="-75" dirty="0" smtClean="0"/>
              <a:t> </a:t>
            </a:r>
            <a:r>
              <a:rPr lang="en-US" dirty="0" smtClean="0"/>
              <a:t>or</a:t>
            </a:r>
            <a:r>
              <a:rPr lang="en-US" spc="-80" dirty="0" smtClean="0"/>
              <a:t> </a:t>
            </a:r>
            <a:r>
              <a:rPr lang="en-US" spc="-25" dirty="0" smtClean="0"/>
              <a:t>flipping),</a:t>
            </a:r>
            <a:r>
              <a:rPr lang="en-US" spc="-75" dirty="0" smtClean="0"/>
              <a:t> </a:t>
            </a:r>
            <a:r>
              <a:rPr lang="en-US" spc="-35" dirty="0" smtClean="0"/>
              <a:t>models</a:t>
            </a:r>
            <a:r>
              <a:rPr lang="en-US" spc="-80" dirty="0" smtClean="0"/>
              <a:t> </a:t>
            </a:r>
            <a:r>
              <a:rPr lang="en-US" spc="-30" dirty="0" smtClean="0"/>
              <a:t>can</a:t>
            </a:r>
            <a:r>
              <a:rPr lang="en-US" spc="-80" dirty="0" smtClean="0"/>
              <a:t> </a:t>
            </a:r>
            <a:r>
              <a:rPr lang="en-US" spc="-25" dirty="0" smtClean="0"/>
              <a:t>learn</a:t>
            </a:r>
            <a:r>
              <a:rPr lang="en-US" spc="-80" dirty="0" smtClean="0"/>
              <a:t> </a:t>
            </a:r>
            <a:r>
              <a:rPr lang="en-US" dirty="0" smtClean="0"/>
              <a:t>to</a:t>
            </a:r>
            <a:r>
              <a:rPr lang="en-US" spc="-80" dirty="0" smtClean="0"/>
              <a:t> </a:t>
            </a:r>
            <a:r>
              <a:rPr lang="en-US" spc="-10" dirty="0" smtClean="0"/>
              <a:t>generalize better.</a:t>
            </a:r>
          </a:p>
          <a:p>
            <a:pPr marL="252095" indent="-239395" algn="just">
              <a:lnSpc>
                <a:spcPct val="100000"/>
              </a:lnSpc>
              <a:spcBef>
                <a:spcPts val="244"/>
              </a:spcBef>
              <a:buAutoNum type="arabicPeriod" startAt="4"/>
              <a:tabLst>
                <a:tab pos="252095" algn="l"/>
              </a:tabLst>
            </a:pPr>
            <a:r>
              <a:rPr lang="en-US" sz="1200" spc="-20" dirty="0" smtClean="0"/>
              <a:t>Early</a:t>
            </a:r>
            <a:r>
              <a:rPr lang="en-US" sz="1200" spc="-85" dirty="0" smtClean="0"/>
              <a:t> </a:t>
            </a:r>
            <a:r>
              <a:rPr lang="en-US" sz="1200" spc="-20" dirty="0" smtClean="0"/>
              <a:t>Stopping:</a:t>
            </a:r>
            <a:r>
              <a:rPr lang="en-US" sz="1200" spc="-85" dirty="0" smtClean="0"/>
              <a:t> </a:t>
            </a:r>
            <a:r>
              <a:rPr lang="en-US" sz="1200" spc="-20" dirty="0" smtClean="0"/>
              <a:t>Monitoring</a:t>
            </a:r>
            <a:r>
              <a:rPr lang="en-US" sz="1200" spc="-75" dirty="0" smtClean="0"/>
              <a:t> </a:t>
            </a:r>
            <a:r>
              <a:rPr lang="en-US" sz="1200" spc="-20" dirty="0" smtClean="0"/>
              <a:t>the</a:t>
            </a:r>
            <a:r>
              <a:rPr lang="en-US" sz="1200" spc="-85" dirty="0" smtClean="0"/>
              <a:t> </a:t>
            </a:r>
            <a:r>
              <a:rPr lang="en-US" sz="1200" spc="-30" dirty="0" smtClean="0"/>
              <a:t>model's</a:t>
            </a:r>
            <a:r>
              <a:rPr lang="en-US" sz="1200" spc="-80" dirty="0" smtClean="0"/>
              <a:t> </a:t>
            </a:r>
            <a:r>
              <a:rPr lang="en-US" sz="1200" spc="-25" dirty="0" smtClean="0"/>
              <a:t>performance</a:t>
            </a:r>
            <a:r>
              <a:rPr lang="en-US" sz="1200" spc="-75" dirty="0" smtClean="0"/>
              <a:t> </a:t>
            </a:r>
            <a:r>
              <a:rPr lang="en-US" sz="1200" spc="-10" dirty="0" smtClean="0"/>
              <a:t>on</a:t>
            </a:r>
            <a:r>
              <a:rPr lang="en-US" sz="1200" spc="-85" dirty="0" smtClean="0"/>
              <a:t> </a:t>
            </a:r>
            <a:r>
              <a:rPr lang="en-US" sz="1200" dirty="0" smtClean="0"/>
              <a:t>a</a:t>
            </a:r>
            <a:r>
              <a:rPr lang="en-US" sz="1200" spc="-85" dirty="0" smtClean="0"/>
              <a:t> </a:t>
            </a:r>
            <a:r>
              <a:rPr lang="en-US" sz="1200" spc="-10" dirty="0" smtClean="0"/>
              <a:t>validation</a:t>
            </a:r>
            <a:r>
              <a:rPr lang="en-US" sz="1200" spc="-80" dirty="0" smtClean="0"/>
              <a:t> </a:t>
            </a:r>
            <a:r>
              <a:rPr lang="en-US" sz="1200" spc="-20" dirty="0" smtClean="0"/>
              <a:t>set</a:t>
            </a:r>
            <a:r>
              <a:rPr lang="en-US" sz="1200" spc="-85" dirty="0" smtClean="0"/>
              <a:t> </a:t>
            </a:r>
            <a:r>
              <a:rPr lang="en-US" sz="1200" spc="-10" dirty="0" smtClean="0"/>
              <a:t>during</a:t>
            </a:r>
            <a:endParaRPr lang="en-US" sz="1200" dirty="0" smtClean="0"/>
          </a:p>
          <a:p>
            <a:pPr marL="252095" algn="just">
              <a:lnSpc>
                <a:spcPct val="100000"/>
              </a:lnSpc>
              <a:spcBef>
                <a:spcPts val="595"/>
              </a:spcBef>
            </a:pPr>
            <a:r>
              <a:rPr lang="en-US" spc="-35" dirty="0" smtClean="0"/>
              <a:t>training</a:t>
            </a:r>
            <a:r>
              <a:rPr lang="en-US" spc="-70" dirty="0" smtClean="0"/>
              <a:t> </a:t>
            </a:r>
            <a:r>
              <a:rPr lang="en-US" spc="-20" dirty="0" smtClean="0"/>
              <a:t>and</a:t>
            </a:r>
            <a:r>
              <a:rPr lang="en-US" spc="-80" dirty="0" smtClean="0"/>
              <a:t> </a:t>
            </a:r>
            <a:r>
              <a:rPr lang="en-US" spc="-20" dirty="0" smtClean="0"/>
              <a:t>stopping</a:t>
            </a:r>
            <a:r>
              <a:rPr lang="en-US" spc="-70" dirty="0" smtClean="0"/>
              <a:t> </a:t>
            </a:r>
            <a:r>
              <a:rPr lang="en-US" dirty="0" smtClean="0"/>
              <a:t>when</a:t>
            </a:r>
            <a:r>
              <a:rPr lang="en-US" spc="-75" dirty="0" smtClean="0"/>
              <a:t> </a:t>
            </a:r>
            <a:r>
              <a:rPr lang="en-US" spc="-25" dirty="0" smtClean="0"/>
              <a:t>performance</a:t>
            </a:r>
            <a:r>
              <a:rPr lang="en-US" spc="-70" dirty="0" smtClean="0"/>
              <a:t> </a:t>
            </a:r>
            <a:r>
              <a:rPr lang="en-US" spc="-20" dirty="0" smtClean="0"/>
              <a:t>begins</a:t>
            </a:r>
            <a:r>
              <a:rPr lang="en-US" spc="-75" dirty="0" smtClean="0"/>
              <a:t> </a:t>
            </a:r>
            <a:r>
              <a:rPr lang="en-US" dirty="0" smtClean="0"/>
              <a:t>to</a:t>
            </a:r>
            <a:r>
              <a:rPr lang="en-US" spc="-75" dirty="0" smtClean="0"/>
              <a:t> </a:t>
            </a:r>
            <a:r>
              <a:rPr lang="en-US" dirty="0" smtClean="0"/>
              <a:t>degrade</a:t>
            </a:r>
            <a:r>
              <a:rPr lang="en-US" spc="-75" dirty="0" smtClean="0"/>
              <a:t> </a:t>
            </a:r>
            <a:r>
              <a:rPr lang="en-US" spc="-30" dirty="0" smtClean="0"/>
              <a:t>can</a:t>
            </a:r>
            <a:r>
              <a:rPr lang="en-US" spc="-80" dirty="0" smtClean="0"/>
              <a:t> </a:t>
            </a:r>
            <a:r>
              <a:rPr lang="en-US" dirty="0" smtClean="0"/>
              <a:t>prevent</a:t>
            </a:r>
            <a:r>
              <a:rPr lang="en-US" spc="-75" dirty="0" smtClean="0"/>
              <a:t> </a:t>
            </a:r>
            <a:r>
              <a:rPr lang="en-US" spc="-10" dirty="0" err="1" smtClean="0"/>
              <a:t>overfitting</a:t>
            </a:r>
            <a:r>
              <a:rPr lang="en-US" spc="-1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Cross-validation is like testing your model many times on different slices of data to make sure it works well everywhere.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Before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diving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into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it's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crucial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clearly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define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want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solve.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Determine</a:t>
            </a:r>
            <a:r>
              <a:rPr lang="en-US" sz="1200" spc="14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whether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classification,</a:t>
            </a:r>
            <a:r>
              <a:rPr lang="en-US" sz="1200" spc="1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regression,</a:t>
            </a:r>
            <a:r>
              <a:rPr lang="en-US" sz="1200" spc="14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clustering,</a:t>
            </a:r>
            <a:r>
              <a:rPr lang="en-US" sz="1200" spc="14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another</a:t>
            </a:r>
            <a:r>
              <a:rPr lang="en-US" sz="1200" spc="14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machine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problem.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Understanding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objective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will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guide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collection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model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selection.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Gather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necessary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relevant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problem.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come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from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various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sources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databases,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35" dirty="0" smtClean="0">
                <a:solidFill>
                  <a:srgbClr val="212121"/>
                </a:solidFill>
                <a:latin typeface="Arial MT"/>
                <a:cs typeface="Arial MT"/>
              </a:rPr>
              <a:t>APIs,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web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scraping,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public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datasets.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Arial MT"/>
                <a:cs typeface="Arial MT"/>
              </a:rPr>
              <a:t>Ensure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30" dirty="0" smtClean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sufficient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quantity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quality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train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robust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model.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Once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have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collected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data,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next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step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preprocessing.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30" dirty="0" smtClean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includes:</a:t>
            </a:r>
            <a:endParaRPr lang="en-US" sz="12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lang="en-US" sz="1200" dirty="0" smtClean="0">
              <a:latin typeface="Arial MT"/>
              <a:cs typeface="Arial MT"/>
            </a:endParaRPr>
          </a:p>
          <a:p>
            <a:pPr marL="622935" indent="-191135">
              <a:lnSpc>
                <a:spcPct val="100000"/>
              </a:lnSpc>
              <a:spcBef>
                <a:spcPts val="5"/>
              </a:spcBef>
              <a:buChar char="•"/>
              <a:tabLst>
                <a:tab pos="622935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Cleaning:</a:t>
            </a:r>
            <a:r>
              <a:rPr lang="en-US" sz="1200" spc="1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Remove</a:t>
            </a:r>
            <a:r>
              <a:rPr lang="en-US" sz="1200" spc="2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duplicates,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handle</a:t>
            </a:r>
            <a:r>
              <a:rPr lang="en-US" sz="1200" spc="2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missing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values,</a:t>
            </a:r>
            <a:r>
              <a:rPr lang="en-US" sz="1200" spc="20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2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correct</a:t>
            </a:r>
            <a:r>
              <a:rPr lang="en-US" sz="1200" spc="2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inconsistencies.</a:t>
            </a:r>
            <a:endParaRPr lang="en-US" sz="1200" dirty="0" smtClean="0">
              <a:latin typeface="Arial MT"/>
              <a:cs typeface="Arial MT"/>
            </a:endParaRPr>
          </a:p>
          <a:p>
            <a:pPr marL="622300" marR="800735" indent="-190500">
              <a:lnSpc>
                <a:spcPts val="2520"/>
              </a:lnSpc>
              <a:spcBef>
                <a:spcPts val="60"/>
              </a:spcBef>
              <a:buChar char="•"/>
              <a:tabLst>
                <a:tab pos="622300" algn="l"/>
              </a:tabLst>
            </a:pP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Transformation:</a:t>
            </a:r>
            <a:r>
              <a:rPr lang="en-US" sz="1200" spc="1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Normalize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lang="en-US" sz="1200" spc="2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standardize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numerical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features,</a:t>
            </a:r>
            <a:r>
              <a:rPr lang="en-US" sz="1200" spc="2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20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encode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categorical</a:t>
            </a:r>
            <a:r>
              <a:rPr lang="en-US" sz="1200" spc="4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variables.</a:t>
            </a:r>
            <a:endParaRPr lang="en-US" sz="1200" dirty="0" smtClean="0">
              <a:latin typeface="Arial MT"/>
              <a:cs typeface="Arial MT"/>
            </a:endParaRPr>
          </a:p>
          <a:p>
            <a:pPr marL="622935" indent="-191135">
              <a:lnSpc>
                <a:spcPct val="100000"/>
              </a:lnSpc>
              <a:spcBef>
                <a:spcPts val="180"/>
              </a:spcBef>
              <a:buChar char="•"/>
              <a:tabLst>
                <a:tab pos="622935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Feature</a:t>
            </a:r>
            <a:r>
              <a:rPr lang="en-US" sz="1200" spc="1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Selection: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Identify</a:t>
            </a:r>
            <a:r>
              <a:rPr lang="en-US" sz="1200" spc="1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select</a:t>
            </a:r>
            <a:r>
              <a:rPr lang="en-US" sz="1200" spc="1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most</a:t>
            </a:r>
            <a:r>
              <a:rPr lang="en-US" sz="1200" spc="1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relevant</a:t>
            </a:r>
            <a:r>
              <a:rPr lang="en-US" sz="1200" spc="1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features</a:t>
            </a:r>
            <a:r>
              <a:rPr lang="en-US" sz="1200" spc="1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lang="en-US" sz="1200" spc="1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contribute</a:t>
            </a:r>
            <a:r>
              <a:rPr lang="en-US" sz="1200" spc="1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endParaRPr lang="en-US" sz="1200" dirty="0" smtClean="0">
              <a:latin typeface="Arial MT"/>
              <a:cs typeface="Arial MT"/>
            </a:endParaRPr>
          </a:p>
          <a:p>
            <a:pPr marL="622300">
              <a:lnSpc>
                <a:spcPct val="100000"/>
              </a:lnSpc>
              <a:spcBef>
                <a:spcPts val="595"/>
              </a:spcBef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performance.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Divide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dataset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into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training,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validation,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sets.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common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split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is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70%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for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training,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55" dirty="0" smtClean="0">
                <a:solidFill>
                  <a:srgbClr val="212121"/>
                </a:solidFill>
                <a:latin typeface="Arial MT"/>
                <a:cs typeface="Arial MT"/>
              </a:rPr>
              <a:t>15%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validation,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55" dirty="0" smtClean="0">
                <a:solidFill>
                  <a:srgbClr val="212121"/>
                </a:solidFill>
                <a:latin typeface="Arial MT"/>
                <a:cs typeface="Arial MT"/>
              </a:rPr>
              <a:t>15%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testing.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ensures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that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evaluate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30" dirty="0" smtClean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on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unseen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lang="en-US" sz="1200" dirty="0" smtClean="0">
                <a:latin typeface="Arial MT"/>
                <a:cs typeface="Arial MT"/>
              </a:rPr>
              <a:t>Choose</a:t>
            </a:r>
            <a:r>
              <a:rPr lang="en-US" sz="1200" spc="-110" dirty="0" smtClean="0">
                <a:latin typeface="Arial MT"/>
                <a:cs typeface="Arial MT"/>
              </a:rPr>
              <a:t> </a:t>
            </a:r>
            <a:r>
              <a:rPr lang="en-US" sz="1200" dirty="0" smtClean="0">
                <a:latin typeface="Arial MT"/>
                <a:cs typeface="Arial MT"/>
              </a:rPr>
              <a:t>a</a:t>
            </a:r>
            <a:r>
              <a:rPr lang="en-US" sz="1200" spc="-120" dirty="0" smtClean="0">
                <a:latin typeface="Arial MT"/>
                <a:cs typeface="Arial MT"/>
              </a:rPr>
              <a:t> </a:t>
            </a:r>
            <a:r>
              <a:rPr lang="en-US" sz="1200" spc="110" dirty="0" smtClean="0">
                <a:latin typeface="Arial MT"/>
                <a:cs typeface="Arial MT"/>
              </a:rPr>
              <a:t>Model</a:t>
            </a:r>
            <a:endParaRPr lang="en-US" sz="1200" dirty="0" smtClean="0">
              <a:solidFill>
                <a:srgbClr val="212121"/>
              </a:solidFill>
              <a:latin typeface="Arial MT"/>
              <a:cs typeface="Arial MT"/>
            </a:endParaRPr>
          </a:p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Select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appropriate</a:t>
            </a:r>
            <a:r>
              <a:rPr lang="en-US" sz="1200" spc="1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algorithm</a:t>
            </a:r>
            <a:r>
              <a:rPr lang="en-US" sz="1200" spc="14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problem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nature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lang="en-US" sz="1200" spc="1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lang="en-US" sz="1200" spc="15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lang="en-US" sz="1200" spc="1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Common</a:t>
            </a:r>
            <a:r>
              <a:rPr lang="en-US" sz="1200" spc="1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algorithms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include:</a:t>
            </a:r>
            <a:endParaRPr lang="en-US" sz="1200" dirty="0" smtClean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lang="en-US" sz="1200" dirty="0" smtClean="0">
              <a:latin typeface="Arial MT"/>
              <a:cs typeface="Arial MT"/>
            </a:endParaRPr>
          </a:p>
          <a:p>
            <a:pPr marL="622300" marR="229235" indent="-190500">
              <a:lnSpc>
                <a:spcPct val="131100"/>
              </a:lnSpc>
              <a:spcBef>
                <a:spcPts val="5"/>
              </a:spcBef>
              <a:buChar char="•"/>
              <a:tabLst>
                <a:tab pos="622300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Classification: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Logistic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Regression,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Trees,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Forest,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Support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Vector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Machines.</a:t>
            </a:r>
            <a:endParaRPr lang="en-US" sz="1200" dirty="0" smtClean="0">
              <a:latin typeface="Arial MT"/>
              <a:cs typeface="Arial MT"/>
            </a:endParaRPr>
          </a:p>
          <a:p>
            <a:pPr marL="622935" indent="-191135">
              <a:lnSpc>
                <a:spcPct val="100000"/>
              </a:lnSpc>
              <a:spcBef>
                <a:spcPts val="360"/>
              </a:spcBef>
              <a:buChar char="•"/>
              <a:tabLst>
                <a:tab pos="622935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Regression: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Linear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Regression,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Decision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Trees,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Random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Forest,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Gradient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Boosting.</a:t>
            </a:r>
            <a:endParaRPr lang="en-US" sz="1200" dirty="0" smtClean="0">
              <a:latin typeface="Arial MT"/>
              <a:cs typeface="Arial MT"/>
            </a:endParaRPr>
          </a:p>
          <a:p>
            <a:pPr marL="622935" indent="-191135">
              <a:lnSpc>
                <a:spcPct val="100000"/>
              </a:lnSpc>
              <a:spcBef>
                <a:spcPts val="480"/>
              </a:spcBef>
              <a:buChar char="•"/>
              <a:tabLst>
                <a:tab pos="622935" algn="l"/>
              </a:tabLst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Clustering:</a:t>
            </a:r>
            <a:r>
              <a:rPr lang="en-US" sz="1200" spc="28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K-Means,</a:t>
            </a:r>
            <a:r>
              <a:rPr lang="en-US" sz="1200" spc="2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Hierarchical</a:t>
            </a:r>
            <a:r>
              <a:rPr lang="en-US" sz="1200" spc="2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Clustering,</a:t>
            </a:r>
            <a:r>
              <a:rPr lang="en-US" sz="1200" spc="2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DBSCAN.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spc="-25" dirty="0" smtClean="0">
                <a:solidFill>
                  <a:srgbClr val="000000"/>
                </a:solidFill>
                <a:latin typeface="Arial MT"/>
                <a:cs typeface="Arial MT"/>
              </a:rPr>
              <a:t>Train</a:t>
            </a:r>
            <a:r>
              <a:rPr lang="en-US" sz="1200" b="0" spc="-6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US" sz="1200" b="0" spc="-7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spc="110" dirty="0" smtClean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</a:p>
          <a:p>
            <a:endParaRPr lang="en-IN" sz="1200" b="0" spc="110" dirty="0" smtClean="0">
              <a:solidFill>
                <a:srgbClr val="000000"/>
              </a:solidFill>
              <a:latin typeface="Arial MT"/>
              <a:cs typeface="Arial M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Use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the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training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data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to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teach</a:t>
            </a:r>
            <a:r>
              <a:rPr lang="en-US" sz="800" spc="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spc="-25" dirty="0" smtClean="0">
                <a:solidFill>
                  <a:srgbClr val="4C3F33"/>
                </a:solidFill>
                <a:latin typeface="Roboto"/>
                <a:cs typeface="Roboto"/>
              </a:rPr>
              <a:t>the</a:t>
            </a:r>
            <a:r>
              <a:rPr lang="en-US" sz="800" spc="500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model</a:t>
            </a:r>
            <a:r>
              <a:rPr lang="en-US" sz="800" spc="20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how</a:t>
            </a:r>
            <a:r>
              <a:rPr lang="en-US" sz="800" spc="2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to</a:t>
            </a:r>
            <a:r>
              <a:rPr lang="en-US" sz="800" spc="20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dirty="0" smtClean="0">
                <a:solidFill>
                  <a:srgbClr val="4C3F33"/>
                </a:solidFill>
                <a:latin typeface="Roboto"/>
                <a:cs typeface="Roboto"/>
              </a:rPr>
              <a:t>make</a:t>
            </a:r>
            <a:r>
              <a:rPr lang="en-US" sz="800" spc="25" dirty="0" smtClean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lang="en-US" sz="800" spc="-10" dirty="0" smtClean="0">
                <a:solidFill>
                  <a:srgbClr val="4C3F33"/>
                </a:solidFill>
                <a:latin typeface="Roboto"/>
                <a:cs typeface="Roboto"/>
              </a:rPr>
              <a:t>predictions.</a:t>
            </a:r>
            <a:endParaRPr lang="en-US" sz="800" dirty="0" smtClean="0">
              <a:latin typeface="Roboto"/>
              <a:cs typeface="Roboto"/>
            </a:endParaRPr>
          </a:p>
          <a:p>
            <a:endParaRPr lang="en-US" sz="1200" b="0" spc="110" dirty="0" smtClean="0">
              <a:solidFill>
                <a:srgbClr val="000000"/>
              </a:solidFill>
              <a:latin typeface="Arial MT"/>
              <a:cs typeface="Arial MT"/>
            </a:endParaRPr>
          </a:p>
          <a:p>
            <a:endParaRPr lang="en-IN" sz="1200" b="0" spc="110" dirty="0" smtClean="0">
              <a:solidFill>
                <a:srgbClr val="000000"/>
              </a:solidFill>
              <a:latin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Validate</a:t>
            </a:r>
            <a:r>
              <a:rPr lang="en-US" sz="1200" b="0" spc="4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US" sz="1200" b="0" spc="3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spc="110" dirty="0" smtClean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</a:p>
          <a:p>
            <a:endParaRPr lang="en-IN" sz="1200" b="0" spc="110" dirty="0" smtClean="0">
              <a:solidFill>
                <a:srgbClr val="000000"/>
              </a:solidFill>
              <a:latin typeface="Arial M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Evaluate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using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validation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dataset.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Use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metrics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such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Arial MT"/>
                <a:cs typeface="Arial MT"/>
              </a:rPr>
              <a:t>as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accuracy,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precision,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recall,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275" dirty="0" smtClean="0">
                <a:solidFill>
                  <a:srgbClr val="212121"/>
                </a:solidFill>
                <a:latin typeface="Arial MT"/>
                <a:cs typeface="Arial MT"/>
              </a:rPr>
              <a:t>F1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score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classification</a:t>
            </a:r>
            <a:r>
              <a:rPr lang="en-US" sz="1200" spc="1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tasks,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mean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squared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error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or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R-squared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Arial MT"/>
                <a:cs typeface="Arial MT"/>
              </a:rPr>
              <a:t>for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regression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tasks.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Adjust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err="1" smtClean="0">
                <a:solidFill>
                  <a:srgbClr val="212121"/>
                </a:solidFill>
                <a:latin typeface="Arial MT"/>
                <a:cs typeface="Arial MT"/>
              </a:rPr>
              <a:t>hyperparameters</a:t>
            </a:r>
            <a:r>
              <a:rPr lang="en-US" sz="1200" spc="1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necessary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improve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spc="-45" dirty="0" smtClean="0">
                <a:solidFill>
                  <a:srgbClr val="000000"/>
                </a:solidFill>
                <a:latin typeface="Arial MT"/>
                <a:cs typeface="Arial MT"/>
              </a:rPr>
              <a:t>Test</a:t>
            </a:r>
            <a:r>
              <a:rPr lang="en-US" sz="1200" b="0" spc="-6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US" sz="1200" b="0" spc="-6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spc="110" dirty="0" smtClean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</a:p>
          <a:p>
            <a:endParaRPr lang="en-IN" sz="1200" b="0" spc="110" dirty="0" smtClean="0">
              <a:solidFill>
                <a:srgbClr val="000000"/>
              </a:solidFill>
              <a:latin typeface="Arial M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Once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are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satisfied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with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validation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set,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30" dirty="0" smtClean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test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dataset.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provides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unbiased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evaluation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ability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generalize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new</a:t>
            </a:r>
            <a:r>
              <a:rPr lang="en-US" sz="1200" spc="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├── Supervised Learning</a:t>
            </a:r>
          </a:p>
          <a:p>
            <a:r>
              <a:rPr lang="en-US" dirty="0" smtClean="0"/>
              <a:t>│   ├── Classification</a:t>
            </a:r>
          </a:p>
          <a:p>
            <a:r>
              <a:rPr lang="en-US" dirty="0" smtClean="0"/>
              <a:t>│   └── Regression</a:t>
            </a:r>
          </a:p>
          <a:p>
            <a:r>
              <a:rPr lang="en-US" dirty="0" smtClean="0"/>
              <a:t>├── Unsupervised Learning</a:t>
            </a:r>
          </a:p>
          <a:p>
            <a:r>
              <a:rPr lang="en-US" dirty="0" smtClean="0"/>
              <a:t>│   ├── Clustering</a:t>
            </a:r>
          </a:p>
          <a:p>
            <a:r>
              <a:rPr lang="en-US" dirty="0" smtClean="0"/>
              <a:t>│   └── Dimensionality Reduction</a:t>
            </a:r>
          </a:p>
          <a:p>
            <a:r>
              <a:rPr lang="en-US" dirty="0" smtClean="0"/>
              <a:t>└── Reinforcement 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spc="50" dirty="0" smtClean="0">
                <a:solidFill>
                  <a:srgbClr val="000000"/>
                </a:solidFill>
                <a:latin typeface="Arial MT"/>
                <a:cs typeface="Arial MT"/>
              </a:rPr>
              <a:t>Deploy</a:t>
            </a:r>
            <a:r>
              <a:rPr lang="en-US" sz="1200" b="0" spc="-2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US" sz="1200" b="0" spc="-2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spc="110" dirty="0" smtClean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</a:p>
          <a:p>
            <a:endParaRPr lang="en-IN" sz="1200" b="0" spc="110" dirty="0" smtClean="0">
              <a:solidFill>
                <a:srgbClr val="000000"/>
              </a:solidFill>
              <a:latin typeface="Arial MT"/>
            </a:endParaRPr>
          </a:p>
          <a:p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After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testing,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85" dirty="0" smtClean="0">
                <a:solidFill>
                  <a:srgbClr val="212121"/>
                </a:solidFill>
                <a:latin typeface="Arial MT"/>
                <a:cs typeface="Arial MT"/>
              </a:rPr>
              <a:t>deploy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into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production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environment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where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it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used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to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predictions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on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new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data.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This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may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involve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integrating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Arial MT"/>
                <a:cs typeface="Arial MT"/>
              </a:rPr>
              <a:t>into</a:t>
            </a:r>
            <a:r>
              <a:rPr lang="en-US" sz="1200" spc="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application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lang="en-US" sz="1200" spc="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setting</a:t>
            </a:r>
            <a:r>
              <a:rPr lang="en-US" sz="1200" spc="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up</a:t>
            </a:r>
            <a:r>
              <a:rPr lang="en-US" sz="1200" spc="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lang="en-US" sz="1200" spc="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20" dirty="0" smtClean="0">
                <a:solidFill>
                  <a:srgbClr val="212121"/>
                </a:solidFill>
                <a:latin typeface="Arial MT"/>
                <a:cs typeface="Arial MT"/>
              </a:rPr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spc="90" dirty="0" smtClean="0">
                <a:solidFill>
                  <a:srgbClr val="000000"/>
                </a:solidFill>
                <a:latin typeface="Arial MT"/>
                <a:cs typeface="Arial MT"/>
              </a:rPr>
              <a:t>Monitor</a:t>
            </a:r>
            <a:r>
              <a:rPr lang="en-US" sz="1200" b="0" spc="5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and</a:t>
            </a:r>
            <a:r>
              <a:rPr lang="en-US" sz="1200" b="0" spc="4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Maintain</a:t>
            </a:r>
            <a:r>
              <a:rPr lang="en-US" sz="1200" b="0" spc="55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dirty="0" smtClean="0">
                <a:solidFill>
                  <a:srgbClr val="000000"/>
                </a:solidFill>
                <a:latin typeface="Arial MT"/>
                <a:cs typeface="Arial MT"/>
              </a:rPr>
              <a:t>the</a:t>
            </a:r>
            <a:r>
              <a:rPr lang="en-US" sz="1200" b="0" spc="40" dirty="0" smtClean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lang="en-US" sz="1200" b="0" spc="110" dirty="0" smtClean="0">
                <a:solidFill>
                  <a:srgbClr val="000000"/>
                </a:solidFill>
                <a:latin typeface="Arial MT"/>
                <a:cs typeface="Arial MT"/>
              </a:rPr>
              <a:t>Model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Continuously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monitor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model's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Arial MT"/>
                <a:cs typeface="Arial MT"/>
              </a:rPr>
              <a:t>performance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over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time.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new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1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Arial MT"/>
                <a:cs typeface="Arial MT"/>
              </a:rPr>
              <a:t>becomes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available, </a:t>
            </a:r>
            <a:r>
              <a:rPr lang="en-US" sz="1200" spc="45" dirty="0" smtClean="0">
                <a:solidFill>
                  <a:srgbClr val="212121"/>
                </a:solidFill>
                <a:latin typeface="Arial MT"/>
                <a:cs typeface="Arial MT"/>
              </a:rPr>
              <a:t>retrain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ensure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it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remains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accurate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relevant.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prepared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to</a:t>
            </a:r>
            <a:r>
              <a:rPr lang="en-US" sz="1200" spc="9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update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30" dirty="0" smtClean="0">
                <a:solidFill>
                  <a:srgbClr val="212121"/>
                </a:solidFill>
                <a:latin typeface="Arial MT"/>
                <a:cs typeface="Arial MT"/>
              </a:rPr>
              <a:t>the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model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as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necessary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based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Arial MT"/>
                <a:cs typeface="Arial MT"/>
              </a:rPr>
              <a:t>on</a:t>
            </a:r>
            <a:r>
              <a:rPr lang="en-US" sz="1200" spc="9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changes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in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patterns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Arial MT"/>
                <a:cs typeface="Arial MT"/>
              </a:rPr>
              <a:t>or</a:t>
            </a:r>
            <a:r>
              <a:rPr lang="en-US" sz="1200" spc="10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business</a:t>
            </a:r>
            <a:r>
              <a:rPr lang="en-US" sz="1200" spc="10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35" dirty="0" smtClean="0">
                <a:solidFill>
                  <a:srgbClr val="212121"/>
                </a:solidFill>
                <a:latin typeface="Arial MT"/>
                <a:cs typeface="Arial MT"/>
              </a:rPr>
              <a:t>requirements.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spc="35" dirty="0" smtClean="0">
              <a:solidFill>
                <a:srgbClr val="212121"/>
              </a:solidFill>
              <a:latin typeface="Arial MT"/>
              <a:cs typeface="Arial M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spc="35" dirty="0" smtClean="0">
              <a:solidFill>
                <a:srgbClr val="212121"/>
              </a:solidFill>
              <a:latin typeface="Arial MT"/>
              <a:cs typeface="Arial MT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By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following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these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steps,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114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effectively</a:t>
            </a:r>
            <a:r>
              <a:rPr lang="en-US" sz="1200" spc="13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apply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machine</a:t>
            </a:r>
            <a:r>
              <a:rPr lang="en-US" sz="1200" spc="12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learning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techniques</a:t>
            </a:r>
            <a:r>
              <a:rPr lang="en-US" sz="1200" spc="13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your</a:t>
            </a:r>
            <a:r>
              <a:rPr lang="en-US" sz="1200" spc="12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data,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enabling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you</a:t>
            </a:r>
            <a:r>
              <a:rPr lang="en-US" sz="1200" spc="15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Arial MT"/>
                <a:cs typeface="Arial MT"/>
              </a:rPr>
              <a:t>to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extract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valuable</a:t>
            </a:r>
            <a:r>
              <a:rPr lang="en-US" sz="1200" spc="17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insights</a:t>
            </a:r>
            <a:r>
              <a:rPr lang="en-US" sz="1200" spc="165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make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Arial MT"/>
                <a:cs typeface="Arial MT"/>
              </a:rPr>
              <a:t>informed</a:t>
            </a:r>
            <a:r>
              <a:rPr lang="en-US" sz="1200" spc="160" dirty="0" smtClean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Arial MT"/>
                <a:cs typeface="Arial MT"/>
              </a:rPr>
              <a:t>decisions.</a:t>
            </a:r>
            <a:endParaRPr lang="en-US" sz="1200" dirty="0" smtClean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1030" marR="453390" indent="-187960">
              <a:lnSpc>
                <a:spcPct val="131100"/>
              </a:lnSpc>
              <a:buAutoNum type="arabicPeriod"/>
              <a:tabLst>
                <a:tab pos="622300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Supervised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involves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labeled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data,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25" dirty="0" smtClean="0">
                <a:solidFill>
                  <a:srgbClr val="212121"/>
                </a:solidFill>
                <a:latin typeface="Tahoma"/>
                <a:cs typeface="Tahoma"/>
              </a:rPr>
              <a:t>the 	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outcome 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known.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 Common 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include: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360"/>
              </a:spcBef>
              <a:buChar char="•"/>
              <a:tabLst>
                <a:tab pos="1231265" algn="l"/>
              </a:tabLst>
            </a:pP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lang="en-US" sz="16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Regression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Decision</a:t>
            </a:r>
            <a:r>
              <a:rPr lang="en-US" sz="1600" spc="3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Trees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Support</a:t>
            </a:r>
            <a:r>
              <a:rPr lang="en-US" sz="16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Vector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Machines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 (SVM)</a:t>
            </a:r>
          </a:p>
          <a:p>
            <a:pPr marL="1231265" marR="0" lvl="1" indent="-18986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31265" algn="l"/>
              </a:tabLst>
              <a:defRPr/>
            </a:pP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Neural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Networks</a:t>
            </a:r>
            <a:endParaRPr lang="en-US" sz="12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21030" marR="453390" indent="-187960">
              <a:lnSpc>
                <a:spcPct val="131100"/>
              </a:lnSpc>
              <a:buAutoNum type="arabicPeriod"/>
              <a:tabLst>
                <a:tab pos="622300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Supervised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involves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labeled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data,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25" dirty="0" smtClean="0">
                <a:solidFill>
                  <a:srgbClr val="212121"/>
                </a:solidFill>
                <a:latin typeface="Tahoma"/>
                <a:cs typeface="Tahoma"/>
              </a:rPr>
              <a:t>the 	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outcome 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known.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 Common 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include: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360"/>
              </a:spcBef>
              <a:buChar char="•"/>
              <a:tabLst>
                <a:tab pos="1231265" algn="l"/>
              </a:tabLst>
            </a:pP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Linear</a:t>
            </a:r>
            <a:r>
              <a:rPr lang="en-US" sz="1600" spc="1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Regression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Decision</a:t>
            </a:r>
            <a:r>
              <a:rPr lang="en-US" sz="1600" spc="3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Trees</a:t>
            </a:r>
            <a:endParaRPr lang="en-US" sz="1600" dirty="0" smtClean="0">
              <a:latin typeface="Tahoma"/>
              <a:cs typeface="Tahoma"/>
            </a:endParaRPr>
          </a:p>
          <a:p>
            <a:pPr marL="1231265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1231265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Support</a:t>
            </a:r>
            <a:r>
              <a:rPr lang="en-US" sz="16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Vector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Machines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 (SVM)</a:t>
            </a:r>
          </a:p>
          <a:p>
            <a:pPr marL="1231265" marR="0" lvl="1" indent="-189865" algn="l" defTabSz="914400" rtl="0" eaLnBrk="1" fontAlgn="auto" latinLnBrk="0" hangingPunct="1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Tx/>
              <a:buSzTx/>
              <a:buFontTx/>
              <a:buChar char="•"/>
              <a:tabLst>
                <a:tab pos="1231265" algn="l"/>
              </a:tabLst>
              <a:defRPr/>
            </a:pP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Neural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Networks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0665" marR="5080" indent="-228600">
              <a:lnSpc>
                <a:spcPct val="131100"/>
              </a:lnSpc>
              <a:spcBef>
                <a:spcPts val="100"/>
              </a:spcBef>
              <a:buAutoNum type="arabicPeriod" startAt="2"/>
              <a:tabLst>
                <a:tab pos="241935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Unsupervised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6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5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case,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trained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6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without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labeled 	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outcomes.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goal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find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patterns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groupings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within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data.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Algorithms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include:</a:t>
            </a:r>
            <a:endParaRPr lang="en-US" sz="1600" dirty="0" smtClean="0">
              <a:latin typeface="Tahoma"/>
              <a:cs typeface="Tahoma"/>
            </a:endParaRPr>
          </a:p>
          <a:p>
            <a:pPr marL="850900" lvl="1" indent="-189865">
              <a:lnSpc>
                <a:spcPct val="100000"/>
              </a:lnSpc>
              <a:spcBef>
                <a:spcPts val="244"/>
              </a:spcBef>
              <a:buChar char="•"/>
              <a:tabLst>
                <a:tab pos="850900" algn="l"/>
              </a:tabLst>
            </a:pP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K-Means</a:t>
            </a:r>
            <a:r>
              <a:rPr lang="en-US" sz="1600" spc="-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Clustering</a:t>
            </a:r>
            <a:endParaRPr lang="en-US" sz="1600" dirty="0" smtClean="0">
              <a:latin typeface="Tahoma"/>
              <a:cs typeface="Tahoma"/>
            </a:endParaRPr>
          </a:p>
          <a:p>
            <a:pPr marL="850900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850900" algn="l"/>
              </a:tabLst>
            </a:pP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Hierarchical</a:t>
            </a:r>
            <a:r>
              <a:rPr lang="en-US" sz="1600" spc="4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Clustering</a:t>
            </a:r>
            <a:endParaRPr lang="en-US" sz="1600" dirty="0" smtClean="0">
              <a:latin typeface="Tahoma"/>
              <a:cs typeface="Tahoma"/>
            </a:endParaRPr>
          </a:p>
          <a:p>
            <a:pPr marL="850900" lvl="1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850900" algn="l"/>
              </a:tabLst>
            </a:pP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Principal</a:t>
            </a:r>
            <a:r>
              <a:rPr lang="en-US" sz="1600" spc="114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Component</a:t>
            </a:r>
            <a:r>
              <a:rPr lang="en-US" sz="1600" spc="114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lang="en-US" sz="1600" spc="114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(PCA)</a:t>
            </a:r>
            <a:endParaRPr lang="en-US" sz="16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43840" marR="5080" indent="-231775" algn="just">
              <a:lnSpc>
                <a:spcPct val="131100"/>
              </a:lnSpc>
              <a:spcBef>
                <a:spcPts val="100"/>
              </a:spcBef>
              <a:buAutoNum type="arabicPeriod" startAt="3"/>
              <a:tabLst>
                <a:tab pos="245110" algn="l"/>
              </a:tabLst>
            </a:pP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Reinforcement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type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involves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agent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 to</a:t>
            </a: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35" dirty="0" smtClean="0">
                <a:solidFill>
                  <a:srgbClr val="212121"/>
                </a:solidFill>
                <a:latin typeface="Tahoma"/>
                <a:cs typeface="Tahoma"/>
              </a:rPr>
              <a:t>make 	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decisions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90" dirty="0" smtClean="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70" dirty="0" smtClean="0">
                <a:solidFill>
                  <a:srgbClr val="212121"/>
                </a:solidFill>
                <a:latin typeface="Tahoma"/>
                <a:cs typeface="Tahoma"/>
              </a:rPr>
              <a:t>rewarding</a:t>
            </a:r>
            <a:r>
              <a:rPr lang="en-US" sz="16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5" dirty="0" smtClean="0">
                <a:solidFill>
                  <a:srgbClr val="212121"/>
                </a:solidFill>
                <a:latin typeface="Tahoma"/>
                <a:cs typeface="Tahoma"/>
              </a:rPr>
              <a:t>desired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45" dirty="0" smtClean="0">
                <a:solidFill>
                  <a:srgbClr val="212121"/>
                </a:solidFill>
                <a:latin typeface="Tahoma"/>
                <a:cs typeface="Tahoma"/>
              </a:rPr>
              <a:t>actions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6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penalizing</a:t>
            </a:r>
            <a:r>
              <a:rPr lang="en-US" sz="16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undesired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dirty="0" smtClean="0">
                <a:solidFill>
                  <a:srgbClr val="212121"/>
                </a:solidFill>
                <a:latin typeface="Tahoma"/>
                <a:cs typeface="Tahoma"/>
              </a:rPr>
              <a:t>ones.</a:t>
            </a:r>
            <a:r>
              <a:rPr lang="en-US" sz="16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60" dirty="0" smtClean="0">
                <a:solidFill>
                  <a:srgbClr val="212121"/>
                </a:solidFill>
                <a:latin typeface="Tahoma"/>
                <a:cs typeface="Tahoma"/>
              </a:rPr>
              <a:t>Common </a:t>
            </a:r>
            <a:r>
              <a:rPr lang="en-US" sz="1600" spc="10" dirty="0" smtClean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lang="en-US" sz="1600" spc="3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include:</a:t>
            </a:r>
            <a:endParaRPr lang="en-US" sz="1600" dirty="0" smtClean="0">
              <a:latin typeface="Tahoma"/>
              <a:cs typeface="Tahoma"/>
            </a:endParaRPr>
          </a:p>
          <a:p>
            <a:pPr marL="854075" lvl="1" indent="-189865" algn="just">
              <a:lnSpc>
                <a:spcPct val="100000"/>
              </a:lnSpc>
              <a:spcBef>
                <a:spcPts val="244"/>
              </a:spcBef>
              <a:buChar char="•"/>
              <a:tabLst>
                <a:tab pos="854075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Q-</a:t>
            </a:r>
            <a:r>
              <a:rPr lang="en-US" sz="1600" spc="4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endParaRPr lang="en-US" sz="1600" dirty="0" smtClean="0">
              <a:latin typeface="Tahoma"/>
              <a:cs typeface="Tahoma"/>
            </a:endParaRPr>
          </a:p>
          <a:p>
            <a:pPr marL="854075" lvl="1" indent="-189865" algn="just">
              <a:lnSpc>
                <a:spcPct val="100000"/>
              </a:lnSpc>
              <a:spcBef>
                <a:spcPts val="480"/>
              </a:spcBef>
              <a:buChar char="•"/>
              <a:tabLst>
                <a:tab pos="854075" algn="l"/>
              </a:tabLst>
            </a:pPr>
            <a:r>
              <a:rPr lang="en-US" sz="1600" spc="55" dirty="0" smtClean="0">
                <a:solidFill>
                  <a:srgbClr val="212121"/>
                </a:solidFill>
                <a:latin typeface="Tahoma"/>
                <a:cs typeface="Tahoma"/>
              </a:rPr>
              <a:t>Deep</a:t>
            </a:r>
            <a:r>
              <a:rPr lang="en-US" sz="1600" spc="-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80" dirty="0" smtClean="0">
                <a:solidFill>
                  <a:srgbClr val="212121"/>
                </a:solidFill>
                <a:latin typeface="Tahoma"/>
                <a:cs typeface="Tahoma"/>
              </a:rPr>
              <a:t>Q-</a:t>
            </a:r>
            <a:r>
              <a:rPr lang="en-US" sz="1600" spc="75" dirty="0" smtClean="0">
                <a:solidFill>
                  <a:srgbClr val="212121"/>
                </a:solidFill>
                <a:latin typeface="Tahoma"/>
                <a:cs typeface="Tahoma"/>
              </a:rPr>
              <a:t>Networks</a:t>
            </a:r>
            <a:r>
              <a:rPr lang="en-US" sz="16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600" spc="-10" dirty="0" smtClean="0">
                <a:solidFill>
                  <a:srgbClr val="212121"/>
                </a:solidFill>
                <a:latin typeface="Tahoma"/>
                <a:cs typeface="Tahoma"/>
              </a:rPr>
              <a:t>(DQN)</a:t>
            </a:r>
            <a:endParaRPr lang="en-US" sz="16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broadly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categorized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three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types:</a:t>
            </a:r>
            <a:endParaRPr lang="en-US" sz="1200" dirty="0" smtClean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lang="en-US" sz="1200" dirty="0" smtClean="0">
              <a:latin typeface="Tahoma"/>
              <a:cs typeface="Tahoma"/>
            </a:endParaRPr>
          </a:p>
          <a:p>
            <a:pPr marL="622300" marR="5080" indent="-189230">
              <a:lnSpc>
                <a:spcPct val="131100"/>
              </a:lnSpc>
            </a:pPr>
            <a:r>
              <a:rPr lang="en-US" sz="1800" spc="-375" baseline="1736" dirty="0" smtClean="0">
                <a:solidFill>
                  <a:srgbClr val="212121"/>
                </a:solidFill>
                <a:latin typeface="Tahoma"/>
                <a:cs typeface="Tahoma"/>
              </a:rPr>
              <a:t>1.</a:t>
            </a:r>
            <a:r>
              <a:rPr lang="en-US" sz="1800" spc="225" baseline="1736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Supervised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5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approach,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trained</a:t>
            </a:r>
            <a:r>
              <a:rPr lang="en-US" sz="1200" spc="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lang="en-US" sz="1200" spc="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labeled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dataset,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meaning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input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paired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correct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output.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learns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to map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inputs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outputs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predictions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new,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unseen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data.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Common applications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include</a:t>
            </a:r>
            <a:r>
              <a:rPr lang="en-US" sz="1200" spc="-1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classification</a:t>
            </a:r>
            <a:r>
              <a:rPr lang="en-US" sz="1200" spc="-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regression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 tasks.</a:t>
            </a:r>
            <a:endParaRPr lang="en-US" sz="1200" dirty="0" smtClean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aseline="1736" dirty="0" smtClean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r>
              <a:rPr lang="en-US" sz="1800" spc="262" baseline="1736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Unsupervised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Here,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trained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without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labeled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responses.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goal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patterns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or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groupings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within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data.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Clustering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dimensionality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reduction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typical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tasks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2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unsupervised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aseline="1736" dirty="0" smtClean="0">
                <a:solidFill>
                  <a:srgbClr val="212121"/>
                </a:solidFill>
                <a:latin typeface="Tahoma"/>
                <a:cs typeface="Tahoma"/>
              </a:rPr>
              <a:t>.</a:t>
            </a:r>
            <a:r>
              <a:rPr lang="en-US" sz="1800" spc="270" baseline="1736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Reinforcement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Learning:</a:t>
            </a:r>
            <a:r>
              <a:rPr lang="en-US" sz="1200" spc="2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5" dirty="0" smtClean="0">
                <a:solidFill>
                  <a:srgbClr val="212121"/>
                </a:solidFill>
                <a:latin typeface="Tahoma"/>
                <a:cs typeface="Tahoma"/>
              </a:rPr>
              <a:t>type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involves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agent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decisions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80" dirty="0" smtClean="0">
                <a:solidFill>
                  <a:srgbClr val="212121"/>
                </a:solidFill>
                <a:latin typeface="Tahoma"/>
                <a:cs typeface="Tahoma"/>
              </a:rPr>
              <a:t>by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taking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actions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environment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maximize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cumulative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rewards.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10" dirty="0" smtClean="0">
                <a:solidFill>
                  <a:srgbClr val="212121"/>
                </a:solidFill>
                <a:latin typeface="Tahoma"/>
                <a:cs typeface="Tahoma"/>
              </a:rPr>
              <a:t>agent</a:t>
            </a:r>
            <a:r>
              <a:rPr lang="en-US" sz="1200" spc="6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learns 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through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trial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error,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receiving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feedback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70" dirty="0" smtClean="0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actions.</a:t>
            </a:r>
            <a:r>
              <a:rPr lang="en-US" sz="1200" spc="4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65" dirty="0" smtClean="0">
                <a:solidFill>
                  <a:srgbClr val="212121"/>
                </a:solidFill>
                <a:latin typeface="Tahoma"/>
                <a:cs typeface="Tahoma"/>
              </a:rPr>
              <a:t>approach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25" dirty="0" smtClean="0">
                <a:solidFill>
                  <a:srgbClr val="212121"/>
                </a:solidFill>
                <a:latin typeface="Tahoma"/>
                <a:cs typeface="Tahoma"/>
              </a:rPr>
              <a:t>is </a:t>
            </a:r>
            <a:r>
              <a:rPr lang="en-US" sz="1200" spc="90" dirty="0" smtClean="0">
                <a:solidFill>
                  <a:srgbClr val="212121"/>
                </a:solidFill>
                <a:latin typeface="Tahoma"/>
                <a:cs typeface="Tahoma"/>
              </a:rPr>
              <a:t>widely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5" dirty="0" smtClean="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lang="en-US" sz="1200" spc="3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robotics,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dirty="0" smtClean="0">
                <a:solidFill>
                  <a:srgbClr val="212121"/>
                </a:solidFill>
                <a:latin typeface="Tahoma"/>
                <a:cs typeface="Tahoma"/>
              </a:rPr>
              <a:t>gaming,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lang="en-US" sz="1200" spc="35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50" dirty="0" smtClean="0">
                <a:solidFill>
                  <a:srgbClr val="212121"/>
                </a:solidFill>
                <a:latin typeface="Tahoma"/>
                <a:cs typeface="Tahoma"/>
              </a:rPr>
              <a:t>autonomous</a:t>
            </a:r>
            <a:r>
              <a:rPr lang="en-US" sz="1200" spc="40" dirty="0" smtClean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lang="en-US" sz="1200" spc="-10" dirty="0" smtClean="0">
                <a:solidFill>
                  <a:srgbClr val="212121"/>
                </a:solidFill>
                <a:latin typeface="Tahoma"/>
                <a:cs typeface="Tahoma"/>
              </a:rPr>
              <a:t>systems.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Machine Learning Cycle (Simple Explanation)</a:t>
            </a:r>
          </a:p>
          <a:p>
            <a:r>
              <a:rPr lang="en-US" b="1" dirty="0" smtClean="0"/>
              <a:t>Ask a Question (Problem)</a:t>
            </a:r>
            <a:endParaRPr lang="en-US" dirty="0" smtClean="0"/>
          </a:p>
          <a:p>
            <a:pPr lvl="1"/>
            <a:r>
              <a:rPr lang="en-US" dirty="0" smtClean="0"/>
              <a:t>What do you want the computer to learn or predict?</a:t>
            </a:r>
          </a:p>
          <a:p>
            <a:pPr lvl="1"/>
            <a:r>
              <a:rPr lang="en-US" dirty="0" smtClean="0"/>
              <a:t>Example: Can it tell if a photo is of a cat or a dog?</a:t>
            </a:r>
          </a:p>
          <a:p>
            <a:r>
              <a:rPr lang="en-US" b="1" dirty="0" smtClean="0"/>
              <a:t>Collect Data</a:t>
            </a:r>
            <a:endParaRPr lang="en-US" dirty="0" smtClean="0"/>
          </a:p>
          <a:p>
            <a:pPr lvl="1"/>
            <a:r>
              <a:rPr lang="en-US" dirty="0" smtClean="0"/>
              <a:t>Gather examples to learn from.</a:t>
            </a:r>
          </a:p>
          <a:p>
            <a:pPr lvl="1"/>
            <a:r>
              <a:rPr lang="en-US" dirty="0" smtClean="0"/>
              <a:t>Example: Lots of photos of cats and dogs.</a:t>
            </a:r>
          </a:p>
          <a:p>
            <a:r>
              <a:rPr lang="en-US" b="1" dirty="0" smtClean="0"/>
              <a:t>Clean the Data</a:t>
            </a:r>
            <a:endParaRPr lang="en-US" dirty="0" smtClean="0"/>
          </a:p>
          <a:p>
            <a:pPr lvl="1"/>
            <a:r>
              <a:rPr lang="en-US" dirty="0" smtClean="0"/>
              <a:t>Fix mistakes and get the data ready.</a:t>
            </a:r>
          </a:p>
          <a:p>
            <a:pPr lvl="1"/>
            <a:r>
              <a:rPr lang="en-US" dirty="0" smtClean="0"/>
              <a:t>Remove bad or missing info.</a:t>
            </a:r>
          </a:p>
          <a:p>
            <a:r>
              <a:rPr lang="en-US" b="1" dirty="0" smtClean="0"/>
              <a:t>Pick the Important Info (Features)</a:t>
            </a:r>
            <a:endParaRPr lang="en-US" dirty="0" smtClean="0"/>
          </a:p>
          <a:p>
            <a:pPr lvl="1"/>
            <a:r>
              <a:rPr lang="en-US" dirty="0" smtClean="0"/>
              <a:t>Choose what parts of the data will help the computer learn best.</a:t>
            </a:r>
          </a:p>
          <a:p>
            <a:pPr lvl="1"/>
            <a:r>
              <a:rPr lang="en-US" dirty="0" smtClean="0"/>
              <a:t>Example: Shape of ears, color, size, etc.</a:t>
            </a:r>
          </a:p>
          <a:p>
            <a:r>
              <a:rPr lang="en-US" b="1" dirty="0" smtClean="0"/>
              <a:t>Choose a Model</a:t>
            </a:r>
            <a:endParaRPr lang="en-US" dirty="0" smtClean="0"/>
          </a:p>
          <a:p>
            <a:pPr lvl="1"/>
            <a:r>
              <a:rPr lang="en-US" dirty="0" smtClean="0"/>
              <a:t>Pick a method to teach the computer.</a:t>
            </a:r>
          </a:p>
          <a:p>
            <a:pPr lvl="1"/>
            <a:r>
              <a:rPr lang="en-US" dirty="0" smtClean="0"/>
              <a:t>Like choosing a recipe to follow.</a:t>
            </a:r>
          </a:p>
          <a:p>
            <a:r>
              <a:rPr lang="en-US" b="1" dirty="0" smtClean="0"/>
              <a:t>Train the Model</a:t>
            </a:r>
            <a:endParaRPr lang="en-US" dirty="0" smtClean="0"/>
          </a:p>
          <a:p>
            <a:pPr lvl="1"/>
            <a:r>
              <a:rPr lang="en-US" dirty="0" smtClean="0"/>
              <a:t>Let the computer learn from the examples.</a:t>
            </a:r>
          </a:p>
          <a:p>
            <a:r>
              <a:rPr lang="en-US" b="1" dirty="0" smtClean="0"/>
              <a:t>Test the Model</a:t>
            </a:r>
            <a:endParaRPr lang="en-US" dirty="0" smtClean="0"/>
          </a:p>
          <a:p>
            <a:pPr lvl="1"/>
            <a:r>
              <a:rPr lang="en-US" dirty="0" smtClean="0"/>
              <a:t>See how well it learned by giving it new data.</a:t>
            </a:r>
          </a:p>
          <a:p>
            <a:pPr lvl="1"/>
            <a:r>
              <a:rPr lang="en-US" dirty="0" smtClean="0"/>
              <a:t>Did it guess right?</a:t>
            </a:r>
          </a:p>
          <a:p>
            <a:r>
              <a:rPr lang="en-US" b="1" dirty="0" smtClean="0"/>
              <a:t>Improve It</a:t>
            </a:r>
            <a:endParaRPr lang="en-US" dirty="0" smtClean="0"/>
          </a:p>
          <a:p>
            <a:pPr lvl="1"/>
            <a:r>
              <a:rPr lang="en-US" dirty="0" smtClean="0"/>
              <a:t>Make changes to get better results.</a:t>
            </a:r>
          </a:p>
          <a:p>
            <a:pPr lvl="1"/>
            <a:r>
              <a:rPr lang="en-US" dirty="0" smtClean="0"/>
              <a:t>Try different settings or more data.</a:t>
            </a:r>
          </a:p>
          <a:p>
            <a:r>
              <a:rPr lang="en-US" b="1" dirty="0" smtClean="0"/>
              <a:t>Use It (Deploy the Model)</a:t>
            </a:r>
            <a:endParaRPr lang="en-US" dirty="0" smtClean="0"/>
          </a:p>
          <a:p>
            <a:pPr lvl="1"/>
            <a:r>
              <a:rPr lang="en-US" dirty="0" smtClean="0"/>
              <a:t>Put it to work in the real world.</a:t>
            </a:r>
          </a:p>
          <a:p>
            <a:pPr lvl="1"/>
            <a:r>
              <a:rPr lang="en-US" dirty="0" smtClean="0"/>
              <a:t>Now it can recognize new cat or dog photos.</a:t>
            </a:r>
          </a:p>
          <a:p>
            <a:r>
              <a:rPr lang="en-US" b="1" dirty="0" smtClean="0"/>
              <a:t>Watch and Update</a:t>
            </a:r>
            <a:endParaRPr lang="en-US" dirty="0" smtClean="0"/>
          </a:p>
          <a:p>
            <a:r>
              <a:rPr lang="en-US" dirty="0" smtClean="0"/>
              <a:t>Keep checking if it’s still working well.</a:t>
            </a:r>
          </a:p>
          <a:p>
            <a:r>
              <a:rPr lang="en-US" dirty="0" smtClean="0"/>
              <a:t>Update it with new data if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 had a slow start but made a big comeback. Today, it's growing faster than ever and becoming a key part of our daily lives.</a:t>
            </a:r>
          </a:p>
          <a:p>
            <a:endParaRPr lang="en-IN" dirty="0" smtClean="0"/>
          </a:p>
          <a:p>
            <a:r>
              <a:rPr lang="en-US" b="1" dirty="0" smtClean="0"/>
              <a:t>The AI Winter (1970s–1990s) - </a:t>
            </a:r>
            <a:r>
              <a:rPr lang="en-US" dirty="0" smtClean="0"/>
              <a:t>People lost interest because AI wasn’t working as well as promised.</a:t>
            </a:r>
          </a:p>
          <a:p>
            <a:r>
              <a:rPr lang="en-US" dirty="0" smtClean="0"/>
              <a:t>Computers were too slow, and there wasn’t enough data.</a:t>
            </a:r>
          </a:p>
          <a:p>
            <a:r>
              <a:rPr lang="en-US" b="1" dirty="0" smtClean="0"/>
              <a:t>🔥 The Comeback (1990s–2000s)</a:t>
            </a:r>
          </a:p>
          <a:p>
            <a:r>
              <a:rPr lang="en-US" b="1" dirty="0" smtClean="0"/>
              <a:t>Machine learning</a:t>
            </a:r>
            <a:r>
              <a:rPr lang="en-US" dirty="0" smtClean="0"/>
              <a:t> became popular - AI started working in real life: email spam filters, search engines, etc.</a:t>
            </a:r>
          </a:p>
          <a:p>
            <a:r>
              <a:rPr lang="en-US" b="1" dirty="0" smtClean="0"/>
              <a:t>🚀 Massive Growth (2010s–Now) -Deep learning</a:t>
            </a:r>
            <a:r>
              <a:rPr lang="en-US" dirty="0" smtClean="0"/>
              <a:t> changed everything: computers started recognizing faces, understanding speech, translating languages.</a:t>
            </a:r>
          </a:p>
          <a:p>
            <a:r>
              <a:rPr lang="en-US" b="1" dirty="0" smtClean="0"/>
              <a:t>Big tech companies</a:t>
            </a:r>
            <a:r>
              <a:rPr lang="en-US" dirty="0" smtClean="0"/>
              <a:t> (Google, Amazon, Microsoft, etc.) invested heavily in AI.</a:t>
            </a:r>
          </a:p>
          <a:p>
            <a:r>
              <a:rPr lang="en-US" dirty="0" err="1" smtClean="0"/>
              <a:t>Smartphones</a:t>
            </a:r>
            <a:r>
              <a:rPr lang="en-US" dirty="0" smtClean="0"/>
              <a:t>, voice assistants, smart cars – all powered by AI.</a:t>
            </a:r>
          </a:p>
          <a:p>
            <a:r>
              <a:rPr lang="en-US" b="1" dirty="0" smtClean="0"/>
              <a:t>📈 Today’s Boom (2020s)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Deep Learning?</a:t>
            </a:r>
          </a:p>
          <a:p>
            <a:r>
              <a:rPr lang="en-US" dirty="0" smtClean="0"/>
              <a:t>Deep learning is a special kind of machine learning where the computer uses something called a </a:t>
            </a:r>
            <a:r>
              <a:rPr lang="en-US" b="1" dirty="0" smtClean="0"/>
              <a:t>neural network</a:t>
            </a:r>
            <a:r>
              <a:rPr lang="en-US" dirty="0" smtClean="0"/>
              <a:t> — it’s like a mini version of how the human brain works.</a:t>
            </a:r>
          </a:p>
          <a:p>
            <a:r>
              <a:rPr lang="en-US" dirty="0" smtClean="0"/>
              <a:t>It helps machines </a:t>
            </a:r>
            <a:r>
              <a:rPr lang="en-US" b="1" dirty="0" smtClean="0"/>
              <a:t>learn from lots of data</a:t>
            </a:r>
            <a:r>
              <a:rPr lang="en-US" dirty="0" smtClean="0"/>
              <a:t> — especially things like </a:t>
            </a:r>
            <a:r>
              <a:rPr lang="en-US" b="1" dirty="0" smtClean="0"/>
              <a:t>images, speech, and language</a:t>
            </a:r>
            <a:r>
              <a:rPr lang="en-US" dirty="0" smtClean="0"/>
              <a:t> — and make smart decisions.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E0F0-BB26-49C6-A43F-0FA41D6AC970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456356"/>
            <a:ext cx="7318248" cy="71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rgbClr val="47474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700" y="3139836"/>
            <a:ext cx="8544560" cy="162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dirty="0">
                <a:solidFill>
                  <a:srgbClr val="000000"/>
                </a:solidFill>
                <a:latin typeface="Tahoma"/>
                <a:cs typeface="Tahoma"/>
              </a:rPr>
              <a:t>Introducing</a:t>
            </a:r>
            <a:r>
              <a:rPr sz="3400" b="0" spc="1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95" dirty="0">
                <a:solidFill>
                  <a:srgbClr val="000000"/>
                </a:solidFill>
                <a:latin typeface="Tahoma"/>
                <a:cs typeface="Tahoma"/>
              </a:rPr>
              <a:t>Machine</a:t>
            </a:r>
            <a:r>
              <a:rPr sz="3400" b="0" spc="10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-10" dirty="0">
                <a:solidFill>
                  <a:srgbClr val="000000"/>
                </a:solidFill>
                <a:latin typeface="Tahoma"/>
                <a:cs typeface="Tahoma"/>
              </a:rPr>
              <a:t>Learning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0" y="1603136"/>
            <a:ext cx="8488680" cy="194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(ML)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transformative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technology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enables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systems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learn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from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data,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identify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patterns,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decisions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minimal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human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intervention.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ahoma"/>
                <a:cs typeface="Tahoma"/>
              </a:rPr>
              <a:t>This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document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aims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5" dirty="0">
                <a:solidFill>
                  <a:srgbClr val="212121"/>
                </a:solidFill>
                <a:latin typeface="Tahoma"/>
                <a:cs typeface="Tahoma"/>
              </a:rPr>
              <a:t>overview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learning,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types,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applications,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underlying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principles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sz="1600" spc="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powerful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tool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600" spc="1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various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fields.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sz="1600" spc="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we</a:t>
            </a:r>
            <a:r>
              <a:rPr sz="1600" spc="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delve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into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ahoma"/>
                <a:cs typeface="Tahoma"/>
              </a:rPr>
              <a:t>world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learning,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5" dirty="0">
                <a:solidFill>
                  <a:srgbClr val="212121"/>
                </a:solidFill>
                <a:latin typeface="Tahoma"/>
                <a:cs typeface="Tahoma"/>
              </a:rPr>
              <a:t>we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explore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significance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today’s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data-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driven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landscape</a:t>
            </a:r>
            <a:r>
              <a:rPr sz="1600" spc="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5" dirty="0">
                <a:solidFill>
                  <a:srgbClr val="212121"/>
                </a:solidFill>
                <a:latin typeface="Tahoma"/>
                <a:cs typeface="Tahoma"/>
              </a:rPr>
              <a:t>how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continues</a:t>
            </a:r>
            <a:r>
              <a:rPr sz="1600" spc="8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shape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future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technology.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24087" y="534987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428625" y="390525"/>
                </a:moveTo>
                <a:lnTo>
                  <a:pt x="425618" y="405318"/>
                </a:lnTo>
                <a:lnTo>
                  <a:pt x="417433" y="417433"/>
                </a:lnTo>
                <a:lnTo>
                  <a:pt x="405318" y="425618"/>
                </a:lnTo>
                <a:lnTo>
                  <a:pt x="390525" y="428625"/>
                </a:lnTo>
                <a:lnTo>
                  <a:pt x="38100" y="428625"/>
                </a:lnTo>
                <a:lnTo>
                  <a:pt x="23306" y="425618"/>
                </a:lnTo>
                <a:lnTo>
                  <a:pt x="11191" y="417433"/>
                </a:lnTo>
                <a:lnTo>
                  <a:pt x="3006" y="405318"/>
                </a:lnTo>
                <a:lnTo>
                  <a:pt x="0" y="390525"/>
                </a:lnTo>
                <a:lnTo>
                  <a:pt x="0" y="38100"/>
                </a:lnTo>
                <a:lnTo>
                  <a:pt x="3006" y="23306"/>
                </a:lnTo>
                <a:lnTo>
                  <a:pt x="11191" y="11191"/>
                </a:lnTo>
                <a:lnTo>
                  <a:pt x="23306" y="3006"/>
                </a:lnTo>
                <a:lnTo>
                  <a:pt x="38100" y="0"/>
                </a:lnTo>
                <a:lnTo>
                  <a:pt x="390525" y="0"/>
                </a:lnTo>
                <a:lnTo>
                  <a:pt x="405318" y="3006"/>
                </a:lnTo>
                <a:lnTo>
                  <a:pt x="417433" y="11191"/>
                </a:lnTo>
                <a:lnTo>
                  <a:pt x="425618" y="23306"/>
                </a:lnTo>
                <a:lnTo>
                  <a:pt x="428625" y="38100"/>
                </a:lnTo>
                <a:lnTo>
                  <a:pt x="428625" y="390525"/>
                </a:lnTo>
                <a:close/>
              </a:path>
              <a:path w="428625" h="428625">
                <a:moveTo>
                  <a:pt x="342900" y="85725"/>
                </a:moveTo>
                <a:lnTo>
                  <a:pt x="85725" y="85725"/>
                </a:lnTo>
                <a:lnTo>
                  <a:pt x="85725" y="180975"/>
                </a:lnTo>
                <a:lnTo>
                  <a:pt x="342900" y="180975"/>
                </a:lnTo>
                <a:lnTo>
                  <a:pt x="342900" y="85725"/>
                </a:lnTo>
                <a:close/>
              </a:path>
              <a:path w="428625" h="428625">
                <a:moveTo>
                  <a:pt x="171450" y="85725"/>
                </a:moveTo>
                <a:lnTo>
                  <a:pt x="171450" y="180975"/>
                </a:lnTo>
              </a:path>
              <a:path w="428625" h="428625">
                <a:moveTo>
                  <a:pt x="257175" y="85725"/>
                </a:moveTo>
                <a:lnTo>
                  <a:pt x="257175" y="180975"/>
                </a:lnTo>
              </a:path>
              <a:path w="428625" h="428625">
                <a:moveTo>
                  <a:pt x="342900" y="247650"/>
                </a:moveTo>
                <a:lnTo>
                  <a:pt x="85725" y="247650"/>
                </a:lnTo>
                <a:lnTo>
                  <a:pt x="85725" y="342900"/>
                </a:lnTo>
                <a:lnTo>
                  <a:pt x="342900" y="342900"/>
                </a:lnTo>
                <a:lnTo>
                  <a:pt x="342900" y="247650"/>
                </a:lnTo>
                <a:close/>
              </a:path>
              <a:path w="428625" h="428625">
                <a:moveTo>
                  <a:pt x="171450" y="247650"/>
                </a:moveTo>
                <a:lnTo>
                  <a:pt x="171450" y="342900"/>
                </a:lnTo>
              </a:path>
              <a:path w="428625" h="428625">
                <a:moveTo>
                  <a:pt x="257175" y="247650"/>
                </a:moveTo>
                <a:lnTo>
                  <a:pt x="257175" y="342900"/>
                </a:lnTo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7299" y="1688459"/>
            <a:ext cx="6809102" cy="39130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63488" y="5615940"/>
            <a:ext cx="2214245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3BC583"/>
                </a:solidFill>
                <a:latin typeface="Arial Black"/>
                <a:cs typeface="Arial Black"/>
              </a:rPr>
              <a:t>Decision</a:t>
            </a:r>
            <a:r>
              <a:rPr sz="2000" spc="-5" dirty="0">
                <a:solidFill>
                  <a:srgbClr val="3BC583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3BC583"/>
                </a:solidFill>
                <a:latin typeface="Arial Black"/>
                <a:cs typeface="Arial Black"/>
              </a:rPr>
              <a:t>Making</a:t>
            </a:r>
            <a:endParaRPr sz="2000">
              <a:latin typeface="Arial Black"/>
              <a:cs typeface="Arial Black"/>
            </a:endParaRPr>
          </a:p>
          <a:p>
            <a:pPr marL="19685" marR="50800" algn="ctr">
              <a:lnSpc>
                <a:spcPct val="100000"/>
              </a:lnSpc>
              <a:spcBef>
                <a:spcPts val="1140"/>
              </a:spcBef>
            </a:pPr>
            <a:r>
              <a:rPr sz="1500" spc="-25" dirty="0">
                <a:solidFill>
                  <a:srgbClr val="474747"/>
                </a:solidFill>
                <a:latin typeface="Verdana"/>
                <a:cs typeface="Verdana"/>
              </a:rPr>
              <a:t>Using</a:t>
            </a:r>
            <a:r>
              <a:rPr sz="1500" spc="-5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insights</a:t>
            </a:r>
            <a:r>
              <a:rPr sz="1500" spc="-5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to</a:t>
            </a:r>
            <a:r>
              <a:rPr sz="1500" spc="-4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50" dirty="0">
                <a:solidFill>
                  <a:srgbClr val="474747"/>
                </a:solidFill>
                <a:latin typeface="Verdana"/>
                <a:cs typeface="Verdana"/>
              </a:rPr>
              <a:t>make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informed</a:t>
            </a:r>
            <a:r>
              <a:rPr sz="1500" spc="-7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decisions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28300" y="4015740"/>
            <a:ext cx="197358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92BD39"/>
                </a:solidFill>
                <a:latin typeface="Arial Black"/>
                <a:cs typeface="Arial Black"/>
              </a:rPr>
              <a:t>Efficiency </a:t>
            </a:r>
            <a:r>
              <a:rPr sz="2000" spc="-80" dirty="0">
                <a:solidFill>
                  <a:srgbClr val="92BD39"/>
                </a:solidFill>
                <a:latin typeface="Arial Black"/>
                <a:cs typeface="Arial Black"/>
              </a:rPr>
              <a:t>Enhancement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140"/>
              </a:spcBef>
            </a:pP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Improving</a:t>
            </a:r>
            <a:r>
              <a:rPr sz="1500" spc="-9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35" dirty="0">
                <a:solidFill>
                  <a:srgbClr val="474747"/>
                </a:solidFill>
                <a:latin typeface="Verdana"/>
                <a:cs typeface="Verdana"/>
              </a:rPr>
              <a:t>processes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and</a:t>
            </a:r>
            <a:r>
              <a:rPr sz="1500" spc="-2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outcomes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31670" y="1882140"/>
            <a:ext cx="1901189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EABD9"/>
                </a:solidFill>
                <a:latin typeface="Arial Black"/>
                <a:cs typeface="Arial Black"/>
              </a:rPr>
              <a:t>Data</a:t>
            </a:r>
            <a:r>
              <a:rPr sz="2000" spc="20" dirty="0">
                <a:solidFill>
                  <a:srgbClr val="1EABD9"/>
                </a:solidFill>
                <a:latin typeface="Arial Black"/>
                <a:cs typeface="Arial Black"/>
              </a:rPr>
              <a:t> </a:t>
            </a:r>
            <a:r>
              <a:rPr sz="2000" spc="-25" dirty="0">
                <a:solidFill>
                  <a:srgbClr val="1EABD9"/>
                </a:solidFill>
                <a:latin typeface="Arial Black"/>
                <a:cs typeface="Arial Black"/>
              </a:rPr>
              <a:t>Analysis</a:t>
            </a:r>
            <a:endParaRPr sz="2000">
              <a:latin typeface="Arial Black"/>
              <a:cs typeface="Arial Black"/>
            </a:endParaRPr>
          </a:p>
          <a:p>
            <a:pPr marL="667385" marR="5080" indent="-493395">
              <a:lnSpc>
                <a:spcPct val="100000"/>
              </a:lnSpc>
              <a:spcBef>
                <a:spcPts val="1140"/>
              </a:spcBef>
            </a:pP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Analyzing</a:t>
            </a:r>
            <a:r>
              <a:rPr sz="1500" spc="114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data</a:t>
            </a:r>
            <a:r>
              <a:rPr sz="1500" spc="12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Verdana"/>
                <a:cs typeface="Verdana"/>
              </a:rPr>
              <a:t>to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gain</a:t>
            </a:r>
            <a:r>
              <a:rPr sz="1500" spc="-5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insights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28300" y="1729740"/>
            <a:ext cx="1896745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40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DFCB14"/>
                </a:solidFill>
                <a:latin typeface="Arial Black"/>
                <a:cs typeface="Arial Black"/>
              </a:rPr>
              <a:t>Accuracy </a:t>
            </a:r>
            <a:r>
              <a:rPr sz="2000" spc="-30" dirty="0">
                <a:solidFill>
                  <a:srgbClr val="DFCB14"/>
                </a:solidFill>
                <a:latin typeface="Arial Black"/>
                <a:cs typeface="Arial Black"/>
              </a:rPr>
              <a:t>Improvement</a:t>
            </a:r>
            <a:endParaRPr sz="20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1140"/>
              </a:spcBef>
            </a:pP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Refining</a:t>
            </a:r>
            <a:r>
              <a:rPr sz="1500" spc="-6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predictions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and</a:t>
            </a:r>
            <a:r>
              <a:rPr sz="1500" spc="-2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results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883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z="2500" b="0" spc="-95" dirty="0">
                <a:latin typeface="Arial Black"/>
                <a:cs typeface="Arial Black"/>
              </a:rPr>
              <a:t>The</a:t>
            </a:r>
            <a:r>
              <a:rPr sz="2500" b="0" spc="-114" dirty="0">
                <a:latin typeface="Arial Black"/>
                <a:cs typeface="Arial Black"/>
              </a:rPr>
              <a:t> </a:t>
            </a:r>
            <a:r>
              <a:rPr sz="2500" b="0" spc="-180" dirty="0">
                <a:latin typeface="Arial Black"/>
                <a:cs typeface="Arial Black"/>
              </a:rPr>
              <a:t>Cycle</a:t>
            </a:r>
            <a:r>
              <a:rPr sz="2500" b="0" spc="-30" dirty="0">
                <a:latin typeface="Arial Black"/>
                <a:cs typeface="Arial Black"/>
              </a:rPr>
              <a:t> </a:t>
            </a:r>
            <a:r>
              <a:rPr sz="2500" b="0" dirty="0">
                <a:latin typeface="Arial Black"/>
                <a:cs typeface="Arial Black"/>
              </a:rPr>
              <a:t>of</a:t>
            </a:r>
            <a:r>
              <a:rPr sz="2500" b="0" spc="-80" dirty="0">
                <a:latin typeface="Arial Black"/>
                <a:cs typeface="Arial Black"/>
              </a:rPr>
              <a:t> </a:t>
            </a:r>
            <a:r>
              <a:rPr sz="2500" b="0" spc="-25" dirty="0">
                <a:latin typeface="Arial Black"/>
                <a:cs typeface="Arial Black"/>
              </a:rPr>
              <a:t>Machine</a:t>
            </a:r>
            <a:r>
              <a:rPr sz="2500" b="0" spc="-75" dirty="0">
                <a:latin typeface="Arial Black"/>
                <a:cs typeface="Arial Black"/>
              </a:rPr>
              <a:t> </a:t>
            </a:r>
            <a:r>
              <a:rPr sz="2500" b="0" spc="-25" dirty="0">
                <a:latin typeface="Arial Black"/>
                <a:cs typeface="Arial Black"/>
              </a:rPr>
              <a:t>Learning</a:t>
            </a:r>
            <a:r>
              <a:rPr sz="2500" b="0" spc="-75" dirty="0">
                <a:latin typeface="Arial Black"/>
                <a:cs typeface="Arial Black"/>
              </a:rPr>
              <a:t> </a:t>
            </a:r>
            <a:r>
              <a:rPr sz="2500" b="0" spc="-70" dirty="0">
                <a:latin typeface="Arial Black"/>
                <a:cs typeface="Arial Black"/>
              </a:rPr>
              <a:t>Applications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9901" y="4610100"/>
            <a:ext cx="2635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75" dirty="0">
                <a:solidFill>
                  <a:srgbClr val="DE8431"/>
                </a:solidFill>
                <a:latin typeface="Arial Black"/>
                <a:cs typeface="Arial Black"/>
              </a:rPr>
              <a:t>5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97950" y="2171700"/>
            <a:ext cx="292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DFCB14"/>
                </a:solidFill>
                <a:latin typeface="Arial Black"/>
                <a:cs typeface="Arial Black"/>
              </a:rPr>
              <a:t>4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97950" y="4610100"/>
            <a:ext cx="292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92BD39"/>
                </a:solidFill>
                <a:latin typeface="Arial Black"/>
                <a:cs typeface="Arial Black"/>
              </a:rPr>
              <a:t>3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16750" y="3390900"/>
            <a:ext cx="2921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50" dirty="0">
                <a:solidFill>
                  <a:srgbClr val="3BC583"/>
                </a:solidFill>
                <a:latin typeface="Arial Black"/>
                <a:cs typeface="Arial Black"/>
              </a:rPr>
              <a:t>2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82285" y="2171700"/>
            <a:ext cx="198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690" dirty="0">
                <a:solidFill>
                  <a:srgbClr val="1EABD9"/>
                </a:solidFill>
                <a:latin typeface="Arial Black"/>
                <a:cs typeface="Arial Black"/>
              </a:rPr>
              <a:t>1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15667" y="4015740"/>
            <a:ext cx="1927860" cy="1236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7940" algn="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DE8431"/>
                </a:solidFill>
                <a:latin typeface="Arial Black"/>
                <a:cs typeface="Arial Black"/>
              </a:rPr>
              <a:t>Innovation</a:t>
            </a:r>
            <a:endParaRPr sz="2000">
              <a:latin typeface="Arial Black"/>
              <a:cs typeface="Arial Black"/>
            </a:endParaRPr>
          </a:p>
          <a:p>
            <a:pPr marR="40005" algn="r">
              <a:lnSpc>
                <a:spcPct val="100000"/>
              </a:lnSpc>
            </a:pPr>
            <a:r>
              <a:rPr sz="2000" spc="-10" dirty="0">
                <a:solidFill>
                  <a:srgbClr val="DE8431"/>
                </a:solidFill>
                <a:latin typeface="Arial Black"/>
                <a:cs typeface="Arial Black"/>
              </a:rPr>
              <a:t>Drive</a:t>
            </a:r>
            <a:endParaRPr sz="200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140"/>
              </a:spcBef>
            </a:pP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Fostering</a:t>
            </a:r>
            <a:r>
              <a:rPr sz="1500" spc="-2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new</a:t>
            </a:r>
            <a:r>
              <a:rPr sz="1500" spc="-20" dirty="0">
                <a:solidFill>
                  <a:srgbClr val="474747"/>
                </a:solidFill>
                <a:latin typeface="Verdana"/>
                <a:cs typeface="Verdana"/>
              </a:rPr>
              <a:t> ideas</a:t>
            </a:r>
            <a:endParaRPr sz="1500">
              <a:latin typeface="Verdana"/>
              <a:cs typeface="Verdana"/>
            </a:endParaRPr>
          </a:p>
          <a:p>
            <a:pPr marR="33655" algn="r">
              <a:lnSpc>
                <a:spcPct val="100000"/>
              </a:lnSpc>
            </a:pPr>
            <a:r>
              <a:rPr sz="1500" dirty="0">
                <a:solidFill>
                  <a:srgbClr val="474747"/>
                </a:solidFill>
                <a:latin typeface="Verdana"/>
                <a:cs typeface="Verdana"/>
              </a:rPr>
              <a:t>and</a:t>
            </a:r>
            <a:r>
              <a:rPr sz="1500" spc="-2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Verdana"/>
                <a:cs typeface="Verdana"/>
              </a:rPr>
              <a:t>solutions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9132" y="2100232"/>
            <a:ext cx="1492250" cy="628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DE8431"/>
                </a:solidFill>
                <a:latin typeface="Roboto"/>
                <a:cs typeface="Roboto"/>
              </a:rPr>
              <a:t>Allocate</a:t>
            </a:r>
            <a:r>
              <a:rPr sz="1300" b="1" spc="60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DE8431"/>
                </a:solidFill>
                <a:latin typeface="Roboto"/>
                <a:cs typeface="Roboto"/>
              </a:rPr>
              <a:t>Resources</a:t>
            </a:r>
            <a:endParaRPr sz="1300">
              <a:latin typeface="Roboto"/>
              <a:cs typeface="Roboto"/>
            </a:endParaRPr>
          </a:p>
          <a:p>
            <a:pPr marL="330200" marR="5080" indent="-123825">
              <a:lnSpc>
                <a:spcPts val="1190"/>
              </a:lnSpc>
              <a:spcBef>
                <a:spcPts val="825"/>
              </a:spcBef>
            </a:pPr>
            <a:r>
              <a:rPr sz="1000" spc="-10" dirty="0">
                <a:solidFill>
                  <a:srgbClr val="4C3F33"/>
                </a:solidFill>
                <a:latin typeface="Roboto"/>
                <a:cs typeface="Roboto"/>
              </a:rPr>
              <a:t>Efficient</a:t>
            </a:r>
            <a:r>
              <a:rPr sz="1000" spc="1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C3F33"/>
                </a:solidFill>
                <a:latin typeface="Roboto"/>
                <a:cs typeface="Roboto"/>
              </a:rPr>
              <a:t>distribution</a:t>
            </a:r>
            <a:r>
              <a:rPr sz="1000" spc="2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4C3F33"/>
                </a:solidFill>
                <a:latin typeface="Roboto"/>
                <a:cs typeface="Roboto"/>
              </a:rPr>
              <a:t>of </a:t>
            </a:r>
            <a:r>
              <a:rPr sz="1000" spc="-10" dirty="0">
                <a:solidFill>
                  <a:srgbClr val="4C3F33"/>
                </a:solidFill>
                <a:latin typeface="Roboto"/>
                <a:cs typeface="Roboto"/>
              </a:rPr>
              <a:t>water</a:t>
            </a:r>
            <a:r>
              <a:rPr sz="1000" spc="-5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C3F33"/>
                </a:solidFill>
                <a:latin typeface="Roboto"/>
                <a:cs typeface="Roboto"/>
              </a:rPr>
              <a:t>and</a:t>
            </a:r>
            <a:r>
              <a:rPr sz="1000" spc="-5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C3F33"/>
                </a:solidFill>
                <a:latin typeface="Roboto"/>
                <a:cs typeface="Roboto"/>
              </a:rPr>
              <a:t>fertilizers.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81802" y="1991197"/>
            <a:ext cx="1342390" cy="8045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3BC583"/>
                </a:solidFill>
                <a:latin typeface="Roboto"/>
                <a:cs typeface="Roboto"/>
              </a:rPr>
              <a:t>Analyze</a:t>
            </a:r>
            <a:r>
              <a:rPr sz="1300" b="1" spc="2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3BC583"/>
                </a:solidFill>
                <a:latin typeface="Roboto"/>
                <a:cs typeface="Roboto"/>
              </a:rPr>
              <a:t>Soil</a:t>
            </a:r>
            <a:r>
              <a:rPr sz="1300" b="1" spc="3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300" b="1" spc="-20" dirty="0">
                <a:solidFill>
                  <a:srgbClr val="3BC583"/>
                </a:solidFill>
                <a:latin typeface="Roboto"/>
                <a:cs typeface="Roboto"/>
              </a:rPr>
              <a:t>Data</a:t>
            </a:r>
            <a:endParaRPr sz="1300">
              <a:latin typeface="Roboto"/>
              <a:cs typeface="Roboto"/>
            </a:endParaRPr>
          </a:p>
          <a:p>
            <a:pPr marL="12700" marR="273050">
              <a:lnSpc>
                <a:spcPts val="1190"/>
              </a:lnSpc>
              <a:spcBef>
                <a:spcPts val="1019"/>
              </a:spcBef>
            </a:pPr>
            <a:r>
              <a:rPr sz="1000" spc="-10" dirty="0">
                <a:solidFill>
                  <a:srgbClr val="37473F"/>
                </a:solidFill>
                <a:latin typeface="Roboto"/>
                <a:cs typeface="Roboto"/>
              </a:rPr>
              <a:t>Farmers</a:t>
            </a:r>
            <a:r>
              <a:rPr sz="1000" spc="-4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7473F"/>
                </a:solidFill>
                <a:latin typeface="Roboto"/>
                <a:cs typeface="Roboto"/>
              </a:rPr>
              <a:t>use</a:t>
            </a:r>
            <a:r>
              <a:rPr sz="100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7473F"/>
                </a:solidFill>
                <a:latin typeface="Roboto"/>
                <a:cs typeface="Roboto"/>
              </a:rPr>
              <a:t>ML</a:t>
            </a:r>
            <a:r>
              <a:rPr sz="100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spc="-25" dirty="0">
                <a:solidFill>
                  <a:srgbClr val="37473F"/>
                </a:solidFill>
                <a:latin typeface="Roboto"/>
                <a:cs typeface="Roboto"/>
              </a:rPr>
              <a:t>to </a:t>
            </a:r>
            <a:r>
              <a:rPr sz="1000" spc="-20" dirty="0">
                <a:solidFill>
                  <a:srgbClr val="37473F"/>
                </a:solidFill>
                <a:latin typeface="Roboto"/>
                <a:cs typeface="Roboto"/>
              </a:rPr>
              <a:t>understand</a:t>
            </a:r>
            <a:r>
              <a:rPr sz="1000" spc="-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37473F"/>
                </a:solidFill>
                <a:latin typeface="Roboto"/>
                <a:cs typeface="Roboto"/>
              </a:rPr>
              <a:t>soil </a:t>
            </a:r>
            <a:r>
              <a:rPr sz="1000" spc="-10" dirty="0">
                <a:solidFill>
                  <a:srgbClr val="37473F"/>
                </a:solidFill>
                <a:latin typeface="Roboto"/>
                <a:cs typeface="Roboto"/>
              </a:rPr>
              <a:t>composition.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08599" y="6872625"/>
            <a:ext cx="1510665" cy="6280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solidFill>
                  <a:srgbClr val="92BD39"/>
                </a:solidFill>
                <a:latin typeface="Roboto"/>
                <a:cs typeface="Roboto"/>
              </a:rPr>
              <a:t>Assess</a:t>
            </a:r>
            <a:r>
              <a:rPr sz="1300" b="1" spc="4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300" b="1" dirty="0">
                <a:solidFill>
                  <a:srgbClr val="92BD39"/>
                </a:solidFill>
                <a:latin typeface="Roboto"/>
                <a:cs typeface="Roboto"/>
              </a:rPr>
              <a:t>Crop</a:t>
            </a:r>
            <a:r>
              <a:rPr sz="1300" b="1" spc="5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92BD39"/>
                </a:solidFill>
                <a:latin typeface="Roboto"/>
                <a:cs typeface="Roboto"/>
              </a:rPr>
              <a:t>Health</a:t>
            </a:r>
            <a:endParaRPr sz="1300">
              <a:latin typeface="Roboto"/>
              <a:cs typeface="Roboto"/>
            </a:endParaRPr>
          </a:p>
          <a:p>
            <a:pPr marL="115570" marR="139700" indent="3175" algn="ctr">
              <a:lnSpc>
                <a:spcPts val="1190"/>
              </a:lnSpc>
              <a:spcBef>
                <a:spcPts val="825"/>
              </a:spcBef>
            </a:pPr>
            <a:r>
              <a:rPr sz="1000" dirty="0">
                <a:solidFill>
                  <a:srgbClr val="414635"/>
                </a:solidFill>
                <a:latin typeface="Roboto"/>
                <a:cs typeface="Roboto"/>
              </a:rPr>
              <a:t>ML</a:t>
            </a:r>
            <a:r>
              <a:rPr sz="100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identifies</a:t>
            </a:r>
            <a:r>
              <a:rPr sz="1000" spc="-3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potential </a:t>
            </a:r>
            <a:r>
              <a:rPr sz="1000" spc="-20" dirty="0">
                <a:solidFill>
                  <a:srgbClr val="414635"/>
                </a:solidFill>
                <a:latin typeface="Roboto"/>
                <a:cs typeface="Roboto"/>
              </a:rPr>
              <a:t>health</a:t>
            </a:r>
            <a:r>
              <a:rPr sz="1000" spc="-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14635"/>
                </a:solidFill>
                <a:latin typeface="Roboto"/>
                <a:cs typeface="Roboto"/>
              </a:rPr>
              <a:t>issues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14635"/>
                </a:solidFill>
                <a:latin typeface="Roboto"/>
                <a:cs typeface="Roboto"/>
              </a:rPr>
              <a:t>in</a:t>
            </a:r>
            <a:r>
              <a:rPr sz="1000" spc="-10" dirty="0">
                <a:solidFill>
                  <a:srgbClr val="414635"/>
                </a:solidFill>
                <a:latin typeface="Roboto"/>
                <a:cs typeface="Roboto"/>
              </a:rPr>
              <a:t> crops.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2922" y="3802861"/>
            <a:ext cx="1337310" cy="82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030" marR="68580">
              <a:lnSpc>
                <a:spcPct val="101600"/>
              </a:lnSpc>
              <a:spcBef>
                <a:spcPts val="95"/>
              </a:spcBef>
            </a:pPr>
            <a:r>
              <a:rPr sz="1300" b="1" dirty="0">
                <a:solidFill>
                  <a:srgbClr val="DFCB14"/>
                </a:solidFill>
                <a:latin typeface="Roboto"/>
                <a:cs typeface="Roboto"/>
              </a:rPr>
              <a:t>Make</a:t>
            </a:r>
            <a:r>
              <a:rPr sz="1300" b="1" spc="4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DFCB14"/>
                </a:solidFill>
                <a:latin typeface="Roboto"/>
                <a:cs typeface="Roboto"/>
              </a:rPr>
              <a:t>Informed Decisions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ts val="1190"/>
              </a:lnSpc>
              <a:spcBef>
                <a:spcPts val="825"/>
              </a:spcBef>
            </a:pPr>
            <a:r>
              <a:rPr sz="1000" spc="-10" dirty="0">
                <a:solidFill>
                  <a:srgbClr val="46432C"/>
                </a:solidFill>
                <a:latin typeface="Roboto"/>
                <a:cs typeface="Roboto"/>
              </a:rPr>
              <a:t>Farmers</a:t>
            </a:r>
            <a:r>
              <a:rPr sz="1000" spc="-2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46432C"/>
                </a:solidFill>
                <a:latin typeface="Roboto"/>
                <a:cs typeface="Roboto"/>
              </a:rPr>
              <a:t>use</a:t>
            </a:r>
            <a:r>
              <a:rPr sz="1000" spc="-2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000" spc="-20" dirty="0">
                <a:solidFill>
                  <a:srgbClr val="46432C"/>
                </a:solidFill>
                <a:latin typeface="Roboto"/>
                <a:cs typeface="Roboto"/>
              </a:rPr>
              <a:t>insights</a:t>
            </a:r>
            <a:r>
              <a:rPr sz="1000" spc="-25" dirty="0">
                <a:solidFill>
                  <a:srgbClr val="46432C"/>
                </a:solidFill>
                <a:latin typeface="Roboto"/>
                <a:cs typeface="Roboto"/>
              </a:rPr>
              <a:t> to </a:t>
            </a:r>
            <a:r>
              <a:rPr sz="1000" spc="-10" dirty="0">
                <a:solidFill>
                  <a:srgbClr val="46432C"/>
                </a:solidFill>
                <a:latin typeface="Roboto"/>
                <a:cs typeface="Roboto"/>
              </a:rPr>
              <a:t>optimize</a:t>
            </a:r>
            <a:r>
              <a:rPr sz="1000" spc="-4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46432C"/>
                </a:solidFill>
                <a:latin typeface="Roboto"/>
                <a:cs typeface="Roboto"/>
              </a:rPr>
              <a:t>planting.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41476" y="1199356"/>
            <a:ext cx="4042691" cy="53511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356492" y="503050"/>
            <a:ext cx="361251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474747"/>
                </a:solidFill>
                <a:latin typeface="Roboto"/>
                <a:cs typeface="Roboto"/>
              </a:rPr>
              <a:t>Machine</a:t>
            </a:r>
            <a:r>
              <a:rPr sz="1650" b="1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r>
              <a:rPr sz="1650" b="1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474747"/>
                </a:solidFill>
                <a:latin typeface="Roboto"/>
                <a:cs typeface="Roboto"/>
              </a:rPr>
              <a:t>in</a:t>
            </a:r>
            <a:r>
              <a:rPr sz="1650" b="1" spc="-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474747"/>
                </a:solidFill>
                <a:latin typeface="Roboto"/>
                <a:cs typeface="Roboto"/>
              </a:rPr>
              <a:t>Agriculture</a:t>
            </a:r>
            <a:r>
              <a:rPr sz="1650" b="1" spc="-20" dirty="0">
                <a:solidFill>
                  <a:srgbClr val="474747"/>
                </a:solidFill>
                <a:latin typeface="Roboto"/>
                <a:cs typeface="Roboto"/>
              </a:rPr>
              <a:t> Cycle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81802" y="3802861"/>
            <a:ext cx="1434465" cy="829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1130">
              <a:lnSpc>
                <a:spcPct val="101600"/>
              </a:lnSpc>
              <a:spcBef>
                <a:spcPts val="95"/>
              </a:spcBef>
            </a:pPr>
            <a:r>
              <a:rPr sz="1300" b="1" dirty="0">
                <a:solidFill>
                  <a:srgbClr val="1EABD9"/>
                </a:solidFill>
                <a:latin typeface="Roboto"/>
                <a:cs typeface="Roboto"/>
              </a:rPr>
              <a:t>Monitor</a:t>
            </a:r>
            <a:r>
              <a:rPr sz="1300" b="1" spc="15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1EABD9"/>
                </a:solidFill>
                <a:latin typeface="Roboto"/>
                <a:cs typeface="Roboto"/>
              </a:rPr>
              <a:t>Weather Patterns</a:t>
            </a:r>
            <a:endParaRPr sz="1300">
              <a:latin typeface="Roboto"/>
              <a:cs typeface="Roboto"/>
            </a:endParaRPr>
          </a:p>
          <a:p>
            <a:pPr marL="12700" marR="5080">
              <a:lnSpc>
                <a:spcPts val="1190"/>
              </a:lnSpc>
              <a:spcBef>
                <a:spcPts val="825"/>
              </a:spcBef>
            </a:pPr>
            <a:r>
              <a:rPr sz="1000" dirty="0">
                <a:solidFill>
                  <a:srgbClr val="32444A"/>
                </a:solidFill>
                <a:latin typeface="Roboto"/>
                <a:cs typeface="Roboto"/>
              </a:rPr>
              <a:t>ML</a:t>
            </a:r>
            <a:r>
              <a:rPr sz="1000" spc="-3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2444A"/>
                </a:solidFill>
                <a:latin typeface="Roboto"/>
                <a:cs typeface="Roboto"/>
              </a:rPr>
              <a:t>helps</a:t>
            </a:r>
            <a:r>
              <a:rPr sz="1000" spc="-3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2444A"/>
                </a:solidFill>
                <a:latin typeface="Roboto"/>
                <a:cs typeface="Roboto"/>
              </a:rPr>
              <a:t>predict</a:t>
            </a:r>
            <a:r>
              <a:rPr sz="1000" spc="-3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2444A"/>
                </a:solidFill>
                <a:latin typeface="Roboto"/>
                <a:cs typeface="Roboto"/>
              </a:rPr>
              <a:t>weather impacts</a:t>
            </a:r>
            <a:r>
              <a:rPr sz="1000" spc="-3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000" dirty="0">
                <a:solidFill>
                  <a:srgbClr val="32444A"/>
                </a:solidFill>
                <a:latin typeface="Roboto"/>
                <a:cs typeface="Roboto"/>
              </a:rPr>
              <a:t>on</a:t>
            </a:r>
            <a:r>
              <a:rPr sz="1000" spc="-3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32444A"/>
                </a:solidFill>
                <a:latin typeface="Roboto"/>
                <a:cs typeface="Roboto"/>
              </a:rPr>
              <a:t>crops.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3763" y="2416406"/>
            <a:ext cx="19704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Analyzes</a:t>
            </a:r>
            <a:r>
              <a:rPr sz="1200" spc="-5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data</a:t>
            </a:r>
            <a:r>
              <a:rPr sz="1200" spc="-5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for</a:t>
            </a:r>
            <a:r>
              <a:rPr sz="1200" spc="-5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suspicious activities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5245" y="1341925"/>
            <a:ext cx="6079553" cy="586621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95795" y="5832342"/>
            <a:ext cx="17932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Core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73F"/>
                </a:solidFill>
                <a:latin typeface="Roboto"/>
                <a:cs typeface="Roboto"/>
              </a:rPr>
              <a:t>technology</a:t>
            </a:r>
            <a:r>
              <a:rPr sz="1200" spc="-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for</a:t>
            </a:r>
            <a:r>
              <a:rPr sz="1200" spc="-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threat detection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85451" y="1686243"/>
            <a:ext cx="128968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Cybersecurity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471777" y="4368370"/>
            <a:ext cx="18072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94454"/>
                </a:solidFill>
                <a:latin typeface="Roboto"/>
                <a:cs typeface="Roboto"/>
              </a:rPr>
              <a:t>Identifies</a:t>
            </a:r>
            <a:r>
              <a:rPr sz="1200" spc="-1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94454"/>
                </a:solidFill>
                <a:latin typeface="Roboto"/>
                <a:cs typeface="Roboto"/>
              </a:rPr>
              <a:t>unusual</a:t>
            </a:r>
            <a:r>
              <a:rPr sz="1200" spc="-10" dirty="0">
                <a:solidFill>
                  <a:srgbClr val="394454"/>
                </a:solidFill>
                <a:latin typeface="Roboto"/>
                <a:cs typeface="Roboto"/>
              </a:rPr>
              <a:t> network patterns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30552" y="5956163"/>
            <a:ext cx="825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25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Machine Learning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795" rIns="0" bIns="0" rtlCol="0">
            <a:spAutoFit/>
          </a:bodyPr>
          <a:lstStyle/>
          <a:p>
            <a:pPr marL="2571115">
              <a:lnSpc>
                <a:spcPct val="100000"/>
              </a:lnSpc>
              <a:spcBef>
                <a:spcPts val="100"/>
              </a:spcBef>
            </a:pPr>
            <a:r>
              <a:rPr dirty="0"/>
              <a:t>Machine</a:t>
            </a:r>
            <a:r>
              <a:rPr spc="-35" dirty="0"/>
              <a:t> </a:t>
            </a:r>
            <a:r>
              <a:rPr dirty="0"/>
              <a:t>Learning</a:t>
            </a:r>
            <a:r>
              <a:rPr spc="-3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10" dirty="0"/>
              <a:t>Cybersecurity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952931" y="2662225"/>
            <a:ext cx="228854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Network</a:t>
            </a:r>
            <a:r>
              <a:rPr sz="16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Traffic</a:t>
            </a:r>
            <a:r>
              <a:rPr sz="1600" b="1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Analysis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69756" y="1440424"/>
            <a:ext cx="18516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Overall</a:t>
            </a:r>
            <a:r>
              <a:rPr sz="12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protection</a:t>
            </a:r>
            <a:r>
              <a:rPr sz="12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of</a:t>
            </a:r>
            <a:r>
              <a:rPr sz="1200" spc="-3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digital assets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77330" y="3638206"/>
            <a:ext cx="1866264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FFFFF"/>
                </a:solidFill>
                <a:latin typeface="Roboto"/>
                <a:cs typeface="Roboto"/>
              </a:rPr>
              <a:t>Real-</a:t>
            </a: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time</a:t>
            </a:r>
            <a:r>
              <a:rPr sz="1600" b="1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Response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37770" y="3392388"/>
            <a:ext cx="199643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Swift</a:t>
            </a:r>
            <a:r>
              <a:rPr sz="1200" spc="-3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action</a:t>
            </a:r>
            <a:r>
              <a:rPr sz="1200" spc="-3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533939"/>
                </a:solidFill>
                <a:latin typeface="Roboto"/>
                <a:cs typeface="Roboto"/>
              </a:rPr>
              <a:t>against</a:t>
            </a:r>
            <a:r>
              <a:rPr sz="1200" spc="-2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potential breaches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26904" y="4614188"/>
            <a:ext cx="155448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Threat</a:t>
            </a:r>
            <a:r>
              <a:rPr sz="1600" b="1" spc="6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Detection</a:t>
            </a:r>
            <a:endParaRPr sz="16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61676" y="4256964"/>
            <a:ext cx="3057525" cy="1838325"/>
          </a:xfrm>
          <a:custGeom>
            <a:avLst/>
            <a:gdLst/>
            <a:ahLst/>
            <a:cxnLst/>
            <a:rect l="l" t="t" r="r" b="b"/>
            <a:pathLst>
              <a:path w="3057525" h="1838325">
                <a:moveTo>
                  <a:pt x="62904" y="1838240"/>
                </a:moveTo>
                <a:lnTo>
                  <a:pt x="51355" y="1800548"/>
                </a:lnTo>
                <a:lnTo>
                  <a:pt x="26870" y="1758136"/>
                </a:lnTo>
                <a:lnTo>
                  <a:pt x="0" y="1729289"/>
                </a:lnTo>
                <a:lnTo>
                  <a:pt x="2931481" y="26348"/>
                </a:lnTo>
                <a:lnTo>
                  <a:pt x="2970775" y="4789"/>
                </a:lnTo>
                <a:lnTo>
                  <a:pt x="2978389" y="2184"/>
                </a:lnTo>
                <a:lnTo>
                  <a:pt x="2986362" y="567"/>
                </a:lnTo>
                <a:lnTo>
                  <a:pt x="2994615" y="0"/>
                </a:lnTo>
                <a:lnTo>
                  <a:pt x="3003066" y="545"/>
                </a:lnTo>
                <a:lnTo>
                  <a:pt x="3026695" y="8642"/>
                </a:lnTo>
                <a:lnTo>
                  <a:pt x="3044759" y="24617"/>
                </a:lnTo>
                <a:lnTo>
                  <a:pt x="3055514" y="46201"/>
                </a:lnTo>
                <a:lnTo>
                  <a:pt x="3057217" y="71121"/>
                </a:lnTo>
                <a:lnTo>
                  <a:pt x="3053737" y="85083"/>
                </a:lnTo>
                <a:lnTo>
                  <a:pt x="3047414" y="97501"/>
                </a:lnTo>
                <a:lnTo>
                  <a:pt x="3038661" y="108062"/>
                </a:lnTo>
                <a:lnTo>
                  <a:pt x="3027893" y="116447"/>
                </a:lnTo>
                <a:lnTo>
                  <a:pt x="2994385" y="135302"/>
                </a:lnTo>
                <a:lnTo>
                  <a:pt x="62904" y="18382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61737" y="2565705"/>
            <a:ext cx="1200785" cy="756285"/>
          </a:xfrm>
          <a:custGeom>
            <a:avLst/>
            <a:gdLst/>
            <a:ahLst/>
            <a:cxnLst/>
            <a:rect l="l" t="t" r="r" b="b"/>
            <a:pathLst>
              <a:path w="1200784" h="756285">
                <a:moveTo>
                  <a:pt x="1130326" y="755970"/>
                </a:moveTo>
                <a:lnTo>
                  <a:pt x="1106649" y="748009"/>
                </a:lnTo>
                <a:lnTo>
                  <a:pt x="0" y="108953"/>
                </a:lnTo>
                <a:lnTo>
                  <a:pt x="3890" y="105491"/>
                </a:lnTo>
                <a:lnTo>
                  <a:pt x="13751" y="95619"/>
                </a:lnTo>
                <a:lnTo>
                  <a:pt x="40531" y="59719"/>
                </a:lnTo>
                <a:lnTo>
                  <a:pt x="58232" y="18577"/>
                </a:lnTo>
                <a:lnTo>
                  <a:pt x="62904" y="0"/>
                </a:lnTo>
                <a:lnTo>
                  <a:pt x="1169554" y="639055"/>
                </a:lnTo>
                <a:lnTo>
                  <a:pt x="1188288" y="655578"/>
                </a:lnTo>
                <a:lnTo>
                  <a:pt x="1198863" y="677251"/>
                </a:lnTo>
                <a:lnTo>
                  <a:pt x="1200540" y="701307"/>
                </a:lnTo>
                <a:lnTo>
                  <a:pt x="1192577" y="724984"/>
                </a:lnTo>
                <a:lnTo>
                  <a:pt x="1176053" y="743717"/>
                </a:lnTo>
                <a:lnTo>
                  <a:pt x="1154382" y="754293"/>
                </a:lnTo>
                <a:lnTo>
                  <a:pt x="1130326" y="75597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35215" y="3384325"/>
            <a:ext cx="1802764" cy="585470"/>
          </a:xfrm>
          <a:custGeom>
            <a:avLst/>
            <a:gdLst/>
            <a:ahLst/>
            <a:cxnLst/>
            <a:rect l="l" t="t" r="r" b="b"/>
            <a:pathLst>
              <a:path w="1802765" h="585470">
                <a:moveTo>
                  <a:pt x="1748738" y="585043"/>
                </a:moveTo>
                <a:lnTo>
                  <a:pt x="1723806" y="583481"/>
                </a:lnTo>
                <a:lnTo>
                  <a:pt x="0" y="121522"/>
                </a:lnTo>
                <a:lnTo>
                  <a:pt x="2861" y="117171"/>
                </a:lnTo>
                <a:lnTo>
                  <a:pt x="9831" y="105082"/>
                </a:lnTo>
                <a:lnTo>
                  <a:pt x="26407" y="63474"/>
                </a:lnTo>
                <a:lnTo>
                  <a:pt x="32856" y="19153"/>
                </a:lnTo>
                <a:lnTo>
                  <a:pt x="32864" y="5198"/>
                </a:lnTo>
                <a:lnTo>
                  <a:pt x="32561" y="0"/>
                </a:lnTo>
                <a:lnTo>
                  <a:pt x="1756370" y="461958"/>
                </a:lnTo>
                <a:lnTo>
                  <a:pt x="1778744" y="473071"/>
                </a:lnTo>
                <a:lnTo>
                  <a:pt x="1794570" y="491268"/>
                </a:lnTo>
                <a:lnTo>
                  <a:pt x="1802418" y="514070"/>
                </a:lnTo>
                <a:lnTo>
                  <a:pt x="1800854" y="539001"/>
                </a:lnTo>
                <a:lnTo>
                  <a:pt x="1789740" y="561372"/>
                </a:lnTo>
                <a:lnTo>
                  <a:pt x="1771542" y="577197"/>
                </a:lnTo>
                <a:lnTo>
                  <a:pt x="1748738" y="585043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30882" y="1878389"/>
            <a:ext cx="6826884" cy="4904105"/>
            <a:chOff x="4630882" y="1878389"/>
            <a:chExt cx="6826884" cy="4904105"/>
          </a:xfrm>
        </p:grpSpPr>
        <p:sp>
          <p:nvSpPr>
            <p:cNvPr id="6" name="object 6"/>
            <p:cNvSpPr/>
            <p:nvPr/>
          </p:nvSpPr>
          <p:spPr>
            <a:xfrm>
              <a:off x="5634952" y="4267326"/>
              <a:ext cx="2882900" cy="1009015"/>
            </a:xfrm>
            <a:custGeom>
              <a:avLst/>
              <a:gdLst/>
              <a:ahLst/>
              <a:cxnLst/>
              <a:rect l="l" t="t" r="r" b="b"/>
              <a:pathLst>
                <a:path w="2882900" h="1009014">
                  <a:moveTo>
                    <a:pt x="2353335" y="62903"/>
                  </a:moveTo>
                  <a:lnTo>
                    <a:pt x="2348395" y="38430"/>
                  </a:lnTo>
                  <a:lnTo>
                    <a:pt x="2334920" y="18427"/>
                  </a:lnTo>
                  <a:lnTo>
                    <a:pt x="2314918" y="4953"/>
                  </a:lnTo>
                  <a:lnTo>
                    <a:pt x="2290432" y="0"/>
                  </a:lnTo>
                  <a:lnTo>
                    <a:pt x="0" y="114"/>
                  </a:lnTo>
                  <a:lnTo>
                    <a:pt x="1638" y="5054"/>
                  </a:lnTo>
                  <a:lnTo>
                    <a:pt x="5245" y="18529"/>
                  </a:lnTo>
                  <a:lnTo>
                    <a:pt x="8851" y="38531"/>
                  </a:lnTo>
                  <a:lnTo>
                    <a:pt x="10490" y="63017"/>
                  </a:lnTo>
                  <a:lnTo>
                    <a:pt x="8851" y="87503"/>
                  </a:lnTo>
                  <a:lnTo>
                    <a:pt x="5245" y="107492"/>
                  </a:lnTo>
                  <a:lnTo>
                    <a:pt x="1638" y="120980"/>
                  </a:lnTo>
                  <a:lnTo>
                    <a:pt x="0" y="125920"/>
                  </a:lnTo>
                  <a:lnTo>
                    <a:pt x="2291435" y="125806"/>
                  </a:lnTo>
                  <a:lnTo>
                    <a:pt x="2315578" y="120586"/>
                  </a:lnTo>
                  <a:lnTo>
                    <a:pt x="2335250" y="107061"/>
                  </a:lnTo>
                  <a:lnTo>
                    <a:pt x="2348484" y="87172"/>
                  </a:lnTo>
                  <a:lnTo>
                    <a:pt x="2353335" y="62903"/>
                  </a:lnTo>
                  <a:close/>
                </a:path>
                <a:path w="2882900" h="1009014">
                  <a:moveTo>
                    <a:pt x="2882658" y="232435"/>
                  </a:moveTo>
                  <a:lnTo>
                    <a:pt x="2881096" y="207505"/>
                  </a:lnTo>
                  <a:lnTo>
                    <a:pt x="2869984" y="185140"/>
                  </a:lnTo>
                  <a:lnTo>
                    <a:pt x="2851785" y="169316"/>
                  </a:lnTo>
                  <a:lnTo>
                    <a:pt x="2828988" y="161467"/>
                  </a:lnTo>
                  <a:lnTo>
                    <a:pt x="2804058" y="163029"/>
                  </a:lnTo>
                  <a:lnTo>
                    <a:pt x="100279" y="887425"/>
                  </a:lnTo>
                  <a:lnTo>
                    <a:pt x="103136" y="891768"/>
                  </a:lnTo>
                  <a:lnTo>
                    <a:pt x="110109" y="903859"/>
                  </a:lnTo>
                  <a:lnTo>
                    <a:pt x="126682" y="945464"/>
                  </a:lnTo>
                  <a:lnTo>
                    <a:pt x="133134" y="989787"/>
                  </a:lnTo>
                  <a:lnTo>
                    <a:pt x="133146" y="1003744"/>
                  </a:lnTo>
                  <a:lnTo>
                    <a:pt x="132842" y="1008938"/>
                  </a:lnTo>
                  <a:lnTo>
                    <a:pt x="2836621" y="284556"/>
                  </a:lnTo>
                  <a:lnTo>
                    <a:pt x="2858986" y="273443"/>
                  </a:lnTo>
                  <a:lnTo>
                    <a:pt x="2874810" y="255244"/>
                  </a:lnTo>
                  <a:lnTo>
                    <a:pt x="2882658" y="232435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0882" y="1878389"/>
              <a:ext cx="6826726" cy="490385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391542" y="1550668"/>
            <a:ext cx="1309370" cy="1030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355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92BD39"/>
                </a:solidFill>
                <a:latin typeface="Roboto"/>
                <a:cs typeface="Roboto"/>
              </a:rPr>
              <a:t>Machine Learning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69"/>
              </a:spcBef>
            </a:pP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Core</a:t>
            </a:r>
            <a:r>
              <a:rPr sz="1200" spc="6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concept</a:t>
            </a:r>
            <a:r>
              <a:rPr sz="1200" spc="6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14635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learning</a:t>
            </a:r>
            <a:r>
              <a:rPr sz="1200" spc="3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from</a:t>
            </a:r>
            <a:r>
              <a:rPr sz="1200" spc="3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14635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14115" y="5199136"/>
            <a:ext cx="121856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DE8431"/>
                </a:solidFill>
                <a:latin typeface="Roboto"/>
                <a:cs typeface="Roboto"/>
              </a:rPr>
              <a:t>Insights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Understanding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gained</a:t>
            </a:r>
            <a:r>
              <a:rPr sz="1200" spc="4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from</a:t>
            </a:r>
            <a:r>
              <a:rPr sz="1200" spc="4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C3F33"/>
                </a:solidFill>
                <a:latin typeface="Roboto"/>
                <a:cs typeface="Roboto"/>
              </a:rPr>
              <a:t>data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14115" y="2934569"/>
            <a:ext cx="12242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Techniques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Methods</a:t>
            </a:r>
            <a:r>
              <a:rPr sz="1200" spc="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used</a:t>
            </a:r>
            <a:r>
              <a:rPr sz="1200" spc="4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7473F"/>
                </a:solidFill>
                <a:latin typeface="Roboto"/>
                <a:cs typeface="Roboto"/>
              </a:rPr>
              <a:t>in </a:t>
            </a: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machine</a:t>
            </a:r>
            <a:r>
              <a:rPr sz="1200" spc="2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88305" y="4066853"/>
            <a:ext cx="144462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4D87E6"/>
                </a:solidFill>
                <a:latin typeface="Roboto"/>
                <a:cs typeface="Roboto"/>
              </a:rPr>
              <a:t>Processes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394454"/>
                </a:solidFill>
                <a:latin typeface="Roboto"/>
                <a:cs typeface="Roboto"/>
              </a:rPr>
              <a:t>Steps</a:t>
            </a:r>
            <a:r>
              <a:rPr sz="1200" spc="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94454"/>
                </a:solidFill>
                <a:latin typeface="Roboto"/>
                <a:cs typeface="Roboto"/>
              </a:rPr>
              <a:t>in</a:t>
            </a:r>
            <a:r>
              <a:rPr sz="1200" spc="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94454"/>
                </a:solidFill>
                <a:latin typeface="Roboto"/>
                <a:cs typeface="Roboto"/>
              </a:rPr>
              <a:t>the</a:t>
            </a:r>
            <a:r>
              <a:rPr sz="1200" spc="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94454"/>
                </a:solidFill>
                <a:latin typeface="Roboto"/>
                <a:cs typeface="Roboto"/>
              </a:rPr>
              <a:t>learning process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91542" y="6331419"/>
            <a:ext cx="131318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DFCB14"/>
                </a:solidFill>
                <a:latin typeface="Roboto"/>
                <a:cs typeface="Roboto"/>
              </a:rPr>
              <a:t>Applications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spc="-25" dirty="0">
                <a:solidFill>
                  <a:srgbClr val="46432C"/>
                </a:solidFill>
                <a:latin typeface="Roboto"/>
                <a:cs typeface="Roboto"/>
              </a:rPr>
              <a:t>Real-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world</a:t>
            </a:r>
            <a:r>
              <a:rPr sz="1200" spc="2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uses</a:t>
            </a:r>
            <a:r>
              <a:rPr sz="1200" spc="3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6432C"/>
                </a:solidFill>
                <a:latin typeface="Roboto"/>
                <a:cs typeface="Roboto"/>
              </a:rPr>
              <a:t>of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machine</a:t>
            </a:r>
            <a:r>
              <a:rPr sz="1200" spc="2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learning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2119" y="5152572"/>
            <a:ext cx="206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5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26310" y="4125129"/>
            <a:ext cx="206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5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41636" y="3087203"/>
            <a:ext cx="206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61000" y="2112182"/>
            <a:ext cx="206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461000" y="6127593"/>
            <a:ext cx="20637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1" spc="-5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2450">
              <a:latin typeface="Roboto"/>
              <a:cs typeface="Roboto"/>
            </a:endParaRPr>
          </a:p>
        </p:txBody>
      </p:sp>
      <p:sp>
        <p:nvSpPr>
          <p:cNvPr id="20" name="object 2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7318248" cy="718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0" spc="195" dirty="0">
                <a:solidFill>
                  <a:srgbClr val="000000"/>
                </a:solidFill>
                <a:latin typeface="Tahoma"/>
                <a:cs typeface="Tahoma"/>
              </a:rPr>
              <a:t>How</a:t>
            </a:r>
            <a:r>
              <a:rPr sz="3400" b="0" spc="-13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55" dirty="0">
                <a:solidFill>
                  <a:srgbClr val="000000"/>
                </a:solidFill>
                <a:latin typeface="Tahoma"/>
                <a:cs typeface="Tahoma"/>
              </a:rPr>
              <a:t>Do</a:t>
            </a:r>
            <a:r>
              <a:rPr sz="3400" b="0" spc="-13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75" dirty="0">
                <a:solidFill>
                  <a:srgbClr val="000000"/>
                </a:solidFill>
                <a:latin typeface="Tahoma"/>
                <a:cs typeface="Tahoma"/>
              </a:rPr>
              <a:t>Machines</a:t>
            </a:r>
            <a:r>
              <a:rPr sz="3400" b="0" spc="-12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b="0" spc="-10" dirty="0">
                <a:solidFill>
                  <a:srgbClr val="000000"/>
                </a:solidFill>
                <a:latin typeface="Tahoma"/>
                <a:cs typeface="Tahoma"/>
              </a:rPr>
              <a:t>Learn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1500" y="2133600"/>
            <a:ext cx="1295400" cy="304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15100" y="2133600"/>
            <a:ext cx="1295400" cy="3048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48700" y="2133600"/>
            <a:ext cx="1295400" cy="3048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52800" y="1981199"/>
            <a:ext cx="914400" cy="9144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1828799"/>
            <a:ext cx="914400" cy="914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58400" y="4572000"/>
            <a:ext cx="914400" cy="914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91200" y="4419600"/>
            <a:ext cx="609600" cy="609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924800" y="4419600"/>
            <a:ext cx="609600" cy="6095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352800" y="2628900"/>
            <a:ext cx="2095407" cy="27050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24800" y="2285999"/>
            <a:ext cx="1777085" cy="24003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91200" y="2285999"/>
            <a:ext cx="1776577" cy="24003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045700" y="3073400"/>
            <a:ext cx="787400" cy="1168400"/>
            <a:chOff x="10045700" y="3073400"/>
            <a:chExt cx="787400" cy="1168400"/>
          </a:xfrm>
        </p:grpSpPr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058400" y="3086100"/>
              <a:ext cx="762000" cy="1143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9100" y="3987800"/>
              <a:ext cx="254000" cy="2540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45700" y="3530600"/>
              <a:ext cx="254000" cy="254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79100" y="3073400"/>
              <a:ext cx="254000" cy="254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141215" y="5919688"/>
            <a:ext cx="175323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5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1EABD9"/>
                </a:solidFill>
                <a:latin typeface="Roboto"/>
                <a:cs typeface="Roboto"/>
              </a:rPr>
              <a:t>Data</a:t>
            </a:r>
            <a:r>
              <a:rPr sz="2000" b="1" spc="-105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1EABD9"/>
                </a:solidFill>
                <a:latin typeface="Roboto"/>
                <a:cs typeface="Roboto"/>
              </a:rPr>
              <a:t>Gathering</a:t>
            </a:r>
            <a:endParaRPr sz="2000">
              <a:latin typeface="Roboto"/>
              <a:cs typeface="Roboto"/>
            </a:endParaRPr>
          </a:p>
          <a:p>
            <a:pPr marL="12700" marR="9525" algn="ctr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Collecting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from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various</a:t>
            </a:r>
            <a:r>
              <a:rPr sz="15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sources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7318248" cy="1097260"/>
          </a:xfrm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1090295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Data</a:t>
            </a:r>
            <a:r>
              <a:rPr sz="2500" spc="-20" dirty="0"/>
              <a:t> </a:t>
            </a:r>
            <a:r>
              <a:rPr sz="2500" dirty="0"/>
              <a:t>Collection</a:t>
            </a:r>
            <a:r>
              <a:rPr sz="2500" spc="-15" dirty="0"/>
              <a:t> </a:t>
            </a:r>
            <a:r>
              <a:rPr sz="2500" dirty="0"/>
              <a:t>Process</a:t>
            </a:r>
            <a:r>
              <a:rPr sz="2500" spc="-20" dirty="0"/>
              <a:t> </a:t>
            </a:r>
            <a:r>
              <a:rPr sz="2500" dirty="0"/>
              <a:t>for</a:t>
            </a:r>
            <a:r>
              <a:rPr sz="2500" spc="-15" dirty="0"/>
              <a:t> </a:t>
            </a:r>
            <a:r>
              <a:rPr sz="2500" dirty="0"/>
              <a:t>Machine</a:t>
            </a:r>
            <a:r>
              <a:rPr sz="2500" spc="-15" dirty="0"/>
              <a:t> </a:t>
            </a:r>
            <a:r>
              <a:rPr sz="2500" spc="-10" dirty="0"/>
              <a:t>Learning</a:t>
            </a:r>
            <a:endParaRPr sz="2500"/>
          </a:p>
        </p:txBody>
      </p:sp>
      <p:sp>
        <p:nvSpPr>
          <p:cNvPr id="20" name="object 20"/>
          <p:cNvSpPr txBox="1"/>
          <p:nvPr/>
        </p:nvSpPr>
        <p:spPr>
          <a:xfrm>
            <a:off x="6424676" y="5614888"/>
            <a:ext cx="1412240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Data</a:t>
            </a:r>
            <a:r>
              <a:rPr sz="2000" b="1" spc="-10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3BC583"/>
                </a:solidFill>
                <a:latin typeface="Roboto"/>
                <a:cs typeface="Roboto"/>
              </a:rPr>
              <a:t>Quality </a:t>
            </a: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Check</a:t>
            </a:r>
            <a:endParaRPr sz="2000">
              <a:latin typeface="Roboto"/>
              <a:cs typeface="Roboto"/>
            </a:endParaRPr>
          </a:p>
          <a:p>
            <a:pPr marL="132080" marR="109220" algn="ctr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Ensuring</a:t>
            </a:r>
            <a:r>
              <a:rPr sz="15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accuracy</a:t>
            </a:r>
            <a:r>
              <a:rPr sz="150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reliability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77757" y="5614888"/>
            <a:ext cx="1572260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Data</a:t>
            </a:r>
            <a:r>
              <a:rPr sz="2000" b="1" spc="-10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92BD39"/>
                </a:solidFill>
                <a:latin typeface="Roboto"/>
                <a:cs typeface="Roboto"/>
              </a:rPr>
              <a:t>Quantity </a:t>
            </a:r>
            <a:r>
              <a:rPr sz="2000" b="1" spc="-10" dirty="0">
                <a:solidFill>
                  <a:srgbClr val="92BD39"/>
                </a:solidFill>
                <a:latin typeface="Roboto"/>
                <a:cs typeface="Roboto"/>
              </a:rPr>
              <a:t>Assessment</a:t>
            </a:r>
            <a:endParaRPr sz="2000">
              <a:latin typeface="Roboto"/>
              <a:cs typeface="Roboto"/>
            </a:endParaRPr>
          </a:p>
          <a:p>
            <a:pPr marL="161925" marR="137795" indent="3175" algn="ctr">
              <a:lnSpc>
                <a:spcPct val="100000"/>
              </a:lnSpc>
              <a:spcBef>
                <a:spcPts val="1480"/>
              </a:spcBef>
            </a:pP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Evaluating</a:t>
            </a:r>
            <a:r>
              <a:rPr sz="150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the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volume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of</a:t>
            </a:r>
            <a:r>
              <a:rPr sz="15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collected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78300" y="2120900"/>
            <a:ext cx="1511300" cy="3073400"/>
            <a:chOff x="4178300" y="2120900"/>
            <a:chExt cx="1511300" cy="3073400"/>
          </a:xfrm>
        </p:grpSpPr>
        <p:sp>
          <p:nvSpPr>
            <p:cNvPr id="23" name="object 23"/>
            <p:cNvSpPr/>
            <p:nvPr/>
          </p:nvSpPr>
          <p:spPr>
            <a:xfrm>
              <a:off x="43815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21300" y="3530609"/>
              <a:ext cx="139700" cy="2539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6900" y="2616200"/>
              <a:ext cx="254000" cy="2540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6900" y="3530600"/>
              <a:ext cx="254000" cy="2540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8300" y="3987800"/>
              <a:ext cx="254000" cy="2540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35500" y="3987800"/>
              <a:ext cx="254000" cy="2540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2700" y="3987800"/>
              <a:ext cx="254000" cy="2540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4100" y="2616200"/>
              <a:ext cx="254000" cy="2540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406900" y="4445000"/>
              <a:ext cx="254000" cy="2540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4100" y="4445000"/>
              <a:ext cx="254000" cy="2540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64100" y="3530600"/>
              <a:ext cx="254000" cy="2540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78300" y="3073400"/>
              <a:ext cx="254000" cy="2540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35500" y="3073400"/>
              <a:ext cx="254000" cy="254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092700" y="3073400"/>
              <a:ext cx="254000" cy="25400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5778500" y="2120900"/>
            <a:ext cx="2044700" cy="3073400"/>
            <a:chOff x="5778500" y="2120900"/>
            <a:chExt cx="2044700" cy="3073400"/>
          </a:xfrm>
        </p:grpSpPr>
        <p:sp>
          <p:nvSpPr>
            <p:cNvPr id="38" name="object 38"/>
            <p:cNvSpPr/>
            <p:nvPr/>
          </p:nvSpPr>
          <p:spPr>
            <a:xfrm>
              <a:off x="65151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80300" y="3091443"/>
              <a:ext cx="100172" cy="228937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700" y="2616200"/>
              <a:ext cx="254000" cy="254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0300" y="3994819"/>
              <a:ext cx="100172" cy="22893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1900" y="3987800"/>
              <a:ext cx="254000" cy="2540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96100" y="3987800"/>
              <a:ext cx="254000" cy="2540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00900" y="2616200"/>
              <a:ext cx="254000" cy="2540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700" y="4445000"/>
              <a:ext cx="254000" cy="25400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00900" y="4445000"/>
              <a:ext cx="254000" cy="25400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6700" y="3530600"/>
              <a:ext cx="254000" cy="25400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00900" y="3530600"/>
              <a:ext cx="254000" cy="2540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32500" y="3530600"/>
              <a:ext cx="254000" cy="254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11900" y="3073400"/>
              <a:ext cx="254000" cy="254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78500" y="3073400"/>
              <a:ext cx="254000" cy="254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896100" y="3073400"/>
              <a:ext cx="254000" cy="254000"/>
            </a:xfrm>
            <a:prstGeom prst="rect">
              <a:avLst/>
            </a:prstGeom>
          </p:spPr>
        </p:pic>
      </p:grpSp>
      <p:grpSp>
        <p:nvGrpSpPr>
          <p:cNvPr id="53" name="object 53"/>
          <p:cNvGrpSpPr/>
          <p:nvPr/>
        </p:nvGrpSpPr>
        <p:grpSpPr>
          <a:xfrm>
            <a:off x="8636000" y="2120900"/>
            <a:ext cx="1320800" cy="3073400"/>
            <a:chOff x="8636000" y="2120900"/>
            <a:chExt cx="1320800" cy="3073400"/>
          </a:xfrm>
        </p:grpSpPr>
        <p:sp>
          <p:nvSpPr>
            <p:cNvPr id="54" name="object 54"/>
            <p:cNvSpPr/>
            <p:nvPr/>
          </p:nvSpPr>
          <p:spPr>
            <a:xfrm>
              <a:off x="86487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588500" y="3079822"/>
              <a:ext cx="126079" cy="24677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588500" y="3988602"/>
              <a:ext cx="126079" cy="2467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69400" y="2616200"/>
              <a:ext cx="254000" cy="254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0300" y="3987800"/>
              <a:ext cx="254000" cy="2540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69400" y="4445000"/>
              <a:ext cx="254000" cy="2540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69400" y="3530600"/>
              <a:ext cx="254000" cy="2540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50300" y="3073400"/>
              <a:ext cx="254000" cy="254000"/>
            </a:xfrm>
            <a:prstGeom prst="rect">
              <a:avLst/>
            </a:prstGeom>
          </p:spPr>
        </p:pic>
      </p:grpSp>
      <p:sp>
        <p:nvSpPr>
          <p:cNvPr id="62" name="object 62"/>
          <p:cNvSpPr/>
          <p:nvPr/>
        </p:nvSpPr>
        <p:spPr>
          <a:xfrm>
            <a:off x="3352800" y="1981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152399"/>
                </a:moveTo>
                <a:lnTo>
                  <a:pt x="0" y="0"/>
                </a:lnTo>
                <a:lnTo>
                  <a:pt x="304800" y="0"/>
                </a:lnTo>
                <a:lnTo>
                  <a:pt x="304800" y="152399"/>
                </a:lnTo>
                <a:lnTo>
                  <a:pt x="308789" y="201840"/>
                </a:lnTo>
                <a:lnTo>
                  <a:pt x="320338" y="248740"/>
                </a:lnTo>
                <a:lnTo>
                  <a:pt x="338821" y="292472"/>
                </a:lnTo>
                <a:lnTo>
                  <a:pt x="363608" y="332410"/>
                </a:lnTo>
                <a:lnTo>
                  <a:pt x="394074" y="367925"/>
                </a:lnTo>
                <a:lnTo>
                  <a:pt x="429589" y="398391"/>
                </a:lnTo>
                <a:lnTo>
                  <a:pt x="469527" y="423178"/>
                </a:lnTo>
                <a:lnTo>
                  <a:pt x="513259" y="441661"/>
                </a:lnTo>
                <a:lnTo>
                  <a:pt x="560159" y="453210"/>
                </a:lnTo>
                <a:lnTo>
                  <a:pt x="609600" y="457199"/>
                </a:lnTo>
                <a:lnTo>
                  <a:pt x="609600" y="304799"/>
                </a:lnTo>
                <a:lnTo>
                  <a:pt x="914400" y="609599"/>
                </a:lnTo>
                <a:lnTo>
                  <a:pt x="609600" y="914399"/>
                </a:lnTo>
                <a:lnTo>
                  <a:pt x="609600" y="761999"/>
                </a:lnTo>
                <a:lnTo>
                  <a:pt x="561960" y="760165"/>
                </a:lnTo>
                <a:lnTo>
                  <a:pt x="515322" y="754754"/>
                </a:lnTo>
                <a:lnTo>
                  <a:pt x="469824" y="745900"/>
                </a:lnTo>
                <a:lnTo>
                  <a:pt x="425599" y="733739"/>
                </a:lnTo>
                <a:lnTo>
                  <a:pt x="382783" y="718407"/>
                </a:lnTo>
                <a:lnTo>
                  <a:pt x="341513" y="700039"/>
                </a:lnTo>
                <a:lnTo>
                  <a:pt x="301923" y="678771"/>
                </a:lnTo>
                <a:lnTo>
                  <a:pt x="264148" y="654739"/>
                </a:lnTo>
                <a:lnTo>
                  <a:pt x="228326" y="628077"/>
                </a:lnTo>
                <a:lnTo>
                  <a:pt x="194590" y="598922"/>
                </a:lnTo>
                <a:lnTo>
                  <a:pt x="163077" y="567409"/>
                </a:lnTo>
                <a:lnTo>
                  <a:pt x="133922" y="533673"/>
                </a:lnTo>
                <a:lnTo>
                  <a:pt x="107260" y="497851"/>
                </a:lnTo>
                <a:lnTo>
                  <a:pt x="83228" y="460076"/>
                </a:lnTo>
                <a:lnTo>
                  <a:pt x="61960" y="420486"/>
                </a:lnTo>
                <a:lnTo>
                  <a:pt x="43592" y="379216"/>
                </a:lnTo>
                <a:lnTo>
                  <a:pt x="28260" y="336400"/>
                </a:lnTo>
                <a:lnTo>
                  <a:pt x="16099" y="292175"/>
                </a:lnTo>
                <a:lnTo>
                  <a:pt x="7245" y="246677"/>
                </a:lnTo>
                <a:lnTo>
                  <a:pt x="1834" y="200039"/>
                </a:lnTo>
                <a:lnTo>
                  <a:pt x="0" y="1523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58400" y="18287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152400" y="914399"/>
                </a:moveTo>
                <a:lnTo>
                  <a:pt x="0" y="914399"/>
                </a:lnTo>
                <a:lnTo>
                  <a:pt x="0" y="609599"/>
                </a:lnTo>
                <a:lnTo>
                  <a:pt x="152400" y="609599"/>
                </a:lnTo>
                <a:lnTo>
                  <a:pt x="201840" y="605610"/>
                </a:lnTo>
                <a:lnTo>
                  <a:pt x="248740" y="594061"/>
                </a:lnTo>
                <a:lnTo>
                  <a:pt x="292472" y="575578"/>
                </a:lnTo>
                <a:lnTo>
                  <a:pt x="332410" y="550791"/>
                </a:lnTo>
                <a:lnTo>
                  <a:pt x="367925" y="520325"/>
                </a:lnTo>
                <a:lnTo>
                  <a:pt x="398391" y="484810"/>
                </a:lnTo>
                <a:lnTo>
                  <a:pt x="423178" y="444872"/>
                </a:lnTo>
                <a:lnTo>
                  <a:pt x="441661" y="401140"/>
                </a:lnTo>
                <a:lnTo>
                  <a:pt x="453210" y="354240"/>
                </a:lnTo>
                <a:lnTo>
                  <a:pt x="457200" y="304799"/>
                </a:lnTo>
                <a:lnTo>
                  <a:pt x="304800" y="304799"/>
                </a:lnTo>
                <a:lnTo>
                  <a:pt x="609600" y="0"/>
                </a:lnTo>
                <a:lnTo>
                  <a:pt x="914400" y="304799"/>
                </a:lnTo>
                <a:lnTo>
                  <a:pt x="762000" y="304799"/>
                </a:lnTo>
                <a:lnTo>
                  <a:pt x="760165" y="352439"/>
                </a:lnTo>
                <a:lnTo>
                  <a:pt x="754754" y="399077"/>
                </a:lnTo>
                <a:lnTo>
                  <a:pt x="745900" y="444575"/>
                </a:lnTo>
                <a:lnTo>
                  <a:pt x="733739" y="488800"/>
                </a:lnTo>
                <a:lnTo>
                  <a:pt x="718407" y="531616"/>
                </a:lnTo>
                <a:lnTo>
                  <a:pt x="700039" y="572886"/>
                </a:lnTo>
                <a:lnTo>
                  <a:pt x="678771" y="612476"/>
                </a:lnTo>
                <a:lnTo>
                  <a:pt x="654739" y="650251"/>
                </a:lnTo>
                <a:lnTo>
                  <a:pt x="628077" y="686073"/>
                </a:lnTo>
                <a:lnTo>
                  <a:pt x="598922" y="719809"/>
                </a:lnTo>
                <a:lnTo>
                  <a:pt x="567409" y="751322"/>
                </a:lnTo>
                <a:lnTo>
                  <a:pt x="533673" y="780477"/>
                </a:lnTo>
                <a:lnTo>
                  <a:pt x="497851" y="807139"/>
                </a:lnTo>
                <a:lnTo>
                  <a:pt x="460076" y="831171"/>
                </a:lnTo>
                <a:lnTo>
                  <a:pt x="420486" y="852439"/>
                </a:lnTo>
                <a:lnTo>
                  <a:pt x="379216" y="870807"/>
                </a:lnTo>
                <a:lnTo>
                  <a:pt x="336400" y="886139"/>
                </a:lnTo>
                <a:lnTo>
                  <a:pt x="292175" y="898300"/>
                </a:lnTo>
                <a:lnTo>
                  <a:pt x="246677" y="907154"/>
                </a:lnTo>
                <a:lnTo>
                  <a:pt x="200039" y="912565"/>
                </a:lnTo>
                <a:lnTo>
                  <a:pt x="152400" y="9143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352800" y="441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761999"/>
                </a:moveTo>
                <a:lnTo>
                  <a:pt x="0" y="914399"/>
                </a:lnTo>
                <a:lnTo>
                  <a:pt x="304800" y="914399"/>
                </a:lnTo>
                <a:lnTo>
                  <a:pt x="304800" y="761999"/>
                </a:lnTo>
                <a:lnTo>
                  <a:pt x="308789" y="712559"/>
                </a:lnTo>
                <a:lnTo>
                  <a:pt x="320338" y="665659"/>
                </a:lnTo>
                <a:lnTo>
                  <a:pt x="338821" y="621926"/>
                </a:lnTo>
                <a:lnTo>
                  <a:pt x="363608" y="581989"/>
                </a:lnTo>
                <a:lnTo>
                  <a:pt x="394074" y="546473"/>
                </a:lnTo>
                <a:lnTo>
                  <a:pt x="429589" y="516008"/>
                </a:lnTo>
                <a:lnTo>
                  <a:pt x="469527" y="491221"/>
                </a:lnTo>
                <a:lnTo>
                  <a:pt x="513259" y="472738"/>
                </a:lnTo>
                <a:lnTo>
                  <a:pt x="560159" y="461189"/>
                </a:lnTo>
                <a:lnTo>
                  <a:pt x="609600" y="457199"/>
                </a:lnTo>
                <a:lnTo>
                  <a:pt x="609600" y="609599"/>
                </a:lnTo>
                <a:lnTo>
                  <a:pt x="914400" y="304799"/>
                </a:lnTo>
                <a:lnTo>
                  <a:pt x="609600" y="0"/>
                </a:lnTo>
                <a:lnTo>
                  <a:pt x="609600" y="152399"/>
                </a:lnTo>
                <a:lnTo>
                  <a:pt x="561960" y="154234"/>
                </a:lnTo>
                <a:lnTo>
                  <a:pt x="515322" y="159645"/>
                </a:lnTo>
                <a:lnTo>
                  <a:pt x="469824" y="168499"/>
                </a:lnTo>
                <a:lnTo>
                  <a:pt x="425599" y="180660"/>
                </a:lnTo>
                <a:lnTo>
                  <a:pt x="382783" y="195992"/>
                </a:lnTo>
                <a:lnTo>
                  <a:pt x="341513" y="214360"/>
                </a:lnTo>
                <a:lnTo>
                  <a:pt x="301923" y="235628"/>
                </a:lnTo>
                <a:lnTo>
                  <a:pt x="264148" y="259660"/>
                </a:lnTo>
                <a:lnTo>
                  <a:pt x="228326" y="286322"/>
                </a:lnTo>
                <a:lnTo>
                  <a:pt x="194590" y="315477"/>
                </a:lnTo>
                <a:lnTo>
                  <a:pt x="163077" y="346990"/>
                </a:lnTo>
                <a:lnTo>
                  <a:pt x="133922" y="380726"/>
                </a:lnTo>
                <a:lnTo>
                  <a:pt x="107260" y="416548"/>
                </a:lnTo>
                <a:lnTo>
                  <a:pt x="83228" y="454322"/>
                </a:lnTo>
                <a:lnTo>
                  <a:pt x="61960" y="493913"/>
                </a:lnTo>
                <a:lnTo>
                  <a:pt x="43592" y="535183"/>
                </a:lnTo>
                <a:lnTo>
                  <a:pt x="28260" y="577999"/>
                </a:lnTo>
                <a:lnTo>
                  <a:pt x="16099" y="622224"/>
                </a:lnTo>
                <a:lnTo>
                  <a:pt x="7245" y="667722"/>
                </a:lnTo>
                <a:lnTo>
                  <a:pt x="1834" y="714359"/>
                </a:lnTo>
                <a:lnTo>
                  <a:pt x="0" y="7619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058400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152400" y="0"/>
                </a:moveTo>
                <a:lnTo>
                  <a:pt x="0" y="0"/>
                </a:lnTo>
                <a:lnTo>
                  <a:pt x="0" y="304799"/>
                </a:lnTo>
                <a:lnTo>
                  <a:pt x="152400" y="304799"/>
                </a:lnTo>
                <a:lnTo>
                  <a:pt x="201840" y="308789"/>
                </a:lnTo>
                <a:lnTo>
                  <a:pt x="248740" y="320338"/>
                </a:lnTo>
                <a:lnTo>
                  <a:pt x="292472" y="338821"/>
                </a:lnTo>
                <a:lnTo>
                  <a:pt x="332410" y="363608"/>
                </a:lnTo>
                <a:lnTo>
                  <a:pt x="367925" y="394073"/>
                </a:lnTo>
                <a:lnTo>
                  <a:pt x="398391" y="429589"/>
                </a:lnTo>
                <a:lnTo>
                  <a:pt x="423178" y="469526"/>
                </a:lnTo>
                <a:lnTo>
                  <a:pt x="441661" y="513259"/>
                </a:lnTo>
                <a:lnTo>
                  <a:pt x="453210" y="560159"/>
                </a:lnTo>
                <a:lnTo>
                  <a:pt x="457200" y="609599"/>
                </a:lnTo>
                <a:lnTo>
                  <a:pt x="304800" y="609599"/>
                </a:lnTo>
                <a:lnTo>
                  <a:pt x="609600" y="914399"/>
                </a:lnTo>
                <a:lnTo>
                  <a:pt x="914400" y="609599"/>
                </a:lnTo>
                <a:lnTo>
                  <a:pt x="762000" y="609599"/>
                </a:lnTo>
                <a:lnTo>
                  <a:pt x="760165" y="561959"/>
                </a:lnTo>
                <a:lnTo>
                  <a:pt x="754754" y="515322"/>
                </a:lnTo>
                <a:lnTo>
                  <a:pt x="745900" y="469824"/>
                </a:lnTo>
                <a:lnTo>
                  <a:pt x="733739" y="425599"/>
                </a:lnTo>
                <a:lnTo>
                  <a:pt x="718407" y="382783"/>
                </a:lnTo>
                <a:lnTo>
                  <a:pt x="700039" y="341513"/>
                </a:lnTo>
                <a:lnTo>
                  <a:pt x="678771" y="301922"/>
                </a:lnTo>
                <a:lnTo>
                  <a:pt x="654739" y="264148"/>
                </a:lnTo>
                <a:lnTo>
                  <a:pt x="628077" y="228326"/>
                </a:lnTo>
                <a:lnTo>
                  <a:pt x="598922" y="194590"/>
                </a:lnTo>
                <a:lnTo>
                  <a:pt x="567409" y="163077"/>
                </a:lnTo>
                <a:lnTo>
                  <a:pt x="533673" y="133922"/>
                </a:lnTo>
                <a:lnTo>
                  <a:pt x="497851" y="107260"/>
                </a:lnTo>
                <a:lnTo>
                  <a:pt x="460076" y="83228"/>
                </a:lnTo>
                <a:lnTo>
                  <a:pt x="420486" y="61960"/>
                </a:lnTo>
                <a:lnTo>
                  <a:pt x="379216" y="43592"/>
                </a:lnTo>
                <a:lnTo>
                  <a:pt x="336400" y="28260"/>
                </a:lnTo>
                <a:lnTo>
                  <a:pt x="292175" y="16099"/>
                </a:lnTo>
                <a:lnTo>
                  <a:pt x="246677" y="7245"/>
                </a:lnTo>
                <a:lnTo>
                  <a:pt x="200039" y="1834"/>
                </a:lnTo>
                <a:lnTo>
                  <a:pt x="152400" y="0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57912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199"/>
                </a:moveTo>
                <a:lnTo>
                  <a:pt x="304800" y="457199"/>
                </a:lnTo>
                <a:lnTo>
                  <a:pt x="304800" y="609599"/>
                </a:lnTo>
                <a:lnTo>
                  <a:pt x="609600" y="304799"/>
                </a:ln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9248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199"/>
                </a:moveTo>
                <a:lnTo>
                  <a:pt x="304800" y="457199"/>
                </a:lnTo>
                <a:lnTo>
                  <a:pt x="304800" y="609599"/>
                </a:lnTo>
                <a:lnTo>
                  <a:pt x="609600" y="304799"/>
                </a:ln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5791200" y="22859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199"/>
                </a:moveTo>
                <a:lnTo>
                  <a:pt x="304800" y="457199"/>
                </a:lnTo>
                <a:lnTo>
                  <a:pt x="304800" y="609599"/>
                </a:lnTo>
                <a:lnTo>
                  <a:pt x="609600" y="304799"/>
                </a:ln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924800" y="22859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199"/>
                </a:moveTo>
                <a:lnTo>
                  <a:pt x="304800" y="457199"/>
                </a:lnTo>
                <a:lnTo>
                  <a:pt x="304800" y="609599"/>
                </a:lnTo>
                <a:lnTo>
                  <a:pt x="609600" y="304799"/>
                </a:ln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0" name="object 7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949700" y="3530600"/>
            <a:ext cx="254000" cy="254000"/>
          </a:xfrm>
          <a:prstGeom prst="rect">
            <a:avLst/>
          </a:prstGeom>
        </p:spPr>
      </p:pic>
      <p:pic>
        <p:nvPicPr>
          <p:cNvPr id="71" name="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492500" y="3530600"/>
            <a:ext cx="254000" cy="254000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21100" y="3987800"/>
            <a:ext cx="254000" cy="254000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21100" y="3073400"/>
            <a:ext cx="254000" cy="254000"/>
          </a:xfrm>
          <a:prstGeom prst="rect">
            <a:avLst/>
          </a:prstGeom>
        </p:spPr>
      </p:pic>
      <p:pic>
        <p:nvPicPr>
          <p:cNvPr id="74" name="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12100" y="3987800"/>
            <a:ext cx="254000" cy="254000"/>
          </a:xfrm>
          <a:prstGeom prst="rect">
            <a:avLst/>
          </a:prstGeom>
        </p:spPr>
      </p:pic>
      <p:pic>
        <p:nvPicPr>
          <p:cNvPr id="75" name="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331200" y="3530600"/>
            <a:ext cx="254000" cy="254000"/>
          </a:xfrm>
          <a:prstGeom prst="rect">
            <a:avLst/>
          </a:prstGeom>
        </p:spPr>
      </p:pic>
      <p:pic>
        <p:nvPicPr>
          <p:cNvPr id="76" name="object 7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12100" y="3073400"/>
            <a:ext cx="254000" cy="254000"/>
          </a:xfrm>
          <a:prstGeom prst="rect">
            <a:avLst/>
          </a:prstGeom>
        </p:spPr>
      </p:pic>
      <p:pic>
        <p:nvPicPr>
          <p:cNvPr id="77" name="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78500" y="3987800"/>
            <a:ext cx="2540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30850" y="738088"/>
            <a:ext cx="5351349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871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2000" b="1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Preprocessing</a:t>
            </a:r>
            <a:r>
              <a:rPr sz="2000" b="1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474747"/>
                </a:solidFill>
                <a:latin typeface="Roboto"/>
                <a:cs typeface="Roboto"/>
              </a:rPr>
              <a:t>Funnel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Raw</a:t>
            </a:r>
            <a:r>
              <a:rPr sz="2000" spc="-9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84388" y="2719288"/>
            <a:ext cx="3331845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444A"/>
                </a:solidFill>
                <a:latin typeface="Roboto"/>
                <a:cs typeface="Roboto"/>
              </a:rPr>
              <a:t>Handle</a:t>
            </a:r>
            <a:r>
              <a:rPr sz="2000" spc="-10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Missing</a:t>
            </a:r>
            <a:r>
              <a:rPr sz="2000" spc="-10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Values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395"/>
              </a:spcBef>
            </a:pPr>
            <a:endParaRPr sz="2000">
              <a:latin typeface="Roboto"/>
              <a:cs typeface="Roboto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37473F"/>
                </a:solidFill>
                <a:latin typeface="Roboto"/>
                <a:cs typeface="Roboto"/>
              </a:rPr>
              <a:t>Normalize</a:t>
            </a:r>
            <a:r>
              <a:rPr sz="2000" spc="-5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37473F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395"/>
              </a:spcBef>
            </a:pPr>
            <a:endParaRPr sz="2000">
              <a:latin typeface="Roboto"/>
              <a:cs typeface="Roboto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14635"/>
                </a:solidFill>
                <a:latin typeface="Roboto"/>
                <a:cs typeface="Roboto"/>
              </a:rPr>
              <a:t>Encode</a:t>
            </a:r>
            <a:r>
              <a:rPr sz="200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Categorical</a:t>
            </a:r>
            <a:r>
              <a:rPr sz="200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14635"/>
                </a:solidFill>
                <a:latin typeface="Roboto"/>
                <a:cs typeface="Roboto"/>
              </a:rPr>
              <a:t>Variables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6988" y="2120900"/>
            <a:ext cx="4279900" cy="32257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75378" y="5614888"/>
            <a:ext cx="1809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Processed</a:t>
            </a:r>
            <a:r>
              <a:rPr sz="20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97002" y="4884613"/>
            <a:ext cx="196405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6395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EABD9"/>
                </a:solidFill>
                <a:latin typeface="Roboto"/>
                <a:cs typeface="Roboto"/>
              </a:rPr>
              <a:t>Gather</a:t>
            </a:r>
            <a:r>
              <a:rPr sz="1650" b="1" spc="-10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1650" b="1" dirty="0">
                <a:solidFill>
                  <a:srgbClr val="1EABD9"/>
                </a:solidFill>
                <a:latin typeface="Roboto"/>
                <a:cs typeface="Roboto"/>
              </a:rPr>
              <a:t>New</a:t>
            </a:r>
            <a:r>
              <a:rPr sz="1650" b="1" spc="-5" dirty="0">
                <a:solidFill>
                  <a:srgbClr val="1EABD9"/>
                </a:solidFill>
                <a:latin typeface="Roboto"/>
                <a:cs typeface="Roboto"/>
              </a:rPr>
              <a:t> </a:t>
            </a:r>
            <a:r>
              <a:rPr sz="1650" b="1" spc="-20" dirty="0">
                <a:solidFill>
                  <a:srgbClr val="1EABD9"/>
                </a:solidFill>
                <a:latin typeface="Roboto"/>
                <a:cs typeface="Roboto"/>
              </a:rPr>
              <a:t>Data</a:t>
            </a:r>
            <a:endParaRPr sz="1650">
              <a:latin typeface="Roboto"/>
              <a:cs typeface="Roboto"/>
            </a:endParaRPr>
          </a:p>
          <a:p>
            <a:pPr marR="5715" algn="r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Collect</a:t>
            </a:r>
            <a:r>
              <a:rPr sz="1200" spc="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200" spc="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from</a:t>
            </a:r>
            <a:r>
              <a:rPr sz="1200" spc="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474747"/>
                </a:solidFill>
                <a:latin typeface="Roboto"/>
                <a:cs typeface="Roboto"/>
              </a:rPr>
              <a:t>real-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world</a:t>
            </a:r>
            <a:endParaRPr sz="12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200" spc="-20" dirty="0">
                <a:solidFill>
                  <a:srgbClr val="474747"/>
                </a:solidFill>
                <a:latin typeface="Roboto"/>
                <a:cs typeface="Roboto"/>
              </a:rPr>
              <a:t>use.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64674" y="4884613"/>
            <a:ext cx="167386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92BD39"/>
                </a:solidFill>
                <a:latin typeface="Roboto"/>
                <a:cs typeface="Roboto"/>
              </a:rPr>
              <a:t>Deploy</a:t>
            </a:r>
            <a:r>
              <a:rPr sz="1650" b="1" spc="-8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92BD39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Implement</a:t>
            </a:r>
            <a:r>
              <a:rPr sz="1200" spc="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200" spc="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r>
              <a:rPr sz="1200" spc="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74747"/>
                </a:solidFill>
                <a:latin typeface="Roboto"/>
                <a:cs typeface="Roboto"/>
              </a:rPr>
              <a:t>in </a:t>
            </a:r>
            <a:r>
              <a:rPr sz="1200" spc="-30" dirty="0">
                <a:solidFill>
                  <a:srgbClr val="474747"/>
                </a:solidFill>
                <a:latin typeface="Roboto"/>
                <a:cs typeface="Roboto"/>
              </a:rPr>
              <a:t>real-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world applications.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64674" y="2620046"/>
            <a:ext cx="1920239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3BC583"/>
                </a:solidFill>
                <a:latin typeface="Roboto"/>
                <a:cs typeface="Roboto"/>
              </a:rPr>
              <a:t>Validate</a:t>
            </a:r>
            <a:r>
              <a:rPr sz="1650" b="1" spc="-4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Ensure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performs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well</a:t>
            </a:r>
            <a:r>
              <a:rPr sz="1200" spc="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new</a:t>
            </a:r>
            <a:r>
              <a:rPr sz="1200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8692" y="2682951"/>
            <a:ext cx="210185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708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7F64EA"/>
                </a:solidFill>
                <a:latin typeface="Roboto"/>
                <a:cs typeface="Roboto"/>
              </a:rPr>
              <a:t>Retrain</a:t>
            </a:r>
            <a:r>
              <a:rPr sz="1650" b="1" spc="-30" dirty="0">
                <a:solidFill>
                  <a:srgbClr val="7F64EA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7F64EA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  <a:p>
            <a:pPr marL="12700" marR="114935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Improve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2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r>
              <a:rPr sz="120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1200" spc="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74747"/>
                </a:solidFill>
                <a:latin typeface="Roboto"/>
                <a:cs typeface="Roboto"/>
              </a:rPr>
              <a:t>new </a:t>
            </a:r>
            <a:r>
              <a:rPr sz="1200" spc="-10" dirty="0">
                <a:solidFill>
                  <a:srgbClr val="474747"/>
                </a:solidFill>
                <a:latin typeface="Roboto"/>
                <a:cs typeface="Roboto"/>
              </a:rPr>
              <a:t>data.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06700" y="456356"/>
            <a:ext cx="7318248" cy="978744"/>
          </a:xfrm>
          <a:prstGeom prst="rect">
            <a:avLst/>
          </a:prstGeom>
        </p:spPr>
        <p:txBody>
          <a:bodyPr vert="horz" wrap="square" lIns="0" tIns="189656" rIns="0" bIns="0" rtlCol="0">
            <a:spAutoFit/>
          </a:bodyPr>
          <a:lstStyle/>
          <a:p>
            <a:pPr marL="2206625">
              <a:lnSpc>
                <a:spcPct val="100000"/>
              </a:lnSpc>
              <a:spcBef>
                <a:spcPts val="110"/>
              </a:spcBef>
            </a:pPr>
            <a:r>
              <a:rPr dirty="0"/>
              <a:t>Machine</a:t>
            </a:r>
            <a:r>
              <a:rPr spc="-40" dirty="0"/>
              <a:t> </a:t>
            </a:r>
            <a:r>
              <a:rPr dirty="0"/>
              <a:t>Learning</a:t>
            </a:r>
            <a:r>
              <a:rPr spc="-35" dirty="0"/>
              <a:t> </a:t>
            </a:r>
            <a:r>
              <a:rPr dirty="0"/>
              <a:t>Deployment</a:t>
            </a:r>
            <a:r>
              <a:rPr spc="-35" dirty="0"/>
              <a:t> </a:t>
            </a:r>
            <a:r>
              <a:rPr spc="-10" dirty="0"/>
              <a:t>Cycle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125" y="1499245"/>
            <a:ext cx="5053333" cy="55586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91000" y="1676400"/>
            <a:ext cx="2133600" cy="609600"/>
          </a:xfrm>
          <a:custGeom>
            <a:avLst/>
            <a:gdLst/>
            <a:ahLst/>
            <a:cxnLst/>
            <a:rect l="l" t="t" r="r" b="b"/>
            <a:pathLst>
              <a:path w="2133600" h="609600">
                <a:moveTo>
                  <a:pt x="2133600" y="609600"/>
                </a:moveTo>
                <a:lnTo>
                  <a:pt x="0" y="609600"/>
                </a:lnTo>
                <a:lnTo>
                  <a:pt x="0" y="119269"/>
                </a:lnTo>
                <a:lnTo>
                  <a:pt x="9090" y="72844"/>
                </a:lnTo>
                <a:lnTo>
                  <a:pt x="33881" y="34933"/>
                </a:lnTo>
                <a:lnTo>
                  <a:pt x="70650" y="9372"/>
                </a:lnTo>
                <a:lnTo>
                  <a:pt x="115676" y="0"/>
                </a:lnTo>
                <a:lnTo>
                  <a:pt x="2017923" y="0"/>
                </a:lnTo>
                <a:lnTo>
                  <a:pt x="2062949" y="9372"/>
                </a:lnTo>
                <a:lnTo>
                  <a:pt x="2099718" y="34933"/>
                </a:lnTo>
                <a:lnTo>
                  <a:pt x="2124509" y="72844"/>
                </a:lnTo>
                <a:lnTo>
                  <a:pt x="2133600" y="119269"/>
                </a:lnTo>
                <a:lnTo>
                  <a:pt x="2133600" y="609600"/>
                </a:lnTo>
                <a:close/>
              </a:path>
            </a:pathLst>
          </a:custGeom>
          <a:solidFill>
            <a:srgbClr val="A7D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1000" y="1676400"/>
            <a:ext cx="2133600" cy="609600"/>
          </a:xfrm>
          <a:custGeom>
            <a:avLst/>
            <a:gdLst/>
            <a:ahLst/>
            <a:cxnLst/>
            <a:rect l="l" t="t" r="r" b="b"/>
            <a:pathLst>
              <a:path w="2133600" h="609600">
                <a:moveTo>
                  <a:pt x="2133600" y="609600"/>
                </a:moveTo>
                <a:lnTo>
                  <a:pt x="0" y="609600"/>
                </a:lnTo>
                <a:lnTo>
                  <a:pt x="0" y="119269"/>
                </a:lnTo>
                <a:lnTo>
                  <a:pt x="9090" y="72844"/>
                </a:lnTo>
                <a:lnTo>
                  <a:pt x="33881" y="34933"/>
                </a:lnTo>
                <a:lnTo>
                  <a:pt x="70650" y="9372"/>
                </a:lnTo>
                <a:lnTo>
                  <a:pt x="115676" y="0"/>
                </a:lnTo>
                <a:lnTo>
                  <a:pt x="2017923" y="0"/>
                </a:lnTo>
                <a:lnTo>
                  <a:pt x="2062949" y="9372"/>
                </a:lnTo>
                <a:lnTo>
                  <a:pt x="2099718" y="34933"/>
                </a:lnTo>
                <a:lnTo>
                  <a:pt x="2124509" y="72844"/>
                </a:lnTo>
                <a:lnTo>
                  <a:pt x="2133600" y="119269"/>
                </a:lnTo>
                <a:lnTo>
                  <a:pt x="2133600" y="609600"/>
                </a:lnTo>
                <a:close/>
              </a:path>
            </a:pathLst>
          </a:custGeom>
          <a:solidFill>
            <a:srgbClr val="FD6A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0" y="2286000"/>
            <a:ext cx="3352800" cy="2743200"/>
          </a:xfrm>
          <a:custGeom>
            <a:avLst/>
            <a:gdLst/>
            <a:ahLst/>
            <a:cxnLst/>
            <a:rect l="l" t="t" r="r" b="b"/>
            <a:pathLst>
              <a:path w="3352800" h="2743200">
                <a:moveTo>
                  <a:pt x="3098800" y="2743200"/>
                </a:moveTo>
                <a:lnTo>
                  <a:pt x="254000" y="2743200"/>
                </a:lnTo>
                <a:lnTo>
                  <a:pt x="208343" y="2739107"/>
                </a:lnTo>
                <a:lnTo>
                  <a:pt x="165371" y="2727309"/>
                </a:lnTo>
                <a:lnTo>
                  <a:pt x="125801" y="2708521"/>
                </a:lnTo>
                <a:lnTo>
                  <a:pt x="90351" y="2683462"/>
                </a:lnTo>
                <a:lnTo>
                  <a:pt x="59737" y="2652848"/>
                </a:lnTo>
                <a:lnTo>
                  <a:pt x="34678" y="2617398"/>
                </a:lnTo>
                <a:lnTo>
                  <a:pt x="15890" y="2577828"/>
                </a:lnTo>
                <a:lnTo>
                  <a:pt x="4092" y="2534856"/>
                </a:lnTo>
                <a:lnTo>
                  <a:pt x="0" y="2489200"/>
                </a:lnTo>
                <a:lnTo>
                  <a:pt x="0" y="254000"/>
                </a:lnTo>
                <a:lnTo>
                  <a:pt x="4092" y="208343"/>
                </a:lnTo>
                <a:lnTo>
                  <a:pt x="15890" y="165371"/>
                </a:lnTo>
                <a:lnTo>
                  <a:pt x="34678" y="125801"/>
                </a:lnTo>
                <a:lnTo>
                  <a:pt x="59737" y="90351"/>
                </a:lnTo>
                <a:lnTo>
                  <a:pt x="90351" y="59737"/>
                </a:lnTo>
                <a:lnTo>
                  <a:pt x="125801" y="34678"/>
                </a:lnTo>
                <a:lnTo>
                  <a:pt x="165371" y="15890"/>
                </a:lnTo>
                <a:lnTo>
                  <a:pt x="208343" y="4092"/>
                </a:lnTo>
                <a:lnTo>
                  <a:pt x="254000" y="0"/>
                </a:lnTo>
                <a:lnTo>
                  <a:pt x="3098800" y="0"/>
                </a:lnTo>
                <a:lnTo>
                  <a:pt x="3144456" y="4092"/>
                </a:lnTo>
                <a:lnTo>
                  <a:pt x="3187428" y="15890"/>
                </a:lnTo>
                <a:lnTo>
                  <a:pt x="3226998" y="34678"/>
                </a:lnTo>
                <a:lnTo>
                  <a:pt x="3262448" y="59737"/>
                </a:lnTo>
                <a:lnTo>
                  <a:pt x="3293062" y="90351"/>
                </a:lnTo>
                <a:lnTo>
                  <a:pt x="3318121" y="125801"/>
                </a:lnTo>
                <a:lnTo>
                  <a:pt x="3336909" y="165371"/>
                </a:lnTo>
                <a:lnTo>
                  <a:pt x="3348707" y="208343"/>
                </a:lnTo>
                <a:lnTo>
                  <a:pt x="3352800" y="254000"/>
                </a:lnTo>
                <a:lnTo>
                  <a:pt x="3352800" y="2489200"/>
                </a:lnTo>
                <a:lnTo>
                  <a:pt x="3348707" y="2534856"/>
                </a:lnTo>
                <a:lnTo>
                  <a:pt x="3336909" y="2577828"/>
                </a:lnTo>
                <a:lnTo>
                  <a:pt x="3318121" y="2617398"/>
                </a:lnTo>
                <a:lnTo>
                  <a:pt x="3293062" y="2652848"/>
                </a:lnTo>
                <a:lnTo>
                  <a:pt x="3262448" y="2683462"/>
                </a:lnTo>
                <a:lnTo>
                  <a:pt x="3226998" y="2708521"/>
                </a:lnTo>
                <a:lnTo>
                  <a:pt x="3187428" y="2727309"/>
                </a:lnTo>
                <a:lnTo>
                  <a:pt x="3144456" y="2739107"/>
                </a:lnTo>
                <a:lnTo>
                  <a:pt x="3098800" y="2743200"/>
                </a:lnTo>
                <a:close/>
              </a:path>
            </a:pathLst>
          </a:custGeom>
          <a:solidFill>
            <a:srgbClr val="A7DD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91400" y="2286000"/>
            <a:ext cx="3352800" cy="2743200"/>
          </a:xfrm>
          <a:custGeom>
            <a:avLst/>
            <a:gdLst/>
            <a:ahLst/>
            <a:cxnLst/>
            <a:rect l="l" t="t" r="r" b="b"/>
            <a:pathLst>
              <a:path w="3352800" h="2743200">
                <a:moveTo>
                  <a:pt x="3098800" y="2743200"/>
                </a:moveTo>
                <a:lnTo>
                  <a:pt x="254000" y="2743200"/>
                </a:lnTo>
                <a:lnTo>
                  <a:pt x="208343" y="2739107"/>
                </a:lnTo>
                <a:lnTo>
                  <a:pt x="165371" y="2727309"/>
                </a:lnTo>
                <a:lnTo>
                  <a:pt x="125801" y="2708521"/>
                </a:lnTo>
                <a:lnTo>
                  <a:pt x="90351" y="2683462"/>
                </a:lnTo>
                <a:lnTo>
                  <a:pt x="59737" y="2652848"/>
                </a:lnTo>
                <a:lnTo>
                  <a:pt x="34678" y="2617398"/>
                </a:lnTo>
                <a:lnTo>
                  <a:pt x="15890" y="2577828"/>
                </a:lnTo>
                <a:lnTo>
                  <a:pt x="4092" y="2534856"/>
                </a:lnTo>
                <a:lnTo>
                  <a:pt x="0" y="2489200"/>
                </a:lnTo>
                <a:lnTo>
                  <a:pt x="0" y="254000"/>
                </a:lnTo>
                <a:lnTo>
                  <a:pt x="4092" y="208343"/>
                </a:lnTo>
                <a:lnTo>
                  <a:pt x="15890" y="165371"/>
                </a:lnTo>
                <a:lnTo>
                  <a:pt x="34678" y="125801"/>
                </a:lnTo>
                <a:lnTo>
                  <a:pt x="59737" y="90351"/>
                </a:lnTo>
                <a:lnTo>
                  <a:pt x="90351" y="59737"/>
                </a:lnTo>
                <a:lnTo>
                  <a:pt x="125801" y="34678"/>
                </a:lnTo>
                <a:lnTo>
                  <a:pt x="165371" y="15890"/>
                </a:lnTo>
                <a:lnTo>
                  <a:pt x="208343" y="4092"/>
                </a:lnTo>
                <a:lnTo>
                  <a:pt x="254000" y="0"/>
                </a:lnTo>
                <a:lnTo>
                  <a:pt x="3098800" y="0"/>
                </a:lnTo>
                <a:lnTo>
                  <a:pt x="3144456" y="4092"/>
                </a:lnTo>
                <a:lnTo>
                  <a:pt x="3187428" y="15890"/>
                </a:lnTo>
                <a:lnTo>
                  <a:pt x="3226998" y="34678"/>
                </a:lnTo>
                <a:lnTo>
                  <a:pt x="3262448" y="59737"/>
                </a:lnTo>
                <a:lnTo>
                  <a:pt x="3293062" y="90351"/>
                </a:lnTo>
                <a:lnTo>
                  <a:pt x="3318121" y="125801"/>
                </a:lnTo>
                <a:lnTo>
                  <a:pt x="3336909" y="165371"/>
                </a:lnTo>
                <a:lnTo>
                  <a:pt x="3348707" y="208343"/>
                </a:lnTo>
                <a:lnTo>
                  <a:pt x="3352800" y="254000"/>
                </a:lnTo>
                <a:lnTo>
                  <a:pt x="3352800" y="2489200"/>
                </a:lnTo>
                <a:lnTo>
                  <a:pt x="3348707" y="2534856"/>
                </a:lnTo>
                <a:lnTo>
                  <a:pt x="3336909" y="2577828"/>
                </a:lnTo>
                <a:lnTo>
                  <a:pt x="3318121" y="2617398"/>
                </a:lnTo>
                <a:lnTo>
                  <a:pt x="3293062" y="2652848"/>
                </a:lnTo>
                <a:lnTo>
                  <a:pt x="3262448" y="2683462"/>
                </a:lnTo>
                <a:lnTo>
                  <a:pt x="3226998" y="2708521"/>
                </a:lnTo>
                <a:lnTo>
                  <a:pt x="3187428" y="2727309"/>
                </a:lnTo>
                <a:lnTo>
                  <a:pt x="3144456" y="2739107"/>
                </a:lnTo>
                <a:lnTo>
                  <a:pt x="3098800" y="2743200"/>
                </a:lnTo>
                <a:close/>
              </a:path>
            </a:pathLst>
          </a:custGeom>
          <a:solidFill>
            <a:srgbClr val="FD6A6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63889" y="1804888"/>
            <a:ext cx="6083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FFFF"/>
                </a:solidFill>
                <a:latin typeface="Roboto"/>
                <a:cs typeface="Roboto"/>
              </a:rPr>
              <a:t>Cons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5694" y="3517111"/>
            <a:ext cx="220154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Contextual</a:t>
            </a:r>
            <a:r>
              <a:rPr sz="15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understanding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082" rIns="0" bIns="0" rtlCol="0">
            <a:spAutoFit/>
          </a:bodyPr>
          <a:lstStyle/>
          <a:p>
            <a:pPr marL="3913504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0" dirty="0"/>
              <a:t> </a:t>
            </a:r>
            <a:r>
              <a:rPr spc="-20" dirty="0"/>
              <a:t>abstraction</a:t>
            </a:r>
            <a:r>
              <a:rPr spc="-7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25" dirty="0"/>
              <a:t>ML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411726" y="4279111"/>
            <a:ext cx="17081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Efficient</a:t>
            </a:r>
            <a:r>
              <a:rPr sz="1500" spc="-4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processing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07764" y="2755111"/>
            <a:ext cx="2099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Enhanced</a:t>
            </a:r>
            <a:r>
              <a:rPr sz="1500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generalization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54416" y="3517111"/>
            <a:ext cx="1825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Increased</a:t>
            </a:r>
            <a:r>
              <a:rPr sz="150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complexity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518" y="2755111"/>
            <a:ext cx="22066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Potential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Roboto"/>
                <a:cs typeface="Roboto"/>
              </a:rPr>
              <a:t>information</a:t>
            </a:r>
            <a:r>
              <a:rPr sz="1500" spc="-5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Roboto"/>
                <a:cs typeface="Roboto"/>
              </a:rPr>
              <a:t>loss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1702" y="1804888"/>
            <a:ext cx="5562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FFFF"/>
                </a:solidFill>
                <a:latin typeface="Roboto"/>
                <a:cs typeface="Roboto"/>
              </a:rPr>
              <a:t>Pros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8700" y="1663700"/>
            <a:ext cx="3378200" cy="3378200"/>
            <a:chOff x="3568700" y="1663700"/>
            <a:chExt cx="3378200" cy="3378200"/>
          </a:xfrm>
        </p:grpSpPr>
        <p:sp>
          <p:nvSpPr>
            <p:cNvPr id="15" name="object 15"/>
            <p:cNvSpPr/>
            <p:nvPr/>
          </p:nvSpPr>
          <p:spPr>
            <a:xfrm>
              <a:off x="4191000" y="16764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1400" y="2286000"/>
              <a:ext cx="3352800" cy="2743200"/>
            </a:xfrm>
            <a:custGeom>
              <a:avLst/>
              <a:gdLst/>
              <a:ahLst/>
              <a:cxnLst/>
              <a:rect l="l" t="t" r="r" b="b"/>
              <a:pathLst>
                <a:path w="3352800" h="2743200">
                  <a:moveTo>
                    <a:pt x="3352800" y="304800"/>
                  </a:moveTo>
                  <a:lnTo>
                    <a:pt x="3352800" y="2438400"/>
                  </a:lnTo>
                </a:path>
                <a:path w="3352800" h="2743200">
                  <a:moveTo>
                    <a:pt x="0" y="2438400"/>
                  </a:moveTo>
                  <a:lnTo>
                    <a:pt x="0" y="304800"/>
                  </a:lnTo>
                </a:path>
                <a:path w="3352800" h="2743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2743200">
                  <a:moveTo>
                    <a:pt x="0" y="2438400"/>
                  </a:moveTo>
                  <a:lnTo>
                    <a:pt x="0" y="2489200"/>
                  </a:lnTo>
                  <a:lnTo>
                    <a:pt x="4092" y="2534856"/>
                  </a:lnTo>
                  <a:lnTo>
                    <a:pt x="15890" y="2577828"/>
                  </a:lnTo>
                  <a:lnTo>
                    <a:pt x="34678" y="2617398"/>
                  </a:lnTo>
                  <a:lnTo>
                    <a:pt x="59737" y="2652848"/>
                  </a:lnTo>
                  <a:lnTo>
                    <a:pt x="90351" y="2683462"/>
                  </a:lnTo>
                  <a:lnTo>
                    <a:pt x="125801" y="2708521"/>
                  </a:lnTo>
                  <a:lnTo>
                    <a:pt x="165371" y="2727309"/>
                  </a:lnTo>
                  <a:lnTo>
                    <a:pt x="208343" y="2739107"/>
                  </a:lnTo>
                  <a:lnTo>
                    <a:pt x="254000" y="2743200"/>
                  </a:lnTo>
                  <a:lnTo>
                    <a:pt x="3098800" y="2743200"/>
                  </a:lnTo>
                  <a:lnTo>
                    <a:pt x="3144456" y="2739107"/>
                  </a:lnTo>
                  <a:lnTo>
                    <a:pt x="3187428" y="2727309"/>
                  </a:lnTo>
                  <a:lnTo>
                    <a:pt x="3226998" y="2708521"/>
                  </a:lnTo>
                  <a:lnTo>
                    <a:pt x="3262448" y="2683462"/>
                  </a:lnTo>
                  <a:lnTo>
                    <a:pt x="3293062" y="2652848"/>
                  </a:lnTo>
                  <a:lnTo>
                    <a:pt x="3318121" y="2617398"/>
                  </a:lnTo>
                  <a:lnTo>
                    <a:pt x="3336909" y="2577828"/>
                  </a:lnTo>
                  <a:lnTo>
                    <a:pt x="3348707" y="2534856"/>
                  </a:lnTo>
                  <a:lnTo>
                    <a:pt x="3352800" y="2489200"/>
                  </a:lnTo>
                  <a:lnTo>
                    <a:pt x="3352800" y="24384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86200" y="2590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86200" y="3352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86200" y="4114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92BD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378700" y="1663700"/>
            <a:ext cx="3378200" cy="3378200"/>
            <a:chOff x="7378700" y="1663700"/>
            <a:chExt cx="3378200" cy="3378200"/>
          </a:xfrm>
        </p:grpSpPr>
        <p:sp>
          <p:nvSpPr>
            <p:cNvPr id="21" name="object 21"/>
            <p:cNvSpPr/>
            <p:nvPr/>
          </p:nvSpPr>
          <p:spPr>
            <a:xfrm>
              <a:off x="8001000" y="1676400"/>
              <a:ext cx="2133600" cy="609600"/>
            </a:xfrm>
            <a:custGeom>
              <a:avLst/>
              <a:gdLst/>
              <a:ahLst/>
              <a:cxnLst/>
              <a:rect l="l" t="t" r="r" b="b"/>
              <a:pathLst>
                <a:path w="2133600" h="609600">
                  <a:moveTo>
                    <a:pt x="2133600" y="152400"/>
                  </a:moveTo>
                  <a:lnTo>
                    <a:pt x="2133600" y="127000"/>
                  </a:lnTo>
                  <a:lnTo>
                    <a:pt x="2123619" y="77566"/>
                  </a:lnTo>
                  <a:lnTo>
                    <a:pt x="2096402" y="37197"/>
                  </a:lnTo>
                  <a:lnTo>
                    <a:pt x="2056033" y="9980"/>
                  </a:lnTo>
                  <a:lnTo>
                    <a:pt x="20066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  <a:lnTo>
                    <a:pt x="0" y="152400"/>
                  </a:lnTo>
                </a:path>
                <a:path w="2133600" h="609600">
                  <a:moveTo>
                    <a:pt x="0" y="609600"/>
                  </a:moveTo>
                  <a:lnTo>
                    <a:pt x="0" y="152400"/>
                  </a:lnTo>
                </a:path>
                <a:path w="2133600" h="609600">
                  <a:moveTo>
                    <a:pt x="2133600" y="152400"/>
                  </a:moveTo>
                  <a:lnTo>
                    <a:pt x="2133600" y="381000"/>
                  </a:lnTo>
                  <a:lnTo>
                    <a:pt x="2133600" y="6096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91400" y="2286000"/>
              <a:ext cx="3352800" cy="2743200"/>
            </a:xfrm>
            <a:custGeom>
              <a:avLst/>
              <a:gdLst/>
              <a:ahLst/>
              <a:cxnLst/>
              <a:rect l="l" t="t" r="r" b="b"/>
              <a:pathLst>
                <a:path w="3352800" h="2743200">
                  <a:moveTo>
                    <a:pt x="3352800" y="304800"/>
                  </a:moveTo>
                  <a:lnTo>
                    <a:pt x="3352800" y="2438400"/>
                  </a:lnTo>
                </a:path>
                <a:path w="3352800" h="2743200">
                  <a:moveTo>
                    <a:pt x="0" y="2438400"/>
                  </a:moveTo>
                  <a:lnTo>
                    <a:pt x="0" y="304800"/>
                  </a:lnTo>
                </a:path>
                <a:path w="3352800" h="2743200">
                  <a:moveTo>
                    <a:pt x="3352800" y="304800"/>
                  </a:moveTo>
                  <a:lnTo>
                    <a:pt x="3352800" y="254000"/>
                  </a:lnTo>
                  <a:lnTo>
                    <a:pt x="3348707" y="208343"/>
                  </a:lnTo>
                  <a:lnTo>
                    <a:pt x="3336909" y="165371"/>
                  </a:lnTo>
                  <a:lnTo>
                    <a:pt x="3318121" y="125801"/>
                  </a:lnTo>
                  <a:lnTo>
                    <a:pt x="3293062" y="90351"/>
                  </a:lnTo>
                  <a:lnTo>
                    <a:pt x="3262448" y="59737"/>
                  </a:lnTo>
                  <a:lnTo>
                    <a:pt x="3226998" y="34678"/>
                  </a:lnTo>
                  <a:lnTo>
                    <a:pt x="3187428" y="15890"/>
                  </a:lnTo>
                  <a:lnTo>
                    <a:pt x="3144456" y="4092"/>
                  </a:lnTo>
                  <a:lnTo>
                    <a:pt x="3098800" y="0"/>
                  </a:lnTo>
                  <a:lnTo>
                    <a:pt x="2743200" y="0"/>
                  </a:lnTo>
                  <a:lnTo>
                    <a:pt x="609600" y="0"/>
                  </a:lnTo>
                  <a:lnTo>
                    <a:pt x="254000" y="0"/>
                  </a:lnTo>
                  <a:lnTo>
                    <a:pt x="208343" y="4092"/>
                  </a:lnTo>
                  <a:lnTo>
                    <a:pt x="165371" y="15890"/>
                  </a:lnTo>
                  <a:lnTo>
                    <a:pt x="125801" y="34678"/>
                  </a:lnTo>
                  <a:lnTo>
                    <a:pt x="90351" y="59737"/>
                  </a:lnTo>
                  <a:lnTo>
                    <a:pt x="59737" y="90351"/>
                  </a:lnTo>
                  <a:lnTo>
                    <a:pt x="34678" y="125801"/>
                  </a:lnTo>
                  <a:lnTo>
                    <a:pt x="15890" y="165371"/>
                  </a:lnTo>
                  <a:lnTo>
                    <a:pt x="4092" y="208343"/>
                  </a:lnTo>
                  <a:lnTo>
                    <a:pt x="0" y="254000"/>
                  </a:lnTo>
                  <a:lnTo>
                    <a:pt x="0" y="304800"/>
                  </a:lnTo>
                </a:path>
                <a:path w="3352800" h="2743200">
                  <a:moveTo>
                    <a:pt x="0" y="2438400"/>
                  </a:moveTo>
                  <a:lnTo>
                    <a:pt x="0" y="2489200"/>
                  </a:lnTo>
                  <a:lnTo>
                    <a:pt x="4092" y="2534856"/>
                  </a:lnTo>
                  <a:lnTo>
                    <a:pt x="15890" y="2577828"/>
                  </a:lnTo>
                  <a:lnTo>
                    <a:pt x="34678" y="2617398"/>
                  </a:lnTo>
                  <a:lnTo>
                    <a:pt x="59737" y="2652848"/>
                  </a:lnTo>
                  <a:lnTo>
                    <a:pt x="90351" y="2683462"/>
                  </a:lnTo>
                  <a:lnTo>
                    <a:pt x="125801" y="2708521"/>
                  </a:lnTo>
                  <a:lnTo>
                    <a:pt x="165371" y="2727309"/>
                  </a:lnTo>
                  <a:lnTo>
                    <a:pt x="208343" y="2739107"/>
                  </a:lnTo>
                  <a:lnTo>
                    <a:pt x="254000" y="2743200"/>
                  </a:lnTo>
                  <a:lnTo>
                    <a:pt x="3098800" y="2743200"/>
                  </a:lnTo>
                  <a:lnTo>
                    <a:pt x="3144456" y="2739107"/>
                  </a:lnTo>
                  <a:lnTo>
                    <a:pt x="3187428" y="2727309"/>
                  </a:lnTo>
                  <a:lnTo>
                    <a:pt x="3226998" y="2708521"/>
                  </a:lnTo>
                  <a:lnTo>
                    <a:pt x="3262448" y="2683462"/>
                  </a:lnTo>
                  <a:lnTo>
                    <a:pt x="3293062" y="2652848"/>
                  </a:lnTo>
                  <a:lnTo>
                    <a:pt x="3318121" y="2617398"/>
                  </a:lnTo>
                  <a:lnTo>
                    <a:pt x="3336909" y="2577828"/>
                  </a:lnTo>
                  <a:lnTo>
                    <a:pt x="3348707" y="2534856"/>
                  </a:lnTo>
                  <a:lnTo>
                    <a:pt x="3352800" y="2489200"/>
                  </a:lnTo>
                  <a:lnTo>
                    <a:pt x="3352800" y="24384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96200" y="2590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96200" y="3352800"/>
              <a:ext cx="2743200" cy="609600"/>
            </a:xfrm>
            <a:custGeom>
              <a:avLst/>
              <a:gdLst/>
              <a:ahLst/>
              <a:cxnLst/>
              <a:rect l="l" t="t" r="r" b="b"/>
              <a:pathLst>
                <a:path w="2743200" h="609600">
                  <a:moveTo>
                    <a:pt x="2743200" y="127000"/>
                  </a:moveTo>
                  <a:lnTo>
                    <a:pt x="2733219" y="77566"/>
                  </a:lnTo>
                  <a:lnTo>
                    <a:pt x="2706002" y="37197"/>
                  </a:lnTo>
                  <a:lnTo>
                    <a:pt x="2665633" y="9980"/>
                  </a:lnTo>
                  <a:lnTo>
                    <a:pt x="2616200" y="0"/>
                  </a:lnTo>
                  <a:lnTo>
                    <a:pt x="127000" y="0"/>
                  </a:lnTo>
                  <a:lnTo>
                    <a:pt x="77566" y="9980"/>
                  </a:lnTo>
                  <a:lnTo>
                    <a:pt x="37197" y="37197"/>
                  </a:lnTo>
                  <a:lnTo>
                    <a:pt x="9980" y="77566"/>
                  </a:lnTo>
                  <a:lnTo>
                    <a:pt x="0" y="127000"/>
                  </a:lnTo>
                </a:path>
                <a:path w="2743200" h="609600">
                  <a:moveTo>
                    <a:pt x="0" y="482600"/>
                  </a:moveTo>
                  <a:lnTo>
                    <a:pt x="0" y="127000"/>
                  </a:lnTo>
                </a:path>
                <a:path w="2743200" h="609600">
                  <a:moveTo>
                    <a:pt x="2743200" y="127000"/>
                  </a:moveTo>
                  <a:lnTo>
                    <a:pt x="2743200" y="304800"/>
                  </a:lnTo>
                  <a:lnTo>
                    <a:pt x="2743200" y="482600"/>
                  </a:lnTo>
                </a:path>
                <a:path w="2743200" h="609600">
                  <a:moveTo>
                    <a:pt x="0" y="482600"/>
                  </a:moveTo>
                  <a:lnTo>
                    <a:pt x="9980" y="532033"/>
                  </a:lnTo>
                  <a:lnTo>
                    <a:pt x="37197" y="572402"/>
                  </a:lnTo>
                  <a:lnTo>
                    <a:pt x="77566" y="599619"/>
                  </a:lnTo>
                  <a:lnTo>
                    <a:pt x="127000" y="609600"/>
                  </a:lnTo>
                  <a:lnTo>
                    <a:pt x="2616200" y="609600"/>
                  </a:lnTo>
                  <a:lnTo>
                    <a:pt x="2666227" y="599367"/>
                  </a:lnTo>
                  <a:lnTo>
                    <a:pt x="2706895" y="571500"/>
                  </a:lnTo>
                  <a:lnTo>
                    <a:pt x="2733469" y="531439"/>
                  </a:lnTo>
                  <a:lnTo>
                    <a:pt x="2740685" y="507871"/>
                  </a:lnTo>
                  <a:lnTo>
                    <a:pt x="2743200" y="482600"/>
                  </a:lnTo>
                </a:path>
              </a:pathLst>
            </a:custGeom>
            <a:ln w="25400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14800" y="1676400"/>
            <a:ext cx="6096000" cy="4572000"/>
            <a:chOff x="4114800" y="1676400"/>
            <a:chExt cx="6096000" cy="4572000"/>
          </a:xfrm>
        </p:grpSpPr>
        <p:sp>
          <p:nvSpPr>
            <p:cNvPr id="3" name="object 3"/>
            <p:cNvSpPr/>
            <p:nvPr/>
          </p:nvSpPr>
          <p:spPr>
            <a:xfrm>
              <a:off x="4114800" y="4966611"/>
              <a:ext cx="6096000" cy="1282065"/>
            </a:xfrm>
            <a:custGeom>
              <a:avLst/>
              <a:gdLst/>
              <a:ahLst/>
              <a:cxnLst/>
              <a:rect l="l" t="t" r="r" b="b"/>
              <a:pathLst>
                <a:path w="6096000" h="1282064">
                  <a:moveTo>
                    <a:pt x="609601" y="1281785"/>
                  </a:moveTo>
                  <a:lnTo>
                    <a:pt x="0" y="824589"/>
                  </a:lnTo>
                  <a:lnTo>
                    <a:pt x="610806" y="0"/>
                  </a:lnTo>
                  <a:lnTo>
                    <a:pt x="1097421" y="367272"/>
                  </a:lnTo>
                  <a:lnTo>
                    <a:pt x="609601" y="1281785"/>
                  </a:lnTo>
                  <a:close/>
                </a:path>
                <a:path w="6096000" h="1282064">
                  <a:moveTo>
                    <a:pt x="6095998" y="1281785"/>
                  </a:moveTo>
                  <a:lnTo>
                    <a:pt x="609601" y="1281785"/>
                  </a:lnTo>
                  <a:lnTo>
                    <a:pt x="1097421" y="367272"/>
                  </a:lnTo>
                  <a:lnTo>
                    <a:pt x="5486221" y="367272"/>
                  </a:lnTo>
                  <a:lnTo>
                    <a:pt x="6095998" y="1281785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25603" y="4146075"/>
              <a:ext cx="4875530" cy="1188085"/>
            </a:xfrm>
            <a:custGeom>
              <a:avLst/>
              <a:gdLst/>
              <a:ahLst/>
              <a:cxnLst/>
              <a:rect l="l" t="t" r="r" b="b"/>
              <a:pathLst>
                <a:path w="4875530" h="1188085">
                  <a:moveTo>
                    <a:pt x="486553" y="1187775"/>
                  </a:moveTo>
                  <a:lnTo>
                    <a:pt x="0" y="820535"/>
                  </a:lnTo>
                  <a:lnTo>
                    <a:pt x="607804" y="0"/>
                  </a:lnTo>
                  <a:lnTo>
                    <a:pt x="974152" y="273524"/>
                  </a:lnTo>
                  <a:lnTo>
                    <a:pt x="486553" y="1187775"/>
                  </a:lnTo>
                  <a:close/>
                </a:path>
                <a:path w="4875530" h="1188085">
                  <a:moveTo>
                    <a:pt x="4875498" y="1187924"/>
                  </a:moveTo>
                  <a:lnTo>
                    <a:pt x="486556" y="1187924"/>
                  </a:lnTo>
                  <a:lnTo>
                    <a:pt x="974156" y="273524"/>
                  </a:lnTo>
                  <a:lnTo>
                    <a:pt x="4266000" y="273524"/>
                  </a:lnTo>
                  <a:lnTo>
                    <a:pt x="4875399" y="1187775"/>
                  </a:lnTo>
                  <a:lnTo>
                    <a:pt x="4875498" y="1187924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33417" y="3321505"/>
              <a:ext cx="3658235" cy="1098550"/>
            </a:xfrm>
            <a:custGeom>
              <a:avLst/>
              <a:gdLst/>
              <a:ahLst/>
              <a:cxnLst/>
              <a:rect l="l" t="t" r="r" b="b"/>
              <a:pathLst>
                <a:path w="3658234" h="1098550">
                  <a:moveTo>
                    <a:pt x="366340" y="1098094"/>
                  </a:moveTo>
                  <a:lnTo>
                    <a:pt x="0" y="824569"/>
                  </a:lnTo>
                  <a:lnTo>
                    <a:pt x="610792" y="0"/>
                  </a:lnTo>
                  <a:lnTo>
                    <a:pt x="854029" y="183694"/>
                  </a:lnTo>
                  <a:lnTo>
                    <a:pt x="366340" y="1098094"/>
                  </a:lnTo>
                  <a:close/>
                </a:path>
                <a:path w="3658234" h="1098550">
                  <a:moveTo>
                    <a:pt x="3658180" y="1098094"/>
                  </a:moveTo>
                  <a:lnTo>
                    <a:pt x="366349" y="1098094"/>
                  </a:lnTo>
                  <a:lnTo>
                    <a:pt x="854029" y="183694"/>
                  </a:lnTo>
                  <a:lnTo>
                    <a:pt x="3048580" y="183694"/>
                  </a:lnTo>
                  <a:lnTo>
                    <a:pt x="3658180" y="1098094"/>
                  </a:lnTo>
                  <a:close/>
                </a:path>
              </a:pathLst>
            </a:custGeom>
            <a:solidFill>
              <a:srgbClr val="92B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44207" y="1676400"/>
              <a:ext cx="2438400" cy="1828800"/>
            </a:xfrm>
            <a:custGeom>
              <a:avLst/>
              <a:gdLst/>
              <a:ahLst/>
              <a:cxnLst/>
              <a:rect l="l" t="t" r="r" b="b"/>
              <a:pathLst>
                <a:path w="2438400" h="1828800">
                  <a:moveTo>
                    <a:pt x="243234" y="1828800"/>
                  </a:moveTo>
                  <a:lnTo>
                    <a:pt x="0" y="1645107"/>
                  </a:lnTo>
                  <a:lnTo>
                    <a:pt x="1218596" y="0"/>
                  </a:lnTo>
                  <a:lnTo>
                    <a:pt x="243234" y="1828800"/>
                  </a:lnTo>
                  <a:close/>
                </a:path>
                <a:path w="2438400" h="1828800">
                  <a:moveTo>
                    <a:pt x="2437794" y="1828800"/>
                  </a:moveTo>
                  <a:lnTo>
                    <a:pt x="243236" y="1828800"/>
                  </a:lnTo>
                  <a:lnTo>
                    <a:pt x="1218596" y="0"/>
                  </a:lnTo>
                  <a:lnTo>
                    <a:pt x="2437794" y="1828800"/>
                  </a:lnTo>
                  <a:close/>
                </a:path>
              </a:pathLst>
            </a:custGeom>
            <a:solidFill>
              <a:srgbClr val="1EA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648" rIns="0" bIns="0" rtlCol="0">
            <a:spAutoFit/>
          </a:bodyPr>
          <a:lstStyle/>
          <a:p>
            <a:pPr marL="1835150">
              <a:lnSpc>
                <a:spcPct val="100000"/>
              </a:lnSpc>
              <a:spcBef>
                <a:spcPts val="100"/>
              </a:spcBef>
            </a:pPr>
            <a:r>
              <a:rPr sz="2500" dirty="0"/>
              <a:t>Generalization</a:t>
            </a:r>
            <a:r>
              <a:rPr sz="2500" spc="-50" dirty="0"/>
              <a:t> </a:t>
            </a:r>
            <a:r>
              <a:rPr sz="2500" dirty="0"/>
              <a:t>in</a:t>
            </a:r>
            <a:r>
              <a:rPr sz="2500" spc="-45" dirty="0"/>
              <a:t> </a:t>
            </a:r>
            <a:r>
              <a:rPr sz="2500" dirty="0"/>
              <a:t>Machine</a:t>
            </a:r>
            <a:r>
              <a:rPr sz="2500" spc="-45" dirty="0"/>
              <a:t> </a:t>
            </a:r>
            <a:r>
              <a:rPr sz="2500" spc="-10" dirty="0"/>
              <a:t>Learning</a:t>
            </a:r>
            <a:endParaRPr sz="2500"/>
          </a:p>
        </p:txBody>
      </p:sp>
      <p:sp>
        <p:nvSpPr>
          <p:cNvPr id="8" name="object 8"/>
          <p:cNvSpPr txBox="1"/>
          <p:nvPr/>
        </p:nvSpPr>
        <p:spPr>
          <a:xfrm>
            <a:off x="6174866" y="2719288"/>
            <a:ext cx="2279650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84200" indent="27940">
              <a:lnSpc>
                <a:spcPct val="100000"/>
              </a:lnSpc>
              <a:spcBef>
                <a:spcPts val="100"/>
              </a:spcBef>
            </a:pPr>
            <a:r>
              <a:rPr sz="2000" spc="-60" dirty="0">
                <a:solidFill>
                  <a:srgbClr val="FFFFFF"/>
                </a:solidFill>
                <a:latin typeface="Roboto"/>
                <a:cs typeface="Roboto"/>
              </a:rPr>
              <a:t>Real-</a:t>
            </a:r>
            <a:r>
              <a:rPr sz="2000" spc="-10" dirty="0">
                <a:solidFill>
                  <a:srgbClr val="FFFFFF"/>
                </a:solidFill>
                <a:latin typeface="Roboto"/>
                <a:cs typeface="Roboto"/>
              </a:rPr>
              <a:t>World </a:t>
            </a:r>
            <a:r>
              <a:rPr sz="2000" spc="-20" dirty="0">
                <a:solidFill>
                  <a:srgbClr val="FFFFFF"/>
                </a:solidFill>
                <a:latin typeface="Roboto"/>
                <a:cs typeface="Roboto"/>
              </a:rPr>
              <a:t>Application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33020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FFFFFF"/>
                </a:solidFill>
                <a:latin typeface="Roboto"/>
                <a:cs typeface="Roboto"/>
              </a:rPr>
              <a:t>Generalization</a:t>
            </a:r>
            <a:endParaRPr sz="2000">
              <a:latin typeface="Roboto"/>
              <a:cs typeface="Roboto"/>
            </a:endParaRPr>
          </a:p>
          <a:p>
            <a:pPr marL="467359" marR="5080" indent="-455295">
              <a:lnSpc>
                <a:spcPct val="300000"/>
              </a:lnSpc>
            </a:pPr>
            <a:r>
              <a:rPr sz="2000" dirty="0">
                <a:solidFill>
                  <a:srgbClr val="FFFFFF"/>
                </a:solidFill>
                <a:latin typeface="Roboto"/>
                <a:cs typeface="Roboto"/>
              </a:rPr>
              <a:t>Model</a:t>
            </a:r>
            <a:r>
              <a:rPr sz="2000" spc="-8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"/>
                <a:cs typeface="Roboto"/>
              </a:rPr>
              <a:t>Development </a:t>
            </a:r>
            <a:r>
              <a:rPr sz="2000" spc="-25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2000" spc="-6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102100" y="1663700"/>
            <a:ext cx="6121400" cy="4597400"/>
            <a:chOff x="4102100" y="1663700"/>
            <a:chExt cx="6121400" cy="4597400"/>
          </a:xfrm>
        </p:grpSpPr>
        <p:sp>
          <p:nvSpPr>
            <p:cNvPr id="10" name="object 10"/>
            <p:cNvSpPr/>
            <p:nvPr/>
          </p:nvSpPr>
          <p:spPr>
            <a:xfrm>
              <a:off x="4114800" y="4966611"/>
              <a:ext cx="6096000" cy="1282065"/>
            </a:xfrm>
            <a:custGeom>
              <a:avLst/>
              <a:gdLst/>
              <a:ahLst/>
              <a:cxnLst/>
              <a:rect l="l" t="t" r="r" b="b"/>
              <a:pathLst>
                <a:path w="6096000" h="1282064">
                  <a:moveTo>
                    <a:pt x="609600" y="1281788"/>
                  </a:moveTo>
                  <a:lnTo>
                    <a:pt x="6096000" y="1281788"/>
                  </a:lnTo>
                  <a:lnTo>
                    <a:pt x="5486300" y="367388"/>
                  </a:lnTo>
                  <a:lnTo>
                    <a:pt x="1097360" y="367388"/>
                  </a:lnTo>
                  <a:lnTo>
                    <a:pt x="609600" y="1281788"/>
                  </a:lnTo>
                  <a:close/>
                </a:path>
                <a:path w="6096000" h="1282064">
                  <a:moveTo>
                    <a:pt x="609600" y="1281789"/>
                  </a:moveTo>
                  <a:lnTo>
                    <a:pt x="0" y="824589"/>
                  </a:lnTo>
                  <a:lnTo>
                    <a:pt x="610806" y="0"/>
                  </a:lnTo>
                  <a:lnTo>
                    <a:pt x="1097360" y="367239"/>
                  </a:lnTo>
                  <a:lnTo>
                    <a:pt x="609600" y="128178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25603" y="4146075"/>
              <a:ext cx="4875530" cy="1188085"/>
            </a:xfrm>
            <a:custGeom>
              <a:avLst/>
              <a:gdLst/>
              <a:ahLst/>
              <a:cxnLst/>
              <a:rect l="l" t="t" r="r" b="b"/>
              <a:pathLst>
                <a:path w="4875530" h="1188085">
                  <a:moveTo>
                    <a:pt x="4265996" y="273524"/>
                  </a:moveTo>
                  <a:lnTo>
                    <a:pt x="974156" y="273524"/>
                  </a:lnTo>
                  <a:lnTo>
                    <a:pt x="486556" y="1187924"/>
                  </a:lnTo>
                  <a:lnTo>
                    <a:pt x="4875495" y="1187924"/>
                  </a:lnTo>
                  <a:lnTo>
                    <a:pt x="4265996" y="273524"/>
                  </a:lnTo>
                  <a:close/>
                </a:path>
                <a:path w="4875530" h="1188085">
                  <a:moveTo>
                    <a:pt x="486553" y="1187775"/>
                  </a:moveTo>
                  <a:lnTo>
                    <a:pt x="974153" y="273524"/>
                  </a:lnTo>
                  <a:lnTo>
                    <a:pt x="607804" y="0"/>
                  </a:lnTo>
                  <a:lnTo>
                    <a:pt x="0" y="820535"/>
                  </a:lnTo>
                  <a:lnTo>
                    <a:pt x="486553" y="11877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3417" y="3321505"/>
              <a:ext cx="3658235" cy="1098550"/>
            </a:xfrm>
            <a:custGeom>
              <a:avLst/>
              <a:gdLst/>
              <a:ahLst/>
              <a:cxnLst/>
              <a:rect l="l" t="t" r="r" b="b"/>
              <a:pathLst>
                <a:path w="3658234" h="1098550">
                  <a:moveTo>
                    <a:pt x="3048580" y="183694"/>
                  </a:moveTo>
                  <a:lnTo>
                    <a:pt x="3658180" y="1098094"/>
                  </a:lnTo>
                  <a:lnTo>
                    <a:pt x="366340" y="1098094"/>
                  </a:lnTo>
                  <a:lnTo>
                    <a:pt x="854020" y="183694"/>
                  </a:lnTo>
                  <a:lnTo>
                    <a:pt x="3048580" y="183694"/>
                  </a:lnTo>
                  <a:close/>
                </a:path>
                <a:path w="3658234" h="1098550">
                  <a:moveTo>
                    <a:pt x="366349" y="1098094"/>
                  </a:moveTo>
                  <a:lnTo>
                    <a:pt x="854029" y="183694"/>
                  </a:lnTo>
                  <a:lnTo>
                    <a:pt x="610792" y="0"/>
                  </a:lnTo>
                  <a:lnTo>
                    <a:pt x="0" y="824569"/>
                  </a:lnTo>
                  <a:lnTo>
                    <a:pt x="366349" y="109809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944207" y="1676400"/>
              <a:ext cx="2438400" cy="1828800"/>
            </a:xfrm>
            <a:custGeom>
              <a:avLst/>
              <a:gdLst/>
              <a:ahLst/>
              <a:cxnLst/>
              <a:rect l="l" t="t" r="r" b="b"/>
              <a:pathLst>
                <a:path w="2438400" h="1828800">
                  <a:moveTo>
                    <a:pt x="1218594" y="0"/>
                  </a:moveTo>
                  <a:lnTo>
                    <a:pt x="2437794" y="1828800"/>
                  </a:lnTo>
                  <a:lnTo>
                    <a:pt x="243234" y="1828800"/>
                  </a:lnTo>
                  <a:lnTo>
                    <a:pt x="1218594" y="0"/>
                  </a:lnTo>
                  <a:close/>
                </a:path>
                <a:path w="2438400" h="1828800">
                  <a:moveTo>
                    <a:pt x="1218596" y="0"/>
                  </a:moveTo>
                  <a:lnTo>
                    <a:pt x="243236" y="1828800"/>
                  </a:lnTo>
                  <a:lnTo>
                    <a:pt x="0" y="1645105"/>
                  </a:lnTo>
                  <a:lnTo>
                    <a:pt x="1218596" y="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7871" y="1792078"/>
            <a:ext cx="7443470" cy="4770120"/>
            <a:chOff x="4857871" y="1792078"/>
            <a:chExt cx="7443470" cy="4770120"/>
          </a:xfrm>
        </p:grpSpPr>
        <p:sp>
          <p:nvSpPr>
            <p:cNvPr id="3" name="object 3"/>
            <p:cNvSpPr/>
            <p:nvPr/>
          </p:nvSpPr>
          <p:spPr>
            <a:xfrm>
              <a:off x="4857871" y="3579771"/>
              <a:ext cx="3449954" cy="1193165"/>
            </a:xfrm>
            <a:custGeom>
              <a:avLst/>
              <a:gdLst/>
              <a:ahLst/>
              <a:cxnLst/>
              <a:rect l="l" t="t" r="r" b="b"/>
              <a:pathLst>
                <a:path w="3449954" h="1193164">
                  <a:moveTo>
                    <a:pt x="2871249" y="1192865"/>
                  </a:moveTo>
                  <a:lnTo>
                    <a:pt x="0" y="1192865"/>
                  </a:lnTo>
                  <a:lnTo>
                    <a:pt x="385198" y="596432"/>
                  </a:lnTo>
                  <a:lnTo>
                    <a:pt x="1" y="1"/>
                  </a:lnTo>
                  <a:lnTo>
                    <a:pt x="2871040" y="0"/>
                  </a:lnTo>
                  <a:lnTo>
                    <a:pt x="3449343" y="596622"/>
                  </a:lnTo>
                  <a:lnTo>
                    <a:pt x="2871249" y="1192865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7871" y="4176383"/>
              <a:ext cx="4806315" cy="2385695"/>
            </a:xfrm>
            <a:custGeom>
              <a:avLst/>
              <a:gdLst/>
              <a:ahLst/>
              <a:cxnLst/>
              <a:rect l="l" t="t" r="r" b="b"/>
              <a:pathLst>
                <a:path w="4806315" h="2385695">
                  <a:moveTo>
                    <a:pt x="2019464" y="2385540"/>
                  </a:moveTo>
                  <a:lnTo>
                    <a:pt x="0" y="2385542"/>
                  </a:lnTo>
                  <a:lnTo>
                    <a:pt x="385198" y="1789110"/>
                  </a:lnTo>
                  <a:lnTo>
                    <a:pt x="1" y="1192680"/>
                  </a:lnTo>
                  <a:lnTo>
                    <a:pt x="2019464" y="1192675"/>
                  </a:lnTo>
                  <a:lnTo>
                    <a:pt x="2071651" y="1190565"/>
                  </a:lnTo>
                  <a:lnTo>
                    <a:pt x="2123160" y="1184303"/>
                  </a:lnTo>
                  <a:lnTo>
                    <a:pt x="2173764" y="1173983"/>
                  </a:lnTo>
                  <a:lnTo>
                    <a:pt x="2223231" y="1159704"/>
                  </a:lnTo>
                  <a:lnTo>
                    <a:pt x="2271334" y="1141562"/>
                  </a:lnTo>
                  <a:lnTo>
                    <a:pt x="2317844" y="1119655"/>
                  </a:lnTo>
                  <a:lnTo>
                    <a:pt x="2362530" y="1094079"/>
                  </a:lnTo>
                  <a:lnTo>
                    <a:pt x="2405163" y="1064932"/>
                  </a:lnTo>
                  <a:lnTo>
                    <a:pt x="2445515" y="1032311"/>
                  </a:lnTo>
                  <a:lnTo>
                    <a:pt x="2483356" y="996312"/>
                  </a:lnTo>
                  <a:lnTo>
                    <a:pt x="3449345" y="0"/>
                  </a:lnTo>
                  <a:lnTo>
                    <a:pt x="3485384" y="37181"/>
                  </a:lnTo>
                  <a:lnTo>
                    <a:pt x="3520452" y="72396"/>
                  </a:lnTo>
                  <a:lnTo>
                    <a:pt x="3556362" y="106563"/>
                  </a:lnTo>
                  <a:lnTo>
                    <a:pt x="3593091" y="139672"/>
                  </a:lnTo>
                  <a:lnTo>
                    <a:pt x="3630615" y="171712"/>
                  </a:lnTo>
                  <a:lnTo>
                    <a:pt x="3668908" y="202674"/>
                  </a:lnTo>
                  <a:lnTo>
                    <a:pt x="3707948" y="232547"/>
                  </a:lnTo>
                  <a:lnTo>
                    <a:pt x="3747710" y="261321"/>
                  </a:lnTo>
                  <a:lnTo>
                    <a:pt x="3788169" y="288986"/>
                  </a:lnTo>
                  <a:lnTo>
                    <a:pt x="3829302" y="315531"/>
                  </a:lnTo>
                  <a:lnTo>
                    <a:pt x="3871085" y="340947"/>
                  </a:lnTo>
                  <a:lnTo>
                    <a:pt x="3913492" y="365222"/>
                  </a:lnTo>
                  <a:lnTo>
                    <a:pt x="3956501" y="388347"/>
                  </a:lnTo>
                  <a:lnTo>
                    <a:pt x="4000086" y="410312"/>
                  </a:lnTo>
                  <a:lnTo>
                    <a:pt x="4044225" y="431106"/>
                  </a:lnTo>
                  <a:lnTo>
                    <a:pt x="4088891" y="450719"/>
                  </a:lnTo>
                  <a:lnTo>
                    <a:pt x="4134062" y="469141"/>
                  </a:lnTo>
                  <a:lnTo>
                    <a:pt x="4179713" y="486362"/>
                  </a:lnTo>
                  <a:lnTo>
                    <a:pt x="4225820" y="502370"/>
                  </a:lnTo>
                  <a:lnTo>
                    <a:pt x="4272359" y="517157"/>
                  </a:lnTo>
                  <a:lnTo>
                    <a:pt x="4319305" y="530712"/>
                  </a:lnTo>
                  <a:lnTo>
                    <a:pt x="4366635" y="543025"/>
                  </a:lnTo>
                  <a:lnTo>
                    <a:pt x="4414324" y="554085"/>
                  </a:lnTo>
                  <a:lnTo>
                    <a:pt x="4462348" y="563882"/>
                  </a:lnTo>
                  <a:lnTo>
                    <a:pt x="4510683" y="572406"/>
                  </a:lnTo>
                  <a:lnTo>
                    <a:pt x="4559305" y="579646"/>
                  </a:lnTo>
                  <a:lnTo>
                    <a:pt x="4608189" y="585593"/>
                  </a:lnTo>
                  <a:lnTo>
                    <a:pt x="4657312" y="590237"/>
                  </a:lnTo>
                  <a:lnTo>
                    <a:pt x="4706649" y="593566"/>
                  </a:lnTo>
                  <a:lnTo>
                    <a:pt x="4756176" y="595571"/>
                  </a:lnTo>
                  <a:lnTo>
                    <a:pt x="4806246" y="596242"/>
                  </a:lnTo>
                  <a:lnTo>
                    <a:pt x="4754060" y="598351"/>
                  </a:lnTo>
                  <a:lnTo>
                    <a:pt x="4702551" y="604614"/>
                  </a:lnTo>
                  <a:lnTo>
                    <a:pt x="4651948" y="614933"/>
                  </a:lnTo>
                  <a:lnTo>
                    <a:pt x="4602480" y="629213"/>
                  </a:lnTo>
                  <a:lnTo>
                    <a:pt x="4554377" y="647354"/>
                  </a:lnTo>
                  <a:lnTo>
                    <a:pt x="4507868" y="669261"/>
                  </a:lnTo>
                  <a:lnTo>
                    <a:pt x="4463182" y="694837"/>
                  </a:lnTo>
                  <a:lnTo>
                    <a:pt x="4420549" y="723984"/>
                  </a:lnTo>
                  <a:lnTo>
                    <a:pt x="4380197" y="756605"/>
                  </a:lnTo>
                  <a:lnTo>
                    <a:pt x="4342356" y="792604"/>
                  </a:lnTo>
                  <a:lnTo>
                    <a:pt x="3339771" y="1826661"/>
                  </a:lnTo>
                  <a:lnTo>
                    <a:pt x="3304705" y="1861865"/>
                  </a:lnTo>
                  <a:lnTo>
                    <a:pt x="3268797" y="1896021"/>
                  </a:lnTo>
                  <a:lnTo>
                    <a:pt x="3232070" y="1929120"/>
                  </a:lnTo>
                  <a:lnTo>
                    <a:pt x="3194549" y="1961150"/>
                  </a:lnTo>
                  <a:lnTo>
                    <a:pt x="3156259" y="1992102"/>
                  </a:lnTo>
                  <a:lnTo>
                    <a:pt x="3117222" y="2021966"/>
                  </a:lnTo>
                  <a:lnTo>
                    <a:pt x="3077464" y="2050731"/>
                  </a:lnTo>
                  <a:lnTo>
                    <a:pt x="3037009" y="2078386"/>
                  </a:lnTo>
                  <a:lnTo>
                    <a:pt x="2995881" y="2104923"/>
                  </a:lnTo>
                  <a:lnTo>
                    <a:pt x="2954103" y="2130330"/>
                  </a:lnTo>
                  <a:lnTo>
                    <a:pt x="2911701" y="2154598"/>
                  </a:lnTo>
                  <a:lnTo>
                    <a:pt x="2868697" y="2177715"/>
                  </a:lnTo>
                  <a:lnTo>
                    <a:pt x="2825118" y="2199673"/>
                  </a:lnTo>
                  <a:lnTo>
                    <a:pt x="2780985" y="2220460"/>
                  </a:lnTo>
                  <a:lnTo>
                    <a:pt x="2736325" y="2240066"/>
                  </a:lnTo>
                  <a:lnTo>
                    <a:pt x="2691161" y="2258482"/>
                  </a:lnTo>
                  <a:lnTo>
                    <a:pt x="2645516" y="2275697"/>
                  </a:lnTo>
                  <a:lnTo>
                    <a:pt x="2599416" y="2291700"/>
                  </a:lnTo>
                  <a:lnTo>
                    <a:pt x="2552885" y="2306482"/>
                  </a:lnTo>
                  <a:lnTo>
                    <a:pt x="2505946" y="2320033"/>
                  </a:lnTo>
                  <a:lnTo>
                    <a:pt x="2458623" y="2332341"/>
                  </a:lnTo>
                  <a:lnTo>
                    <a:pt x="2410942" y="2343397"/>
                  </a:lnTo>
                  <a:lnTo>
                    <a:pt x="2362926" y="2353191"/>
                  </a:lnTo>
                  <a:lnTo>
                    <a:pt x="2314599" y="2361712"/>
                  </a:lnTo>
                  <a:lnTo>
                    <a:pt x="2265985" y="2368950"/>
                  </a:lnTo>
                  <a:lnTo>
                    <a:pt x="2217109" y="2374895"/>
                  </a:lnTo>
                  <a:lnTo>
                    <a:pt x="2167995" y="2379537"/>
                  </a:lnTo>
                  <a:lnTo>
                    <a:pt x="2118667" y="2382865"/>
                  </a:lnTo>
                  <a:lnTo>
                    <a:pt x="2069148" y="2384870"/>
                  </a:lnTo>
                  <a:lnTo>
                    <a:pt x="2019464" y="2385540"/>
                  </a:lnTo>
                  <a:close/>
                </a:path>
              </a:pathLst>
            </a:custGeom>
            <a:solidFill>
              <a:srgbClr val="DE84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871" y="1792078"/>
              <a:ext cx="7443470" cy="2982595"/>
            </a:xfrm>
            <a:custGeom>
              <a:avLst/>
              <a:gdLst/>
              <a:ahLst/>
              <a:cxnLst/>
              <a:rect l="l" t="t" r="r" b="b"/>
              <a:pathLst>
                <a:path w="7443470" h="2982595">
                  <a:moveTo>
                    <a:pt x="4807414" y="2982163"/>
                  </a:moveTo>
                  <a:lnTo>
                    <a:pt x="4757722" y="2981492"/>
                  </a:lnTo>
                  <a:lnTo>
                    <a:pt x="4708195" y="2979487"/>
                  </a:lnTo>
                  <a:lnTo>
                    <a:pt x="4658858" y="2976158"/>
                  </a:lnTo>
                  <a:lnTo>
                    <a:pt x="4609735" y="2971514"/>
                  </a:lnTo>
                  <a:lnTo>
                    <a:pt x="4560851" y="2965567"/>
                  </a:lnTo>
                  <a:lnTo>
                    <a:pt x="4512229" y="2958326"/>
                  </a:lnTo>
                  <a:lnTo>
                    <a:pt x="4463894" y="2949802"/>
                  </a:lnTo>
                  <a:lnTo>
                    <a:pt x="4415870" y="2940005"/>
                  </a:lnTo>
                  <a:lnTo>
                    <a:pt x="4368181" y="2928945"/>
                  </a:lnTo>
                  <a:lnTo>
                    <a:pt x="4320851" y="2916633"/>
                  </a:lnTo>
                  <a:lnTo>
                    <a:pt x="4273905" y="2903078"/>
                  </a:lnTo>
                  <a:lnTo>
                    <a:pt x="4227366" y="2888291"/>
                  </a:lnTo>
                  <a:lnTo>
                    <a:pt x="4181259" y="2872282"/>
                  </a:lnTo>
                  <a:lnTo>
                    <a:pt x="4135608" y="2855062"/>
                  </a:lnTo>
                  <a:lnTo>
                    <a:pt x="4090437" y="2836640"/>
                  </a:lnTo>
                  <a:lnTo>
                    <a:pt x="4045770" y="2817027"/>
                  </a:lnTo>
                  <a:lnTo>
                    <a:pt x="4001632" y="2796233"/>
                  </a:lnTo>
                  <a:lnTo>
                    <a:pt x="3958047" y="2774268"/>
                  </a:lnTo>
                  <a:lnTo>
                    <a:pt x="3915038" y="2751143"/>
                  </a:lnTo>
                  <a:lnTo>
                    <a:pt x="3872631" y="2726867"/>
                  </a:lnTo>
                  <a:lnTo>
                    <a:pt x="3830848" y="2701452"/>
                  </a:lnTo>
                  <a:lnTo>
                    <a:pt x="3789715" y="2674907"/>
                  </a:lnTo>
                  <a:lnTo>
                    <a:pt x="3749256" y="2647242"/>
                  </a:lnTo>
                  <a:lnTo>
                    <a:pt x="3709494" y="2618468"/>
                  </a:lnTo>
                  <a:lnTo>
                    <a:pt x="3670454" y="2588595"/>
                  </a:lnTo>
                  <a:lnTo>
                    <a:pt x="3632160" y="2557633"/>
                  </a:lnTo>
                  <a:lnTo>
                    <a:pt x="3594637" y="2525592"/>
                  </a:lnTo>
                  <a:lnTo>
                    <a:pt x="3557908" y="2492483"/>
                  </a:lnTo>
                  <a:lnTo>
                    <a:pt x="3521997" y="2458316"/>
                  </a:lnTo>
                  <a:lnTo>
                    <a:pt x="3486930" y="2423102"/>
                  </a:lnTo>
                  <a:lnTo>
                    <a:pt x="2484862" y="1389291"/>
                  </a:lnTo>
                  <a:lnTo>
                    <a:pt x="2447019" y="1353281"/>
                  </a:lnTo>
                  <a:lnTo>
                    <a:pt x="2406664" y="1320649"/>
                  </a:lnTo>
                  <a:lnTo>
                    <a:pt x="2364026" y="1291493"/>
                  </a:lnTo>
                  <a:lnTo>
                    <a:pt x="2319335" y="1265909"/>
                  </a:lnTo>
                  <a:lnTo>
                    <a:pt x="2272820" y="1243994"/>
                  </a:lnTo>
                  <a:lnTo>
                    <a:pt x="2224709" y="1225847"/>
                  </a:lnTo>
                  <a:lnTo>
                    <a:pt x="2175234" y="1211563"/>
                  </a:lnTo>
                  <a:lnTo>
                    <a:pt x="2124622" y="1201240"/>
                  </a:lnTo>
                  <a:lnTo>
                    <a:pt x="2073104" y="1194975"/>
                  </a:lnTo>
                  <a:lnTo>
                    <a:pt x="2020908" y="1192865"/>
                  </a:lnTo>
                  <a:lnTo>
                    <a:pt x="0" y="1192864"/>
                  </a:lnTo>
                  <a:lnTo>
                    <a:pt x="385198" y="596431"/>
                  </a:lnTo>
                  <a:lnTo>
                    <a:pt x="1" y="0"/>
                  </a:lnTo>
                  <a:lnTo>
                    <a:pt x="2020908" y="0"/>
                  </a:lnTo>
                  <a:lnTo>
                    <a:pt x="2070601" y="670"/>
                  </a:lnTo>
                  <a:lnTo>
                    <a:pt x="2120128" y="2675"/>
                  </a:lnTo>
                  <a:lnTo>
                    <a:pt x="2169465" y="6005"/>
                  </a:lnTo>
                  <a:lnTo>
                    <a:pt x="2218588" y="10648"/>
                  </a:lnTo>
                  <a:lnTo>
                    <a:pt x="2267472" y="16595"/>
                  </a:lnTo>
                  <a:lnTo>
                    <a:pt x="2316094" y="23836"/>
                  </a:lnTo>
                  <a:lnTo>
                    <a:pt x="2364429" y="32360"/>
                  </a:lnTo>
                  <a:lnTo>
                    <a:pt x="2412453" y="42157"/>
                  </a:lnTo>
                  <a:lnTo>
                    <a:pt x="2460142" y="53217"/>
                  </a:lnTo>
                  <a:lnTo>
                    <a:pt x="2507472" y="65529"/>
                  </a:lnTo>
                  <a:lnTo>
                    <a:pt x="2554418" y="79084"/>
                  </a:lnTo>
                  <a:lnTo>
                    <a:pt x="2600957" y="93871"/>
                  </a:lnTo>
                  <a:lnTo>
                    <a:pt x="2647064" y="109880"/>
                  </a:lnTo>
                  <a:lnTo>
                    <a:pt x="2692715" y="127100"/>
                  </a:lnTo>
                  <a:lnTo>
                    <a:pt x="2737886" y="145522"/>
                  </a:lnTo>
                  <a:lnTo>
                    <a:pt x="2782552" y="165135"/>
                  </a:lnTo>
                  <a:lnTo>
                    <a:pt x="2826690" y="185930"/>
                  </a:lnTo>
                  <a:lnTo>
                    <a:pt x="2870276" y="207894"/>
                  </a:lnTo>
                  <a:lnTo>
                    <a:pt x="2913284" y="231019"/>
                  </a:lnTo>
                  <a:lnTo>
                    <a:pt x="2955692" y="255295"/>
                  </a:lnTo>
                  <a:lnTo>
                    <a:pt x="2997474" y="280710"/>
                  </a:lnTo>
                  <a:lnTo>
                    <a:pt x="3038607" y="307256"/>
                  </a:lnTo>
                  <a:lnTo>
                    <a:pt x="3079067" y="334920"/>
                  </a:lnTo>
                  <a:lnTo>
                    <a:pt x="3118829" y="363694"/>
                  </a:lnTo>
                  <a:lnTo>
                    <a:pt x="3157868" y="393568"/>
                  </a:lnTo>
                  <a:lnTo>
                    <a:pt x="3196162" y="424529"/>
                  </a:lnTo>
                  <a:lnTo>
                    <a:pt x="3233686" y="456570"/>
                  </a:lnTo>
                  <a:lnTo>
                    <a:pt x="3270415" y="489679"/>
                  </a:lnTo>
                  <a:lnTo>
                    <a:pt x="3306325" y="523846"/>
                  </a:lnTo>
                  <a:lnTo>
                    <a:pt x="3341393" y="559061"/>
                  </a:lnTo>
                  <a:lnTo>
                    <a:pt x="4343461" y="1592871"/>
                  </a:lnTo>
                  <a:lnTo>
                    <a:pt x="4381303" y="1628881"/>
                  </a:lnTo>
                  <a:lnTo>
                    <a:pt x="4421658" y="1661513"/>
                  </a:lnTo>
                  <a:lnTo>
                    <a:pt x="4464296" y="1690670"/>
                  </a:lnTo>
                  <a:lnTo>
                    <a:pt x="4508987" y="1716254"/>
                  </a:lnTo>
                  <a:lnTo>
                    <a:pt x="4555503" y="1738168"/>
                  </a:lnTo>
                  <a:lnTo>
                    <a:pt x="4603613" y="1756316"/>
                  </a:lnTo>
                  <a:lnTo>
                    <a:pt x="4653088" y="1770599"/>
                  </a:lnTo>
                  <a:lnTo>
                    <a:pt x="4703700" y="1780922"/>
                  </a:lnTo>
                  <a:lnTo>
                    <a:pt x="4755218" y="1787187"/>
                  </a:lnTo>
                  <a:lnTo>
                    <a:pt x="4807414" y="1789297"/>
                  </a:lnTo>
                  <a:lnTo>
                    <a:pt x="7057787" y="1787685"/>
                  </a:lnTo>
                  <a:lnTo>
                    <a:pt x="7442984" y="2384116"/>
                  </a:lnTo>
                  <a:lnTo>
                    <a:pt x="7057786" y="2980549"/>
                  </a:lnTo>
                  <a:lnTo>
                    <a:pt x="4807414" y="2982163"/>
                  </a:lnTo>
                  <a:close/>
                </a:path>
              </a:pathLst>
            </a:custGeom>
            <a:solidFill>
              <a:srgbClr val="E55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27010" y="2132873"/>
            <a:ext cx="2393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b="1" spc="-50" dirty="0">
                <a:solidFill>
                  <a:srgbClr val="E55752"/>
                </a:solidFill>
                <a:latin typeface="Roboto"/>
                <a:cs typeface="Roboto"/>
              </a:rPr>
              <a:t>1</a:t>
            </a:r>
            <a:endParaRPr sz="29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7010" y="3922171"/>
            <a:ext cx="2393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b="1" spc="-50" dirty="0">
                <a:solidFill>
                  <a:srgbClr val="3BC583"/>
                </a:solidFill>
                <a:latin typeface="Roboto"/>
                <a:cs typeface="Roboto"/>
              </a:rPr>
              <a:t>2</a:t>
            </a:r>
            <a:endParaRPr sz="29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7010" y="5711469"/>
            <a:ext cx="23939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b="1" spc="-50" dirty="0">
                <a:solidFill>
                  <a:srgbClr val="DE8431"/>
                </a:solidFill>
                <a:latin typeface="Roboto"/>
                <a:cs typeface="Roboto"/>
              </a:rPr>
              <a:t>3</a:t>
            </a:r>
            <a:endParaRPr sz="29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80725" y="2027120"/>
            <a:ext cx="150431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spc="-10" dirty="0">
                <a:solidFill>
                  <a:srgbClr val="533939"/>
                </a:solidFill>
                <a:latin typeface="Roboto"/>
                <a:cs typeface="Roboto"/>
              </a:rPr>
              <a:t>Balances</a:t>
            </a:r>
            <a:r>
              <a:rPr sz="1450" spc="-1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533939"/>
                </a:solidFill>
                <a:latin typeface="Roboto"/>
                <a:cs typeface="Roboto"/>
              </a:rPr>
              <a:t>intricate </a:t>
            </a:r>
            <a:r>
              <a:rPr sz="1450" dirty="0">
                <a:solidFill>
                  <a:srgbClr val="533939"/>
                </a:solidFill>
                <a:latin typeface="Roboto"/>
                <a:cs typeface="Roboto"/>
              </a:rPr>
              <a:t>patterns</a:t>
            </a:r>
            <a:r>
              <a:rPr sz="1450" spc="-9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450" spc="-20" dirty="0">
                <a:solidFill>
                  <a:srgbClr val="533939"/>
                </a:solidFill>
                <a:latin typeface="Roboto"/>
                <a:cs typeface="Roboto"/>
              </a:rPr>
              <a:t>with </a:t>
            </a:r>
            <a:r>
              <a:rPr sz="1450" spc="-10" dirty="0">
                <a:solidFill>
                  <a:srgbClr val="533939"/>
                </a:solidFill>
                <a:latin typeface="Roboto"/>
                <a:cs typeface="Roboto"/>
              </a:rPr>
              <a:t>overfitting risks.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6455" y="5645221"/>
            <a:ext cx="1071880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FFFFFF"/>
                </a:solidFill>
                <a:latin typeface="Roboto"/>
                <a:cs typeface="Roboto"/>
              </a:rPr>
              <a:t>Feature Selection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65288" y="3855923"/>
            <a:ext cx="1649095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6515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394454"/>
                </a:solidFill>
                <a:latin typeface="Roboto"/>
                <a:cs typeface="Roboto"/>
              </a:rPr>
              <a:t>Improved Generalization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1616" y="3704587"/>
            <a:ext cx="1581785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dirty="0">
                <a:solidFill>
                  <a:srgbClr val="37473F"/>
                </a:solidFill>
                <a:latin typeface="Roboto"/>
                <a:cs typeface="Roboto"/>
              </a:rPr>
              <a:t>Larger</a:t>
            </a:r>
            <a:r>
              <a:rPr sz="1450" spc="-7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7473F"/>
                </a:solidFill>
                <a:latin typeface="Roboto"/>
                <a:cs typeface="Roboto"/>
              </a:rPr>
              <a:t>datasets improve representation</a:t>
            </a:r>
            <a:r>
              <a:rPr sz="1450" spc="-25" dirty="0">
                <a:solidFill>
                  <a:srgbClr val="37473F"/>
                </a:solidFill>
                <a:latin typeface="Roboto"/>
                <a:cs typeface="Roboto"/>
              </a:rPr>
              <a:t> and </a:t>
            </a:r>
            <a:r>
              <a:rPr sz="1450" spc="-10" dirty="0">
                <a:solidFill>
                  <a:srgbClr val="37473F"/>
                </a:solidFill>
                <a:latin typeface="Roboto"/>
                <a:cs typeface="Roboto"/>
              </a:rPr>
              <a:t>generalization.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66455" y="2066625"/>
            <a:ext cx="1282700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b="1" spc="-10" dirty="0">
                <a:solidFill>
                  <a:srgbClr val="FFFFFF"/>
                </a:solidFill>
                <a:latin typeface="Roboto"/>
                <a:cs typeface="Roboto"/>
              </a:rPr>
              <a:t>Model Complexity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0725" y="5493885"/>
            <a:ext cx="1532890" cy="92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spc="-10" dirty="0">
                <a:solidFill>
                  <a:srgbClr val="4C3F33"/>
                </a:solidFill>
                <a:latin typeface="Roboto"/>
                <a:cs typeface="Roboto"/>
              </a:rPr>
              <a:t>Relevant</a:t>
            </a:r>
            <a:r>
              <a:rPr sz="1450" spc="-1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4C3F33"/>
                </a:solidFill>
                <a:latin typeface="Roboto"/>
                <a:cs typeface="Roboto"/>
              </a:rPr>
              <a:t>features </a:t>
            </a:r>
            <a:r>
              <a:rPr sz="1450" dirty="0">
                <a:solidFill>
                  <a:srgbClr val="4C3F33"/>
                </a:solidFill>
                <a:latin typeface="Roboto"/>
                <a:cs typeface="Roboto"/>
              </a:rPr>
              <a:t>prevent</a:t>
            </a:r>
            <a:r>
              <a:rPr sz="1450" spc="-8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4C3F33"/>
                </a:solidFill>
                <a:latin typeface="Roboto"/>
                <a:cs typeface="Roboto"/>
              </a:rPr>
              <a:t>overfitting </a:t>
            </a:r>
            <a:r>
              <a:rPr sz="1450" dirty="0">
                <a:solidFill>
                  <a:srgbClr val="4C3F33"/>
                </a:solidFill>
                <a:latin typeface="Roboto"/>
                <a:cs typeface="Roboto"/>
              </a:rPr>
              <a:t>and</a:t>
            </a:r>
            <a:r>
              <a:rPr sz="1450" spc="-3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4C3F33"/>
                </a:solidFill>
                <a:latin typeface="Roboto"/>
                <a:cs typeface="Roboto"/>
              </a:rPr>
              <a:t>enhance generalization.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66455" y="3855923"/>
            <a:ext cx="1527175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solidFill>
                  <a:srgbClr val="FFFFFF"/>
                </a:solidFill>
                <a:latin typeface="Roboto"/>
                <a:cs typeface="Roboto"/>
              </a:rPr>
              <a:t>Training</a:t>
            </a:r>
            <a:r>
              <a:rPr sz="1950" b="1" spc="3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950" b="1" spc="-20" dirty="0">
                <a:solidFill>
                  <a:srgbClr val="FFFFFF"/>
                </a:solidFill>
                <a:latin typeface="Roboto"/>
                <a:cs typeface="Roboto"/>
              </a:rPr>
              <a:t>Data Size</a:t>
            </a:r>
            <a:endParaRPr sz="195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845446" y="1779652"/>
            <a:ext cx="7468234" cy="4794885"/>
            <a:chOff x="4845446" y="1779652"/>
            <a:chExt cx="7468234" cy="4794885"/>
          </a:xfrm>
        </p:grpSpPr>
        <p:sp>
          <p:nvSpPr>
            <p:cNvPr id="18" name="object 18"/>
            <p:cNvSpPr/>
            <p:nvPr/>
          </p:nvSpPr>
          <p:spPr>
            <a:xfrm>
              <a:off x="4857871" y="3579771"/>
              <a:ext cx="3449954" cy="1193165"/>
            </a:xfrm>
            <a:custGeom>
              <a:avLst/>
              <a:gdLst/>
              <a:ahLst/>
              <a:cxnLst/>
              <a:rect l="l" t="t" r="r" b="b"/>
              <a:pathLst>
                <a:path w="3449954" h="1193164">
                  <a:moveTo>
                    <a:pt x="385198" y="596432"/>
                  </a:moveTo>
                  <a:lnTo>
                    <a:pt x="0" y="1192865"/>
                  </a:lnTo>
                  <a:lnTo>
                    <a:pt x="2871249" y="1192865"/>
                  </a:lnTo>
                  <a:lnTo>
                    <a:pt x="3449343" y="596622"/>
                  </a:lnTo>
                  <a:lnTo>
                    <a:pt x="2871040" y="0"/>
                  </a:lnTo>
                  <a:lnTo>
                    <a:pt x="1" y="1"/>
                  </a:lnTo>
                  <a:lnTo>
                    <a:pt x="385198" y="596432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7871" y="4176383"/>
              <a:ext cx="4806315" cy="2385695"/>
            </a:xfrm>
            <a:custGeom>
              <a:avLst/>
              <a:gdLst/>
              <a:ahLst/>
              <a:cxnLst/>
              <a:rect l="l" t="t" r="r" b="b"/>
              <a:pathLst>
                <a:path w="4806315" h="2385695">
                  <a:moveTo>
                    <a:pt x="385198" y="1789110"/>
                  </a:moveTo>
                  <a:lnTo>
                    <a:pt x="0" y="2385542"/>
                  </a:lnTo>
                  <a:lnTo>
                    <a:pt x="2019464" y="2385540"/>
                  </a:lnTo>
                  <a:lnTo>
                    <a:pt x="2069148" y="2384870"/>
                  </a:lnTo>
                  <a:lnTo>
                    <a:pt x="2118667" y="2382865"/>
                  </a:lnTo>
                  <a:lnTo>
                    <a:pt x="2167995" y="2379537"/>
                  </a:lnTo>
                  <a:lnTo>
                    <a:pt x="2217109" y="2374895"/>
                  </a:lnTo>
                  <a:lnTo>
                    <a:pt x="2265985" y="2368950"/>
                  </a:lnTo>
                  <a:lnTo>
                    <a:pt x="2314599" y="2361712"/>
                  </a:lnTo>
                  <a:lnTo>
                    <a:pt x="2362926" y="2353191"/>
                  </a:lnTo>
                  <a:lnTo>
                    <a:pt x="2410942" y="2343397"/>
                  </a:lnTo>
                  <a:lnTo>
                    <a:pt x="2458623" y="2332341"/>
                  </a:lnTo>
                  <a:lnTo>
                    <a:pt x="2505946" y="2320033"/>
                  </a:lnTo>
                  <a:lnTo>
                    <a:pt x="2552885" y="2306482"/>
                  </a:lnTo>
                  <a:lnTo>
                    <a:pt x="2599416" y="2291700"/>
                  </a:lnTo>
                  <a:lnTo>
                    <a:pt x="2645516" y="2275697"/>
                  </a:lnTo>
                  <a:lnTo>
                    <a:pt x="2691161" y="2258482"/>
                  </a:lnTo>
                  <a:lnTo>
                    <a:pt x="2736325" y="2240066"/>
                  </a:lnTo>
                  <a:lnTo>
                    <a:pt x="2780985" y="2220460"/>
                  </a:lnTo>
                  <a:lnTo>
                    <a:pt x="2825118" y="2199673"/>
                  </a:lnTo>
                  <a:lnTo>
                    <a:pt x="2868697" y="2177715"/>
                  </a:lnTo>
                  <a:lnTo>
                    <a:pt x="2911701" y="2154598"/>
                  </a:lnTo>
                  <a:lnTo>
                    <a:pt x="2954103" y="2130330"/>
                  </a:lnTo>
                  <a:lnTo>
                    <a:pt x="2995881" y="2104923"/>
                  </a:lnTo>
                  <a:lnTo>
                    <a:pt x="3037009" y="2078386"/>
                  </a:lnTo>
                  <a:lnTo>
                    <a:pt x="3077464" y="2050731"/>
                  </a:lnTo>
                  <a:lnTo>
                    <a:pt x="3117222" y="2021966"/>
                  </a:lnTo>
                  <a:lnTo>
                    <a:pt x="3156259" y="1992102"/>
                  </a:lnTo>
                  <a:lnTo>
                    <a:pt x="3194549" y="1961150"/>
                  </a:lnTo>
                  <a:lnTo>
                    <a:pt x="3232070" y="1929120"/>
                  </a:lnTo>
                  <a:lnTo>
                    <a:pt x="3268797" y="1896021"/>
                  </a:lnTo>
                  <a:lnTo>
                    <a:pt x="3304705" y="1861865"/>
                  </a:lnTo>
                  <a:lnTo>
                    <a:pt x="3339771" y="1826661"/>
                  </a:lnTo>
                  <a:lnTo>
                    <a:pt x="4342356" y="792604"/>
                  </a:lnTo>
                  <a:lnTo>
                    <a:pt x="4380197" y="756605"/>
                  </a:lnTo>
                  <a:lnTo>
                    <a:pt x="4420549" y="723984"/>
                  </a:lnTo>
                  <a:lnTo>
                    <a:pt x="4463182" y="694837"/>
                  </a:lnTo>
                  <a:lnTo>
                    <a:pt x="4507868" y="669261"/>
                  </a:lnTo>
                  <a:lnTo>
                    <a:pt x="4554377" y="647354"/>
                  </a:lnTo>
                  <a:lnTo>
                    <a:pt x="4602480" y="629213"/>
                  </a:lnTo>
                  <a:lnTo>
                    <a:pt x="4651948" y="614933"/>
                  </a:lnTo>
                  <a:lnTo>
                    <a:pt x="4702551" y="604614"/>
                  </a:lnTo>
                  <a:lnTo>
                    <a:pt x="4754060" y="598351"/>
                  </a:lnTo>
                  <a:lnTo>
                    <a:pt x="4806246" y="596242"/>
                  </a:lnTo>
                  <a:lnTo>
                    <a:pt x="4805869" y="596242"/>
                  </a:lnTo>
                  <a:lnTo>
                    <a:pt x="4756176" y="595571"/>
                  </a:lnTo>
                  <a:lnTo>
                    <a:pt x="4706649" y="593566"/>
                  </a:lnTo>
                  <a:lnTo>
                    <a:pt x="4657312" y="590237"/>
                  </a:lnTo>
                  <a:lnTo>
                    <a:pt x="4608189" y="585593"/>
                  </a:lnTo>
                  <a:lnTo>
                    <a:pt x="4559305" y="579646"/>
                  </a:lnTo>
                  <a:lnTo>
                    <a:pt x="4510683" y="572406"/>
                  </a:lnTo>
                  <a:lnTo>
                    <a:pt x="4462348" y="563882"/>
                  </a:lnTo>
                  <a:lnTo>
                    <a:pt x="4414324" y="554085"/>
                  </a:lnTo>
                  <a:lnTo>
                    <a:pt x="4366635" y="543025"/>
                  </a:lnTo>
                  <a:lnTo>
                    <a:pt x="4319305" y="530712"/>
                  </a:lnTo>
                  <a:lnTo>
                    <a:pt x="4272359" y="517157"/>
                  </a:lnTo>
                  <a:lnTo>
                    <a:pt x="4225820" y="502370"/>
                  </a:lnTo>
                  <a:lnTo>
                    <a:pt x="4179713" y="486362"/>
                  </a:lnTo>
                  <a:lnTo>
                    <a:pt x="4134062" y="469141"/>
                  </a:lnTo>
                  <a:lnTo>
                    <a:pt x="4088891" y="450719"/>
                  </a:lnTo>
                  <a:lnTo>
                    <a:pt x="4044225" y="431106"/>
                  </a:lnTo>
                  <a:lnTo>
                    <a:pt x="4000086" y="410312"/>
                  </a:lnTo>
                  <a:lnTo>
                    <a:pt x="3956501" y="388347"/>
                  </a:lnTo>
                  <a:lnTo>
                    <a:pt x="3913492" y="365222"/>
                  </a:lnTo>
                  <a:lnTo>
                    <a:pt x="3871085" y="340947"/>
                  </a:lnTo>
                  <a:lnTo>
                    <a:pt x="3829302" y="315531"/>
                  </a:lnTo>
                  <a:lnTo>
                    <a:pt x="3788169" y="288986"/>
                  </a:lnTo>
                  <a:lnTo>
                    <a:pt x="3747710" y="261321"/>
                  </a:lnTo>
                  <a:lnTo>
                    <a:pt x="3707948" y="232547"/>
                  </a:lnTo>
                  <a:lnTo>
                    <a:pt x="3668908" y="202674"/>
                  </a:lnTo>
                  <a:lnTo>
                    <a:pt x="3630615" y="171712"/>
                  </a:lnTo>
                  <a:lnTo>
                    <a:pt x="3593091" y="139672"/>
                  </a:lnTo>
                  <a:lnTo>
                    <a:pt x="3556362" y="106563"/>
                  </a:lnTo>
                  <a:lnTo>
                    <a:pt x="3520452" y="72396"/>
                  </a:lnTo>
                  <a:lnTo>
                    <a:pt x="3485384" y="37181"/>
                  </a:lnTo>
                  <a:lnTo>
                    <a:pt x="3449345" y="0"/>
                  </a:lnTo>
                  <a:lnTo>
                    <a:pt x="2483356" y="996312"/>
                  </a:lnTo>
                  <a:lnTo>
                    <a:pt x="2445515" y="1032311"/>
                  </a:lnTo>
                  <a:lnTo>
                    <a:pt x="2405163" y="1064932"/>
                  </a:lnTo>
                  <a:lnTo>
                    <a:pt x="2362530" y="1094079"/>
                  </a:lnTo>
                  <a:lnTo>
                    <a:pt x="2317844" y="1119655"/>
                  </a:lnTo>
                  <a:lnTo>
                    <a:pt x="2271334" y="1141562"/>
                  </a:lnTo>
                  <a:lnTo>
                    <a:pt x="2223231" y="1159704"/>
                  </a:lnTo>
                  <a:lnTo>
                    <a:pt x="2173764" y="1173983"/>
                  </a:lnTo>
                  <a:lnTo>
                    <a:pt x="2123160" y="1184303"/>
                  </a:lnTo>
                  <a:lnTo>
                    <a:pt x="2071651" y="1190565"/>
                  </a:lnTo>
                  <a:lnTo>
                    <a:pt x="2019464" y="1192675"/>
                  </a:lnTo>
                  <a:lnTo>
                    <a:pt x="1" y="1192680"/>
                  </a:lnTo>
                  <a:lnTo>
                    <a:pt x="385198" y="1789110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7871" y="1792078"/>
              <a:ext cx="7443470" cy="2982595"/>
            </a:xfrm>
            <a:custGeom>
              <a:avLst/>
              <a:gdLst/>
              <a:ahLst/>
              <a:cxnLst/>
              <a:rect l="l" t="t" r="r" b="b"/>
              <a:pathLst>
                <a:path w="7443470" h="2982595">
                  <a:moveTo>
                    <a:pt x="4807414" y="2982163"/>
                  </a:moveTo>
                  <a:lnTo>
                    <a:pt x="4757722" y="2981492"/>
                  </a:lnTo>
                  <a:lnTo>
                    <a:pt x="4708195" y="2979487"/>
                  </a:lnTo>
                  <a:lnTo>
                    <a:pt x="4658858" y="2976158"/>
                  </a:lnTo>
                  <a:lnTo>
                    <a:pt x="4609735" y="2971514"/>
                  </a:lnTo>
                  <a:lnTo>
                    <a:pt x="4560851" y="2965567"/>
                  </a:lnTo>
                  <a:lnTo>
                    <a:pt x="4512229" y="2958326"/>
                  </a:lnTo>
                  <a:lnTo>
                    <a:pt x="4463894" y="2949802"/>
                  </a:lnTo>
                  <a:lnTo>
                    <a:pt x="4415870" y="2940005"/>
                  </a:lnTo>
                  <a:lnTo>
                    <a:pt x="4368181" y="2928945"/>
                  </a:lnTo>
                  <a:lnTo>
                    <a:pt x="4320851" y="2916633"/>
                  </a:lnTo>
                  <a:lnTo>
                    <a:pt x="4273905" y="2903078"/>
                  </a:lnTo>
                  <a:lnTo>
                    <a:pt x="4227366" y="2888291"/>
                  </a:lnTo>
                  <a:lnTo>
                    <a:pt x="4181259" y="2872282"/>
                  </a:lnTo>
                  <a:lnTo>
                    <a:pt x="4135608" y="2855062"/>
                  </a:lnTo>
                  <a:lnTo>
                    <a:pt x="4090437" y="2836640"/>
                  </a:lnTo>
                  <a:lnTo>
                    <a:pt x="4045770" y="2817027"/>
                  </a:lnTo>
                  <a:lnTo>
                    <a:pt x="4001632" y="2796233"/>
                  </a:lnTo>
                  <a:lnTo>
                    <a:pt x="3958047" y="2774268"/>
                  </a:lnTo>
                  <a:lnTo>
                    <a:pt x="3915038" y="2751143"/>
                  </a:lnTo>
                  <a:lnTo>
                    <a:pt x="3872631" y="2726867"/>
                  </a:lnTo>
                  <a:lnTo>
                    <a:pt x="3830848" y="2701452"/>
                  </a:lnTo>
                  <a:lnTo>
                    <a:pt x="3789715" y="2674907"/>
                  </a:lnTo>
                  <a:lnTo>
                    <a:pt x="3749256" y="2647242"/>
                  </a:lnTo>
                  <a:lnTo>
                    <a:pt x="3709494" y="2618468"/>
                  </a:lnTo>
                  <a:lnTo>
                    <a:pt x="3670454" y="2588595"/>
                  </a:lnTo>
                  <a:lnTo>
                    <a:pt x="3632160" y="2557633"/>
                  </a:lnTo>
                  <a:lnTo>
                    <a:pt x="3594637" y="2525592"/>
                  </a:lnTo>
                  <a:lnTo>
                    <a:pt x="3557908" y="2492483"/>
                  </a:lnTo>
                  <a:lnTo>
                    <a:pt x="3521997" y="2458316"/>
                  </a:lnTo>
                  <a:lnTo>
                    <a:pt x="3486930" y="2423102"/>
                  </a:lnTo>
                  <a:lnTo>
                    <a:pt x="2484862" y="1389291"/>
                  </a:lnTo>
                  <a:lnTo>
                    <a:pt x="2447019" y="1353281"/>
                  </a:lnTo>
                  <a:lnTo>
                    <a:pt x="2406664" y="1320649"/>
                  </a:lnTo>
                  <a:lnTo>
                    <a:pt x="2364026" y="1291493"/>
                  </a:lnTo>
                  <a:lnTo>
                    <a:pt x="2319335" y="1265909"/>
                  </a:lnTo>
                  <a:lnTo>
                    <a:pt x="2272820" y="1243994"/>
                  </a:lnTo>
                  <a:lnTo>
                    <a:pt x="2224709" y="1225847"/>
                  </a:lnTo>
                  <a:lnTo>
                    <a:pt x="2175234" y="1211563"/>
                  </a:lnTo>
                  <a:lnTo>
                    <a:pt x="2124622" y="1201240"/>
                  </a:lnTo>
                  <a:lnTo>
                    <a:pt x="2073104" y="1194975"/>
                  </a:lnTo>
                  <a:lnTo>
                    <a:pt x="2020908" y="1192865"/>
                  </a:lnTo>
                  <a:lnTo>
                    <a:pt x="0" y="1192864"/>
                  </a:lnTo>
                  <a:lnTo>
                    <a:pt x="385198" y="596431"/>
                  </a:lnTo>
                  <a:lnTo>
                    <a:pt x="1" y="0"/>
                  </a:lnTo>
                  <a:lnTo>
                    <a:pt x="2020908" y="0"/>
                  </a:lnTo>
                  <a:lnTo>
                    <a:pt x="2070601" y="670"/>
                  </a:lnTo>
                  <a:lnTo>
                    <a:pt x="2120128" y="2675"/>
                  </a:lnTo>
                  <a:lnTo>
                    <a:pt x="2169465" y="6005"/>
                  </a:lnTo>
                  <a:lnTo>
                    <a:pt x="2218588" y="10648"/>
                  </a:lnTo>
                  <a:lnTo>
                    <a:pt x="2267472" y="16595"/>
                  </a:lnTo>
                  <a:lnTo>
                    <a:pt x="2316094" y="23836"/>
                  </a:lnTo>
                  <a:lnTo>
                    <a:pt x="2364429" y="32360"/>
                  </a:lnTo>
                  <a:lnTo>
                    <a:pt x="2412453" y="42157"/>
                  </a:lnTo>
                  <a:lnTo>
                    <a:pt x="2460142" y="53217"/>
                  </a:lnTo>
                  <a:lnTo>
                    <a:pt x="2507472" y="65529"/>
                  </a:lnTo>
                  <a:lnTo>
                    <a:pt x="2554418" y="79084"/>
                  </a:lnTo>
                  <a:lnTo>
                    <a:pt x="2600957" y="93871"/>
                  </a:lnTo>
                  <a:lnTo>
                    <a:pt x="2647064" y="109880"/>
                  </a:lnTo>
                  <a:lnTo>
                    <a:pt x="2692715" y="127100"/>
                  </a:lnTo>
                  <a:lnTo>
                    <a:pt x="2737886" y="145522"/>
                  </a:lnTo>
                  <a:lnTo>
                    <a:pt x="2782552" y="165135"/>
                  </a:lnTo>
                  <a:lnTo>
                    <a:pt x="2826690" y="185930"/>
                  </a:lnTo>
                  <a:lnTo>
                    <a:pt x="2870276" y="207894"/>
                  </a:lnTo>
                  <a:lnTo>
                    <a:pt x="2913284" y="231019"/>
                  </a:lnTo>
                  <a:lnTo>
                    <a:pt x="2955692" y="255295"/>
                  </a:lnTo>
                  <a:lnTo>
                    <a:pt x="2997474" y="280710"/>
                  </a:lnTo>
                  <a:lnTo>
                    <a:pt x="3038607" y="307256"/>
                  </a:lnTo>
                  <a:lnTo>
                    <a:pt x="3079067" y="334920"/>
                  </a:lnTo>
                  <a:lnTo>
                    <a:pt x="3118829" y="363694"/>
                  </a:lnTo>
                  <a:lnTo>
                    <a:pt x="3157868" y="393568"/>
                  </a:lnTo>
                  <a:lnTo>
                    <a:pt x="3196162" y="424529"/>
                  </a:lnTo>
                  <a:lnTo>
                    <a:pt x="3233686" y="456570"/>
                  </a:lnTo>
                  <a:lnTo>
                    <a:pt x="3270415" y="489679"/>
                  </a:lnTo>
                  <a:lnTo>
                    <a:pt x="3306325" y="523846"/>
                  </a:lnTo>
                  <a:lnTo>
                    <a:pt x="3341393" y="559061"/>
                  </a:lnTo>
                  <a:lnTo>
                    <a:pt x="4343461" y="1592871"/>
                  </a:lnTo>
                  <a:lnTo>
                    <a:pt x="4381303" y="1628881"/>
                  </a:lnTo>
                  <a:lnTo>
                    <a:pt x="4421658" y="1661513"/>
                  </a:lnTo>
                  <a:lnTo>
                    <a:pt x="4464296" y="1690670"/>
                  </a:lnTo>
                  <a:lnTo>
                    <a:pt x="4508987" y="1716254"/>
                  </a:lnTo>
                  <a:lnTo>
                    <a:pt x="4555503" y="1738168"/>
                  </a:lnTo>
                  <a:lnTo>
                    <a:pt x="4603613" y="1756316"/>
                  </a:lnTo>
                  <a:lnTo>
                    <a:pt x="4653088" y="1770599"/>
                  </a:lnTo>
                  <a:lnTo>
                    <a:pt x="4703700" y="1780922"/>
                  </a:lnTo>
                  <a:lnTo>
                    <a:pt x="4755218" y="1787187"/>
                  </a:lnTo>
                  <a:lnTo>
                    <a:pt x="4807414" y="1789297"/>
                  </a:lnTo>
                  <a:lnTo>
                    <a:pt x="7057787" y="1787685"/>
                  </a:lnTo>
                  <a:lnTo>
                    <a:pt x="7442984" y="2384116"/>
                  </a:lnTo>
                  <a:lnTo>
                    <a:pt x="7057786" y="2980549"/>
                  </a:lnTo>
                  <a:lnTo>
                    <a:pt x="7009885" y="2980551"/>
                  </a:lnTo>
                  <a:lnTo>
                    <a:pt x="6961535" y="2980558"/>
                  </a:lnTo>
                  <a:lnTo>
                    <a:pt x="6912757" y="2980570"/>
                  </a:lnTo>
                  <a:lnTo>
                    <a:pt x="6863572" y="2980586"/>
                  </a:lnTo>
                  <a:lnTo>
                    <a:pt x="6814002" y="2980606"/>
                  </a:lnTo>
                  <a:lnTo>
                    <a:pt x="6764069" y="2980630"/>
                  </a:lnTo>
                  <a:lnTo>
                    <a:pt x="6713793" y="2980658"/>
                  </a:lnTo>
                  <a:lnTo>
                    <a:pt x="6663195" y="2980689"/>
                  </a:lnTo>
                  <a:lnTo>
                    <a:pt x="6612297" y="2980724"/>
                  </a:lnTo>
                  <a:lnTo>
                    <a:pt x="6561121" y="2980761"/>
                  </a:lnTo>
                  <a:lnTo>
                    <a:pt x="6509687" y="2980801"/>
                  </a:lnTo>
                  <a:lnTo>
                    <a:pt x="6458018" y="2980843"/>
                  </a:lnTo>
                  <a:lnTo>
                    <a:pt x="6406133" y="2980888"/>
                  </a:lnTo>
                  <a:lnTo>
                    <a:pt x="6354055" y="2980935"/>
                  </a:lnTo>
                  <a:lnTo>
                    <a:pt x="6301805" y="2980983"/>
                  </a:lnTo>
                  <a:lnTo>
                    <a:pt x="6249403" y="2981034"/>
                  </a:lnTo>
                  <a:lnTo>
                    <a:pt x="6196873" y="2981085"/>
                  </a:lnTo>
                  <a:lnTo>
                    <a:pt x="6144234" y="2981138"/>
                  </a:lnTo>
                  <a:lnTo>
                    <a:pt x="6091508" y="2981192"/>
                  </a:lnTo>
                  <a:lnTo>
                    <a:pt x="6038716" y="2981246"/>
                  </a:lnTo>
                  <a:lnTo>
                    <a:pt x="5985880" y="2981301"/>
                  </a:lnTo>
                  <a:lnTo>
                    <a:pt x="5933021" y="2981356"/>
                  </a:lnTo>
                  <a:lnTo>
                    <a:pt x="5880160" y="2981411"/>
                  </a:lnTo>
                  <a:lnTo>
                    <a:pt x="5827319" y="2981465"/>
                  </a:lnTo>
                  <a:lnTo>
                    <a:pt x="5774519" y="2981520"/>
                  </a:lnTo>
                  <a:lnTo>
                    <a:pt x="5721781" y="2981573"/>
                  </a:lnTo>
                  <a:lnTo>
                    <a:pt x="5669126" y="2981626"/>
                  </a:lnTo>
                  <a:lnTo>
                    <a:pt x="5616576" y="2981678"/>
                  </a:lnTo>
                  <a:lnTo>
                    <a:pt x="5564153" y="2981728"/>
                  </a:lnTo>
                  <a:lnTo>
                    <a:pt x="5511876" y="2981776"/>
                  </a:lnTo>
                  <a:lnTo>
                    <a:pt x="5459769" y="2981823"/>
                  </a:lnTo>
                  <a:lnTo>
                    <a:pt x="5407851" y="2981868"/>
                  </a:lnTo>
                  <a:lnTo>
                    <a:pt x="5356145" y="2981910"/>
                  </a:lnTo>
                  <a:lnTo>
                    <a:pt x="5304671" y="2981950"/>
                  </a:lnTo>
                  <a:lnTo>
                    <a:pt x="5253451" y="2981988"/>
                  </a:lnTo>
                  <a:lnTo>
                    <a:pt x="5202506" y="2982022"/>
                  </a:lnTo>
                  <a:lnTo>
                    <a:pt x="5151858" y="2982053"/>
                  </a:lnTo>
                  <a:lnTo>
                    <a:pt x="5101528" y="2982081"/>
                  </a:lnTo>
                  <a:lnTo>
                    <a:pt x="5051537" y="2982105"/>
                  </a:lnTo>
                  <a:lnTo>
                    <a:pt x="5001906" y="2982125"/>
                  </a:lnTo>
                  <a:lnTo>
                    <a:pt x="4952657" y="2982141"/>
                  </a:lnTo>
                  <a:lnTo>
                    <a:pt x="4903812" y="2982153"/>
                  </a:lnTo>
                  <a:lnTo>
                    <a:pt x="4855390" y="2982160"/>
                  </a:lnTo>
                  <a:lnTo>
                    <a:pt x="4807414" y="2982163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4664" y="4007577"/>
              <a:ext cx="223663" cy="29573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288161" y="3898231"/>
              <a:ext cx="559435" cy="559435"/>
            </a:xfrm>
            <a:custGeom>
              <a:avLst/>
              <a:gdLst/>
              <a:ahLst/>
              <a:cxnLst/>
              <a:rect l="l" t="t" r="r" b="b"/>
              <a:pathLst>
                <a:path w="559434" h="559435">
                  <a:moveTo>
                    <a:pt x="0" y="74554"/>
                  </a:moveTo>
                  <a:lnTo>
                    <a:pt x="0" y="0"/>
                  </a:lnTo>
                  <a:lnTo>
                    <a:pt x="74554" y="0"/>
                  </a:lnTo>
                </a:path>
                <a:path w="559434" h="559435">
                  <a:moveTo>
                    <a:pt x="0" y="0"/>
                  </a:moveTo>
                  <a:lnTo>
                    <a:pt x="86979" y="86979"/>
                  </a:lnTo>
                </a:path>
                <a:path w="559434" h="559435">
                  <a:moveTo>
                    <a:pt x="559155" y="74554"/>
                  </a:moveTo>
                  <a:lnTo>
                    <a:pt x="559155" y="0"/>
                  </a:lnTo>
                  <a:lnTo>
                    <a:pt x="484601" y="0"/>
                  </a:lnTo>
                </a:path>
                <a:path w="559434" h="559435">
                  <a:moveTo>
                    <a:pt x="559155" y="0"/>
                  </a:moveTo>
                  <a:lnTo>
                    <a:pt x="472175" y="86979"/>
                  </a:lnTo>
                </a:path>
                <a:path w="559434" h="559435">
                  <a:moveTo>
                    <a:pt x="0" y="484601"/>
                  </a:moveTo>
                  <a:lnTo>
                    <a:pt x="0" y="559155"/>
                  </a:lnTo>
                  <a:lnTo>
                    <a:pt x="74554" y="559155"/>
                  </a:lnTo>
                </a:path>
                <a:path w="559434" h="559435">
                  <a:moveTo>
                    <a:pt x="0" y="559155"/>
                  </a:moveTo>
                  <a:lnTo>
                    <a:pt x="86979" y="472175"/>
                  </a:lnTo>
                </a:path>
                <a:path w="559434" h="559435">
                  <a:moveTo>
                    <a:pt x="559155" y="484601"/>
                  </a:moveTo>
                  <a:lnTo>
                    <a:pt x="559155" y="559155"/>
                  </a:lnTo>
                  <a:lnTo>
                    <a:pt x="484601" y="559155"/>
                  </a:lnTo>
                </a:path>
                <a:path w="559434" h="559435">
                  <a:moveTo>
                    <a:pt x="559155" y="559155"/>
                  </a:moveTo>
                  <a:lnTo>
                    <a:pt x="472175" y="472175"/>
                  </a:lnTo>
                </a:path>
              </a:pathLst>
            </a:custGeom>
            <a:ln w="24851">
              <a:solidFill>
                <a:srgbClr val="3944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3178" y="4062249"/>
              <a:ext cx="124256" cy="24851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305556" y="4059765"/>
              <a:ext cx="124256" cy="250998"/>
            </a:xfrm>
            <a:prstGeom prst="rect">
              <a:avLst/>
            </a:prstGeom>
          </p:spPr>
        </p:pic>
      </p:grpSp>
      <p:sp>
        <p:nvSpPr>
          <p:cNvPr id="26" name="object 2"/>
          <p:cNvSpPr txBox="1">
            <a:spLocks noGrp="1"/>
          </p:cNvSpPr>
          <p:nvPr>
            <p:ph type="title"/>
          </p:nvPr>
        </p:nvSpPr>
        <p:spPr>
          <a:xfrm>
            <a:off x="2590800" y="673100"/>
            <a:ext cx="51841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spc="-120" dirty="0">
                <a:solidFill>
                  <a:srgbClr val="000000"/>
                </a:solidFill>
                <a:latin typeface="Lucida Sans Unicode"/>
                <a:cs typeface="Lucida Sans Unicode"/>
              </a:rPr>
              <a:t>Factors</a:t>
            </a:r>
            <a:r>
              <a:rPr sz="2800" b="0" spc="-8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spc="-100" dirty="0">
                <a:solidFill>
                  <a:srgbClr val="000000"/>
                </a:solidFill>
                <a:latin typeface="Lucida Sans Unicode"/>
                <a:cs typeface="Lucida Sans Unicode"/>
              </a:rPr>
              <a:t>Affecting</a:t>
            </a:r>
            <a:r>
              <a:rPr sz="2800" b="0" spc="-75" dirty="0">
                <a:solidFill>
                  <a:srgbClr val="000000"/>
                </a:solidFill>
                <a:latin typeface="Lucida Sans Unicode"/>
                <a:cs typeface="Lucida Sans Unicode"/>
              </a:rPr>
              <a:t> </a:t>
            </a:r>
            <a:r>
              <a:rPr sz="2800" b="0" spc="-85" dirty="0">
                <a:solidFill>
                  <a:srgbClr val="000000"/>
                </a:solidFill>
                <a:latin typeface="Lucida Sans Unicode"/>
                <a:cs typeface="Lucida Sans Unicode"/>
              </a:rPr>
              <a:t>Generalization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2348805"/>
            <a:ext cx="43402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What</a:t>
            </a:r>
            <a:r>
              <a:rPr sz="2800" b="0" spc="-6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dirty="0">
                <a:solidFill>
                  <a:srgbClr val="000000"/>
                </a:solidFill>
                <a:latin typeface="Tahoma"/>
                <a:cs typeface="Tahoma"/>
              </a:rPr>
              <a:t>is</a:t>
            </a:r>
            <a:r>
              <a:rPr sz="2800" b="0" spc="-6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80" dirty="0">
                <a:solidFill>
                  <a:srgbClr val="000000"/>
                </a:solidFill>
                <a:latin typeface="Tahoma"/>
                <a:cs typeface="Tahoma"/>
              </a:rPr>
              <a:t>Machine</a:t>
            </a:r>
            <a:r>
              <a:rPr sz="2800" b="0" spc="-5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2800" b="0" spc="-10" dirty="0">
                <a:solidFill>
                  <a:srgbClr val="000000"/>
                </a:solidFill>
                <a:latin typeface="Tahoma"/>
                <a:cs typeface="Tahoma"/>
              </a:rPr>
              <a:t>Learning?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6700" y="3139836"/>
            <a:ext cx="8599170" cy="130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100"/>
              </a:lnSpc>
              <a:spcBef>
                <a:spcPts val="100"/>
              </a:spcBef>
            </a:pP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subset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artificial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intelligence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212121"/>
                </a:solidFill>
                <a:latin typeface="Tahoma"/>
                <a:cs typeface="Tahoma"/>
              </a:rPr>
              <a:t>(AI)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focuses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on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development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algorithms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80" dirty="0">
                <a:solidFill>
                  <a:srgbClr val="212121"/>
                </a:solidFill>
                <a:latin typeface="Tahoma"/>
                <a:cs typeface="Tahoma"/>
              </a:rPr>
              <a:t>allow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computers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learn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predictions</a:t>
            </a:r>
            <a:r>
              <a:rPr sz="1600" spc="4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data.</a:t>
            </a:r>
            <a:endParaRPr sz="1600">
              <a:latin typeface="Tahoma"/>
              <a:cs typeface="Tahoma"/>
            </a:endParaRPr>
          </a:p>
          <a:p>
            <a:pPr marL="12700" marR="539115">
              <a:lnSpc>
                <a:spcPct val="131100"/>
              </a:lnSpc>
            </a:pP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Unlike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traditional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programming,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explicit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instructions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10" dirty="0">
                <a:solidFill>
                  <a:srgbClr val="212121"/>
                </a:solidFill>
                <a:latin typeface="Tahoma"/>
                <a:cs typeface="Tahoma"/>
              </a:rPr>
              <a:t>given,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ML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40" dirty="0">
                <a:solidFill>
                  <a:srgbClr val="212121"/>
                </a:solidFill>
                <a:latin typeface="Tahoma"/>
                <a:cs typeface="Tahoma"/>
              </a:rPr>
              <a:t>algorithms 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performance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sz="1600" spc="2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ahoma"/>
                <a:cs typeface="Tahoma"/>
              </a:rPr>
              <a:t>exposed</a:t>
            </a:r>
            <a:r>
              <a:rPr sz="1600" spc="3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more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over</a:t>
            </a:r>
            <a:r>
              <a:rPr sz="1600" spc="2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time.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03782" y="2444310"/>
            <a:ext cx="3762375" cy="4415790"/>
            <a:chOff x="6503782" y="2444310"/>
            <a:chExt cx="3762375" cy="4415790"/>
          </a:xfrm>
        </p:grpSpPr>
        <p:sp>
          <p:nvSpPr>
            <p:cNvPr id="3" name="object 3"/>
            <p:cNvSpPr/>
            <p:nvPr/>
          </p:nvSpPr>
          <p:spPr>
            <a:xfrm>
              <a:off x="6515764" y="5391836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1869163" y="934581"/>
                  </a:moveTo>
                  <a:lnTo>
                    <a:pt x="0" y="503236"/>
                  </a:lnTo>
                  <a:lnTo>
                    <a:pt x="0" y="359454"/>
                  </a:ln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  <a:lnTo>
                    <a:pt x="3738326" y="503236"/>
                  </a:lnTo>
                  <a:lnTo>
                    <a:pt x="1869163" y="934581"/>
                  </a:lnTo>
                  <a:close/>
                </a:path>
              </a:pathLst>
            </a:custGeom>
            <a:solidFill>
              <a:srgbClr val="DFC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15764" y="4529146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1869163" y="934581"/>
                  </a:moveTo>
                  <a:lnTo>
                    <a:pt x="0" y="503236"/>
                  </a:lnTo>
                  <a:lnTo>
                    <a:pt x="0" y="359454"/>
                  </a:ln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  <a:lnTo>
                    <a:pt x="3738326" y="503236"/>
                  </a:lnTo>
                  <a:lnTo>
                    <a:pt x="1869163" y="934581"/>
                  </a:lnTo>
                  <a:close/>
                </a:path>
              </a:pathLst>
            </a:custGeom>
            <a:solidFill>
              <a:srgbClr val="92BD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15764" y="3666455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1869163" y="934581"/>
                  </a:moveTo>
                  <a:lnTo>
                    <a:pt x="0" y="503236"/>
                  </a:lnTo>
                  <a:lnTo>
                    <a:pt x="0" y="359454"/>
                  </a:ln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  <a:lnTo>
                    <a:pt x="3738326" y="503236"/>
                  </a:lnTo>
                  <a:lnTo>
                    <a:pt x="1869163" y="934581"/>
                  </a:lnTo>
                  <a:close/>
                </a:path>
              </a:pathLst>
            </a:custGeom>
            <a:solidFill>
              <a:srgbClr val="3BC5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15764" y="2731874"/>
              <a:ext cx="3738879" cy="1006475"/>
            </a:xfrm>
            <a:custGeom>
              <a:avLst/>
              <a:gdLst/>
              <a:ahLst/>
              <a:cxnLst/>
              <a:rect l="l" t="t" r="r" b="b"/>
              <a:pathLst>
                <a:path w="3738879" h="1006475">
                  <a:moveTo>
                    <a:pt x="1869163" y="1006472"/>
                  </a:moveTo>
                  <a:lnTo>
                    <a:pt x="0" y="575127"/>
                  </a:lnTo>
                  <a:lnTo>
                    <a:pt x="0" y="431345"/>
                  </a:lnTo>
                  <a:lnTo>
                    <a:pt x="1869163" y="0"/>
                  </a:lnTo>
                  <a:lnTo>
                    <a:pt x="3738326" y="431345"/>
                  </a:lnTo>
                  <a:lnTo>
                    <a:pt x="3738326" y="575127"/>
                  </a:lnTo>
                  <a:lnTo>
                    <a:pt x="1869163" y="1006472"/>
                  </a:lnTo>
                  <a:close/>
                </a:path>
              </a:pathLst>
            </a:custGeom>
            <a:solidFill>
              <a:srgbClr val="1EAB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31918" y="6193659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4">
                  <a:moveTo>
                    <a:pt x="77881" y="0"/>
                  </a:moveTo>
                  <a:lnTo>
                    <a:pt x="77881" y="515218"/>
                  </a:lnTo>
                </a:path>
                <a:path w="156209" h="521334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19482" y="626003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4">
                  <a:moveTo>
                    <a:pt x="77881" y="0"/>
                  </a:moveTo>
                  <a:lnTo>
                    <a:pt x="77881" y="515218"/>
                  </a:lnTo>
                </a:path>
                <a:path w="156209" h="521334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82173" y="6193782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4">
                  <a:moveTo>
                    <a:pt x="77881" y="0"/>
                  </a:moveTo>
                  <a:lnTo>
                    <a:pt x="77881" y="515218"/>
                  </a:lnTo>
                </a:path>
                <a:path w="156209" h="521334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94609" y="626003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4">
                  <a:moveTo>
                    <a:pt x="77881" y="0"/>
                  </a:moveTo>
                  <a:lnTo>
                    <a:pt x="77881" y="515218"/>
                  </a:lnTo>
                </a:path>
                <a:path w="156209" h="521334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07046" y="632641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4">
                  <a:moveTo>
                    <a:pt x="77881" y="0"/>
                  </a:moveTo>
                  <a:lnTo>
                    <a:pt x="77881" y="515218"/>
                  </a:lnTo>
                </a:path>
                <a:path w="156209" h="521334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15764" y="5391836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0" y="359454"/>
                  </a:moveTo>
                  <a:lnTo>
                    <a:pt x="0" y="503236"/>
                  </a:lnTo>
                  <a:lnTo>
                    <a:pt x="1869163" y="934581"/>
                  </a:lnTo>
                  <a:lnTo>
                    <a:pt x="3738326" y="503236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868820" y="790799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</a:path>
              </a:pathLst>
            </a:custGeom>
            <a:ln w="239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444355" y="526458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31918" y="533096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19482" y="539734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69736" y="5264711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882173" y="5331091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594609" y="539734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307046" y="546372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5764" y="4529146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0" y="359454"/>
                  </a:moveTo>
                  <a:lnTo>
                    <a:pt x="0" y="503236"/>
                  </a:lnTo>
                  <a:lnTo>
                    <a:pt x="1869163" y="934581"/>
                  </a:lnTo>
                  <a:lnTo>
                    <a:pt x="3738326" y="503236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868820" y="790799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</a:path>
              </a:pathLst>
            </a:custGeom>
            <a:ln w="239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56791" y="433551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4355" y="440189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731918" y="446827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019482" y="453465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457300" y="4335758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69736" y="4402020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82173" y="4468400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94609" y="453465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07046" y="460103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15764" y="3666455"/>
              <a:ext cx="3738879" cy="934719"/>
            </a:xfrm>
            <a:custGeom>
              <a:avLst/>
              <a:gdLst/>
              <a:ahLst/>
              <a:cxnLst/>
              <a:rect l="l" t="t" r="r" b="b"/>
              <a:pathLst>
                <a:path w="3738879" h="934720">
                  <a:moveTo>
                    <a:pt x="0" y="359454"/>
                  </a:moveTo>
                  <a:lnTo>
                    <a:pt x="0" y="503236"/>
                  </a:lnTo>
                  <a:lnTo>
                    <a:pt x="1869163" y="934581"/>
                  </a:lnTo>
                  <a:lnTo>
                    <a:pt x="3738326" y="503236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868820" y="790799"/>
                  </a:lnTo>
                  <a:lnTo>
                    <a:pt x="3738326" y="359454"/>
                  </a:lnTo>
                </a:path>
                <a:path w="3738879" h="934720">
                  <a:moveTo>
                    <a:pt x="0" y="359454"/>
                  </a:moveTo>
                  <a:lnTo>
                    <a:pt x="1557635" y="0"/>
                  </a:lnTo>
                  <a:lnTo>
                    <a:pt x="1869163" y="71890"/>
                  </a:lnTo>
                  <a:lnTo>
                    <a:pt x="2180690" y="0"/>
                  </a:lnTo>
                  <a:lnTo>
                    <a:pt x="3738326" y="359454"/>
                  </a:lnTo>
                </a:path>
              </a:pathLst>
            </a:custGeom>
            <a:ln w="239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69228" y="340644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56791" y="347282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44355" y="353920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31918" y="360558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019482" y="3671966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744863" y="340668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457300" y="3473067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169736" y="3539330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882173" y="3605709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94609" y="3671966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307046" y="3738346"/>
              <a:ext cx="156210" cy="521334"/>
            </a:xfrm>
            <a:custGeom>
              <a:avLst/>
              <a:gdLst/>
              <a:ahLst/>
              <a:cxnLst/>
              <a:rect l="l" t="t" r="r" b="b"/>
              <a:pathLst>
                <a:path w="156209" h="521335">
                  <a:moveTo>
                    <a:pt x="77881" y="0"/>
                  </a:moveTo>
                  <a:lnTo>
                    <a:pt x="77881" y="515218"/>
                  </a:lnTo>
                </a:path>
                <a:path w="156209" h="521335">
                  <a:moveTo>
                    <a:pt x="0" y="443327"/>
                  </a:moveTo>
                  <a:lnTo>
                    <a:pt x="77881" y="521208"/>
                  </a:lnTo>
                  <a:lnTo>
                    <a:pt x="155763" y="443327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15764" y="2731874"/>
              <a:ext cx="3738879" cy="1006475"/>
            </a:xfrm>
            <a:custGeom>
              <a:avLst/>
              <a:gdLst/>
              <a:ahLst/>
              <a:cxnLst/>
              <a:rect l="l" t="t" r="r" b="b"/>
              <a:pathLst>
                <a:path w="3738879" h="1006475">
                  <a:moveTo>
                    <a:pt x="0" y="431345"/>
                  </a:moveTo>
                  <a:lnTo>
                    <a:pt x="0" y="575127"/>
                  </a:lnTo>
                  <a:lnTo>
                    <a:pt x="1869163" y="1006472"/>
                  </a:lnTo>
                  <a:lnTo>
                    <a:pt x="3738326" y="575127"/>
                  </a:lnTo>
                  <a:lnTo>
                    <a:pt x="3738326" y="431345"/>
                  </a:lnTo>
                </a:path>
                <a:path w="3738879" h="1006475">
                  <a:moveTo>
                    <a:pt x="0" y="431345"/>
                  </a:moveTo>
                  <a:lnTo>
                    <a:pt x="1869163" y="0"/>
                  </a:lnTo>
                  <a:lnTo>
                    <a:pt x="3738326" y="431345"/>
                  </a:lnTo>
                </a:path>
                <a:path w="3738879" h="1006475">
                  <a:moveTo>
                    <a:pt x="0" y="431345"/>
                  </a:moveTo>
                  <a:lnTo>
                    <a:pt x="1869163" y="862690"/>
                  </a:lnTo>
                  <a:lnTo>
                    <a:pt x="3738326" y="431345"/>
                  </a:lnTo>
                </a:path>
              </a:pathLst>
            </a:custGeom>
            <a:ln w="2396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81664" y="2444310"/>
              <a:ext cx="156210" cy="554990"/>
            </a:xfrm>
            <a:custGeom>
              <a:avLst/>
              <a:gdLst/>
              <a:ahLst/>
              <a:cxnLst/>
              <a:rect l="l" t="t" r="r" b="b"/>
              <a:pathLst>
                <a:path w="156209" h="554989">
                  <a:moveTo>
                    <a:pt x="77881" y="0"/>
                  </a:moveTo>
                  <a:lnTo>
                    <a:pt x="77881" y="548407"/>
                  </a:lnTo>
                </a:path>
                <a:path w="156209" h="554989">
                  <a:moveTo>
                    <a:pt x="0" y="476876"/>
                  </a:moveTo>
                  <a:lnTo>
                    <a:pt x="77881" y="554758"/>
                  </a:lnTo>
                  <a:lnTo>
                    <a:pt x="155763" y="476876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169736" y="2588092"/>
              <a:ext cx="156210" cy="610235"/>
            </a:xfrm>
            <a:custGeom>
              <a:avLst/>
              <a:gdLst/>
              <a:ahLst/>
              <a:cxnLst/>
              <a:rect l="l" t="t" r="r" b="b"/>
              <a:pathLst>
                <a:path w="156209" h="610235">
                  <a:moveTo>
                    <a:pt x="77881" y="0"/>
                  </a:moveTo>
                  <a:lnTo>
                    <a:pt x="77881" y="603763"/>
                  </a:lnTo>
                </a:path>
                <a:path w="156209" h="610235">
                  <a:moveTo>
                    <a:pt x="0" y="531992"/>
                  </a:moveTo>
                  <a:lnTo>
                    <a:pt x="77881" y="609874"/>
                  </a:lnTo>
                  <a:lnTo>
                    <a:pt x="155763" y="531992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94609" y="2588092"/>
              <a:ext cx="156210" cy="742950"/>
            </a:xfrm>
            <a:custGeom>
              <a:avLst/>
              <a:gdLst/>
              <a:ahLst/>
              <a:cxnLst/>
              <a:rect l="l" t="t" r="r" b="b"/>
              <a:pathLst>
                <a:path w="156209" h="742950">
                  <a:moveTo>
                    <a:pt x="77881" y="0"/>
                  </a:moveTo>
                  <a:lnTo>
                    <a:pt x="77881" y="736402"/>
                  </a:lnTo>
                </a:path>
                <a:path w="156209" h="742950">
                  <a:moveTo>
                    <a:pt x="0" y="664990"/>
                  </a:moveTo>
                  <a:lnTo>
                    <a:pt x="77881" y="742872"/>
                  </a:lnTo>
                  <a:lnTo>
                    <a:pt x="155763" y="664990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444355" y="2588092"/>
              <a:ext cx="156210" cy="610235"/>
            </a:xfrm>
            <a:custGeom>
              <a:avLst/>
              <a:gdLst/>
              <a:ahLst/>
              <a:cxnLst/>
              <a:rect l="l" t="t" r="r" b="b"/>
              <a:pathLst>
                <a:path w="156209" h="610235">
                  <a:moveTo>
                    <a:pt x="77881" y="0"/>
                  </a:moveTo>
                  <a:lnTo>
                    <a:pt x="77881" y="603643"/>
                  </a:lnTo>
                </a:path>
                <a:path w="156209" h="610235">
                  <a:moveTo>
                    <a:pt x="0" y="531992"/>
                  </a:moveTo>
                  <a:lnTo>
                    <a:pt x="77881" y="609874"/>
                  </a:lnTo>
                  <a:lnTo>
                    <a:pt x="155763" y="531992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882173" y="2444310"/>
              <a:ext cx="156210" cy="819785"/>
            </a:xfrm>
            <a:custGeom>
              <a:avLst/>
              <a:gdLst/>
              <a:ahLst/>
              <a:cxnLst/>
              <a:rect l="l" t="t" r="r" b="b"/>
              <a:pathLst>
                <a:path w="156209" h="819785">
                  <a:moveTo>
                    <a:pt x="77881" y="0"/>
                  </a:moveTo>
                  <a:lnTo>
                    <a:pt x="77881" y="813924"/>
                  </a:lnTo>
                </a:path>
                <a:path w="156209" h="819785">
                  <a:moveTo>
                    <a:pt x="0" y="741674"/>
                  </a:moveTo>
                  <a:lnTo>
                    <a:pt x="77881" y="819556"/>
                  </a:lnTo>
                  <a:lnTo>
                    <a:pt x="155763" y="741674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69228" y="2588092"/>
              <a:ext cx="156210" cy="476884"/>
            </a:xfrm>
            <a:custGeom>
              <a:avLst/>
              <a:gdLst/>
              <a:ahLst/>
              <a:cxnLst/>
              <a:rect l="l" t="t" r="r" b="b"/>
              <a:pathLst>
                <a:path w="156209" h="476885">
                  <a:moveTo>
                    <a:pt x="77881" y="0"/>
                  </a:moveTo>
                  <a:lnTo>
                    <a:pt x="77881" y="471005"/>
                  </a:lnTo>
                </a:path>
                <a:path w="156209" h="476885">
                  <a:moveTo>
                    <a:pt x="0" y="398994"/>
                  </a:moveTo>
                  <a:lnTo>
                    <a:pt x="77881" y="476876"/>
                  </a:lnTo>
                  <a:lnTo>
                    <a:pt x="155763" y="398994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032427" y="2444310"/>
              <a:ext cx="156210" cy="554990"/>
            </a:xfrm>
            <a:custGeom>
              <a:avLst/>
              <a:gdLst/>
              <a:ahLst/>
              <a:cxnLst/>
              <a:rect l="l" t="t" r="r" b="b"/>
              <a:pathLst>
                <a:path w="156209" h="554989">
                  <a:moveTo>
                    <a:pt x="77881" y="0"/>
                  </a:moveTo>
                  <a:lnTo>
                    <a:pt x="77881" y="548647"/>
                  </a:lnTo>
                </a:path>
                <a:path w="156209" h="554989">
                  <a:moveTo>
                    <a:pt x="0" y="476876"/>
                  </a:moveTo>
                  <a:lnTo>
                    <a:pt x="77881" y="554758"/>
                  </a:lnTo>
                  <a:lnTo>
                    <a:pt x="155763" y="476876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57300" y="2444310"/>
              <a:ext cx="156210" cy="688340"/>
            </a:xfrm>
            <a:custGeom>
              <a:avLst/>
              <a:gdLst/>
              <a:ahLst/>
              <a:cxnLst/>
              <a:rect l="l" t="t" r="r" b="b"/>
              <a:pathLst>
                <a:path w="156209" h="688339">
                  <a:moveTo>
                    <a:pt x="77881" y="0"/>
                  </a:moveTo>
                  <a:lnTo>
                    <a:pt x="77881" y="681285"/>
                  </a:lnTo>
                </a:path>
                <a:path w="156209" h="688339">
                  <a:moveTo>
                    <a:pt x="0" y="609874"/>
                  </a:moveTo>
                  <a:lnTo>
                    <a:pt x="77881" y="687756"/>
                  </a:lnTo>
                  <a:lnTo>
                    <a:pt x="155763" y="609874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56791" y="2444310"/>
              <a:ext cx="156210" cy="687070"/>
            </a:xfrm>
            <a:custGeom>
              <a:avLst/>
              <a:gdLst/>
              <a:ahLst/>
              <a:cxnLst/>
              <a:rect l="l" t="t" r="r" b="b"/>
              <a:pathLst>
                <a:path w="156209" h="687069">
                  <a:moveTo>
                    <a:pt x="77881" y="0"/>
                  </a:moveTo>
                  <a:lnTo>
                    <a:pt x="77881" y="681046"/>
                  </a:lnTo>
                </a:path>
                <a:path w="156209" h="687069">
                  <a:moveTo>
                    <a:pt x="0" y="608676"/>
                  </a:moveTo>
                  <a:lnTo>
                    <a:pt x="77881" y="686557"/>
                  </a:lnTo>
                  <a:lnTo>
                    <a:pt x="155763" y="608676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019482" y="2588092"/>
              <a:ext cx="156210" cy="742950"/>
            </a:xfrm>
            <a:custGeom>
              <a:avLst/>
              <a:gdLst/>
              <a:ahLst/>
              <a:cxnLst/>
              <a:rect l="l" t="t" r="r" b="b"/>
              <a:pathLst>
                <a:path w="156209" h="742950">
                  <a:moveTo>
                    <a:pt x="77881" y="0"/>
                  </a:moveTo>
                  <a:lnTo>
                    <a:pt x="77881" y="736402"/>
                  </a:lnTo>
                </a:path>
                <a:path w="156209" h="742950">
                  <a:moveTo>
                    <a:pt x="0" y="664990"/>
                  </a:moveTo>
                  <a:lnTo>
                    <a:pt x="77881" y="742872"/>
                  </a:lnTo>
                  <a:lnTo>
                    <a:pt x="155763" y="664990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731918" y="2444310"/>
              <a:ext cx="156210" cy="819785"/>
            </a:xfrm>
            <a:custGeom>
              <a:avLst/>
              <a:gdLst/>
              <a:ahLst/>
              <a:cxnLst/>
              <a:rect l="l" t="t" r="r" b="b"/>
              <a:pathLst>
                <a:path w="156209" h="819785">
                  <a:moveTo>
                    <a:pt x="77881" y="0"/>
                  </a:moveTo>
                  <a:lnTo>
                    <a:pt x="77881" y="813804"/>
                  </a:lnTo>
                </a:path>
                <a:path w="156209" h="819785">
                  <a:moveTo>
                    <a:pt x="0" y="741674"/>
                  </a:moveTo>
                  <a:lnTo>
                    <a:pt x="77881" y="819556"/>
                  </a:lnTo>
                  <a:lnTo>
                    <a:pt x="155763" y="741674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744863" y="2588092"/>
              <a:ext cx="156210" cy="476884"/>
            </a:xfrm>
            <a:custGeom>
              <a:avLst/>
              <a:gdLst/>
              <a:ahLst/>
              <a:cxnLst/>
              <a:rect l="l" t="t" r="r" b="b"/>
              <a:pathLst>
                <a:path w="156209" h="476885">
                  <a:moveTo>
                    <a:pt x="77881" y="0"/>
                  </a:moveTo>
                  <a:lnTo>
                    <a:pt x="77881" y="471124"/>
                  </a:lnTo>
                </a:path>
                <a:path w="156209" h="476885">
                  <a:moveTo>
                    <a:pt x="0" y="398994"/>
                  </a:moveTo>
                  <a:lnTo>
                    <a:pt x="77881" y="476876"/>
                  </a:lnTo>
                  <a:lnTo>
                    <a:pt x="155763" y="398994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307046" y="2444310"/>
              <a:ext cx="156210" cy="953135"/>
            </a:xfrm>
            <a:custGeom>
              <a:avLst/>
              <a:gdLst/>
              <a:ahLst/>
              <a:cxnLst/>
              <a:rect l="l" t="t" r="r" b="b"/>
              <a:pathLst>
                <a:path w="156209" h="953135">
                  <a:moveTo>
                    <a:pt x="77881" y="0"/>
                  </a:moveTo>
                  <a:lnTo>
                    <a:pt x="77881" y="946563"/>
                  </a:lnTo>
                </a:path>
                <a:path w="156209" h="953135">
                  <a:moveTo>
                    <a:pt x="0" y="874672"/>
                  </a:moveTo>
                  <a:lnTo>
                    <a:pt x="77881" y="952554"/>
                  </a:lnTo>
                  <a:lnTo>
                    <a:pt x="155763" y="874672"/>
                  </a:lnTo>
                </a:path>
              </a:pathLst>
            </a:custGeom>
            <a:ln w="23963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129946" y="3068050"/>
            <a:ext cx="2091055" cy="2901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5"/>
              </a:spcBef>
            </a:pPr>
            <a:r>
              <a:rPr sz="1850" spc="-30" dirty="0">
                <a:solidFill>
                  <a:srgbClr val="32444A"/>
                </a:solidFill>
                <a:latin typeface="Roboto"/>
                <a:cs typeface="Roboto"/>
              </a:rPr>
              <a:t>Cross-</a:t>
            </a:r>
            <a:r>
              <a:rPr sz="1850" spc="-10" dirty="0">
                <a:solidFill>
                  <a:srgbClr val="32444A"/>
                </a:solidFill>
                <a:latin typeface="Roboto"/>
                <a:cs typeface="Roboto"/>
              </a:rPr>
              <a:t>Validation</a:t>
            </a:r>
            <a:endParaRPr sz="1850">
              <a:latin typeface="Roboto"/>
              <a:cs typeface="Roboto"/>
            </a:endParaRPr>
          </a:p>
          <a:p>
            <a:pPr marL="12700" marR="7620" indent="536575" algn="r">
              <a:lnSpc>
                <a:spcPct val="306000"/>
              </a:lnSpc>
            </a:pPr>
            <a:r>
              <a:rPr sz="1850" spc="-10" dirty="0">
                <a:solidFill>
                  <a:srgbClr val="37473F"/>
                </a:solidFill>
                <a:latin typeface="Roboto"/>
                <a:cs typeface="Roboto"/>
              </a:rPr>
              <a:t>Regularization </a:t>
            </a:r>
            <a:r>
              <a:rPr sz="1850" dirty="0">
                <a:solidFill>
                  <a:srgbClr val="414635"/>
                </a:solidFill>
                <a:latin typeface="Roboto"/>
                <a:cs typeface="Roboto"/>
              </a:rPr>
              <a:t>Data</a:t>
            </a:r>
            <a:r>
              <a:rPr sz="1850" spc="-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14635"/>
                </a:solidFill>
                <a:latin typeface="Roboto"/>
                <a:cs typeface="Roboto"/>
              </a:rPr>
              <a:t>Augmentation </a:t>
            </a:r>
            <a:r>
              <a:rPr sz="1850" dirty="0">
                <a:solidFill>
                  <a:srgbClr val="46432C"/>
                </a:solidFill>
                <a:latin typeface="Roboto"/>
                <a:cs typeface="Roboto"/>
              </a:rPr>
              <a:t>Early</a:t>
            </a:r>
            <a:r>
              <a:rPr sz="1850" spc="-2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6432C"/>
                </a:solidFill>
                <a:latin typeface="Roboto"/>
                <a:cs typeface="Roboto"/>
              </a:rPr>
              <a:t>Stopping</a:t>
            </a:r>
            <a:endParaRPr sz="185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262952" y="1989687"/>
            <a:ext cx="225806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474747"/>
                </a:solidFill>
                <a:latin typeface="Roboto"/>
                <a:cs typeface="Roboto"/>
              </a:rPr>
              <a:t>Initial</a:t>
            </a:r>
            <a:r>
              <a:rPr sz="185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r>
              <a:rPr sz="185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74747"/>
                </a:solidFill>
                <a:latin typeface="Roboto"/>
                <a:cs typeface="Roboto"/>
              </a:rPr>
              <a:t>Training</a:t>
            </a:r>
            <a:endParaRPr sz="185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715382" y="7022049"/>
            <a:ext cx="3342004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>
                <a:solidFill>
                  <a:srgbClr val="474747"/>
                </a:solidFill>
                <a:latin typeface="Roboto"/>
                <a:cs typeface="Roboto"/>
              </a:rPr>
              <a:t>Improved</a:t>
            </a:r>
            <a:r>
              <a:rPr sz="1850" spc="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5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r>
              <a:rPr sz="1850" spc="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50" spc="-10" dirty="0">
                <a:solidFill>
                  <a:srgbClr val="474747"/>
                </a:solidFill>
                <a:latin typeface="Roboto"/>
                <a:cs typeface="Roboto"/>
              </a:rPr>
              <a:t>Generalization</a:t>
            </a:r>
            <a:endParaRPr sz="1850">
              <a:latin typeface="Roboto"/>
              <a:cs typeface="Roboto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1137" rIns="0" bIns="0" rtlCol="0">
            <a:spAutoFit/>
          </a:bodyPr>
          <a:lstStyle/>
          <a:p>
            <a:pPr marL="1823085">
              <a:lnSpc>
                <a:spcPct val="100000"/>
              </a:lnSpc>
              <a:spcBef>
                <a:spcPts val="105"/>
              </a:spcBef>
            </a:pPr>
            <a:r>
              <a:rPr dirty="0"/>
              <a:t>Enhancing</a:t>
            </a:r>
            <a:r>
              <a:rPr spc="5" dirty="0"/>
              <a:t> </a:t>
            </a:r>
            <a:r>
              <a:rPr dirty="0"/>
              <a:t>Model </a:t>
            </a:r>
            <a:r>
              <a:rPr spc="-10" dirty="0"/>
              <a:t>Generalization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9307" rIns="0" bIns="0" rtlCol="0">
            <a:spAutoFit/>
          </a:bodyPr>
          <a:lstStyle/>
          <a:p>
            <a:pPr marL="3013710">
              <a:lnSpc>
                <a:spcPct val="100000"/>
              </a:lnSpc>
              <a:spcBef>
                <a:spcPts val="110"/>
              </a:spcBef>
            </a:pPr>
            <a:r>
              <a:rPr sz="2050" spc="-10" dirty="0"/>
              <a:t>Cross-</a:t>
            </a:r>
            <a:r>
              <a:rPr sz="2050" dirty="0"/>
              <a:t>Validation</a:t>
            </a:r>
            <a:r>
              <a:rPr sz="2050" spc="-15" dirty="0"/>
              <a:t> </a:t>
            </a:r>
            <a:r>
              <a:rPr sz="2050" spc="-10" dirty="0"/>
              <a:t>Cycle</a:t>
            </a:r>
            <a:endParaRPr sz="2050"/>
          </a:p>
        </p:txBody>
      </p:sp>
      <p:sp>
        <p:nvSpPr>
          <p:cNvPr id="3" name="object 3"/>
          <p:cNvSpPr txBox="1"/>
          <p:nvPr/>
        </p:nvSpPr>
        <p:spPr>
          <a:xfrm>
            <a:off x="10064674" y="2620046"/>
            <a:ext cx="158178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10" dirty="0">
                <a:solidFill>
                  <a:srgbClr val="3BC583"/>
                </a:solidFill>
                <a:latin typeface="Roboto"/>
                <a:cs typeface="Roboto"/>
              </a:rPr>
              <a:t>Partition</a:t>
            </a:r>
            <a:r>
              <a:rPr sz="1650" b="1" spc="-1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650" b="1" spc="-20" dirty="0">
                <a:solidFill>
                  <a:srgbClr val="3BC583"/>
                </a:solidFill>
                <a:latin typeface="Roboto"/>
                <a:cs typeface="Roboto"/>
              </a:rPr>
              <a:t>Data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Divide</a:t>
            </a:r>
            <a:r>
              <a:rPr sz="1200" spc="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the</a:t>
            </a:r>
            <a:r>
              <a:rPr sz="1200" spc="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7473F"/>
                </a:solidFill>
                <a:latin typeface="Roboto"/>
                <a:cs typeface="Roboto"/>
              </a:rPr>
              <a:t>dataset</a:t>
            </a:r>
            <a:r>
              <a:rPr sz="1200" spc="3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7473F"/>
                </a:solidFill>
                <a:latin typeface="Roboto"/>
                <a:cs typeface="Roboto"/>
              </a:rPr>
              <a:t>into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subsets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9212" y="4884613"/>
            <a:ext cx="158115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5459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DFCB14"/>
                </a:solidFill>
                <a:latin typeface="Roboto"/>
                <a:cs typeface="Roboto"/>
              </a:rPr>
              <a:t>Test</a:t>
            </a:r>
            <a:r>
              <a:rPr sz="1650" b="1" spc="4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DFCB14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  <a:p>
            <a:pPr marR="13970" algn="r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Evaluate</a:t>
            </a:r>
            <a:r>
              <a:rPr sz="1200" spc="4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the</a:t>
            </a:r>
            <a:r>
              <a:rPr sz="1200" spc="4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model</a:t>
            </a:r>
            <a:r>
              <a:rPr sz="1200" spc="4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46432C"/>
                </a:solidFill>
                <a:latin typeface="Roboto"/>
                <a:cs typeface="Roboto"/>
              </a:rPr>
              <a:t>on</a:t>
            </a:r>
            <a:endParaRPr sz="1200">
              <a:latin typeface="Roboto"/>
              <a:cs typeface="Roboto"/>
            </a:endParaRPr>
          </a:p>
          <a:p>
            <a:pPr marR="15875" algn="r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testing</a:t>
            </a:r>
            <a:r>
              <a:rPr sz="1200" spc="4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subsets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16120" y="2682951"/>
            <a:ext cx="171577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DE8431"/>
                </a:solidFill>
                <a:latin typeface="Roboto"/>
                <a:cs typeface="Roboto"/>
              </a:rPr>
              <a:t>Iterate</a:t>
            </a:r>
            <a:r>
              <a:rPr sz="1650" b="1" spc="-35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DE8431"/>
                </a:solidFill>
                <a:latin typeface="Roboto"/>
                <a:cs typeface="Roboto"/>
              </a:rPr>
              <a:t>Process</a:t>
            </a:r>
            <a:endParaRPr sz="1650">
              <a:latin typeface="Roboto"/>
              <a:cs typeface="Roboto"/>
            </a:endParaRPr>
          </a:p>
          <a:p>
            <a:pPr marL="12700" marR="17145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Repeat</a:t>
            </a:r>
            <a:r>
              <a:rPr sz="1200" spc="4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the</a:t>
            </a:r>
            <a:r>
              <a:rPr sz="1200" spc="4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process</a:t>
            </a:r>
            <a:r>
              <a:rPr sz="1200" spc="4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C3F33"/>
                </a:solidFill>
                <a:latin typeface="Roboto"/>
                <a:cs typeface="Roboto"/>
              </a:rPr>
              <a:t>with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different</a:t>
            </a:r>
            <a:r>
              <a:rPr sz="1200" spc="5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subsets</a:t>
            </a:r>
            <a:endParaRPr sz="12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6125" y="1499245"/>
            <a:ext cx="5053333" cy="55586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64674" y="4884613"/>
            <a:ext cx="1900555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92BD39"/>
                </a:solidFill>
                <a:latin typeface="Roboto"/>
                <a:cs typeface="Roboto"/>
              </a:rPr>
              <a:t>Train</a:t>
            </a:r>
            <a:r>
              <a:rPr sz="1650" b="1" spc="5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92BD39"/>
                </a:solidFill>
                <a:latin typeface="Roboto"/>
                <a:cs typeface="Roboto"/>
              </a:rPr>
              <a:t>Model</a:t>
            </a:r>
            <a:endParaRPr sz="1650">
              <a:latin typeface="Roboto"/>
              <a:cs typeface="Roboto"/>
            </a:endParaRPr>
          </a:p>
          <a:p>
            <a:pPr marL="12700" marR="5080">
              <a:lnSpc>
                <a:spcPct val="103200"/>
              </a:lnSpc>
              <a:spcBef>
                <a:spcPts val="970"/>
              </a:spcBef>
            </a:pP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Train</a:t>
            </a:r>
            <a:r>
              <a:rPr sz="1200" spc="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the</a:t>
            </a:r>
            <a:r>
              <a:rPr sz="1200" spc="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model</a:t>
            </a:r>
            <a:r>
              <a:rPr sz="1200" spc="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14635"/>
                </a:solidFill>
                <a:latin typeface="Roboto"/>
                <a:cs typeface="Roboto"/>
              </a:rPr>
              <a:t>on</a:t>
            </a:r>
            <a:r>
              <a:rPr sz="1200" spc="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14635"/>
                </a:solidFill>
                <a:latin typeface="Roboto"/>
                <a:cs typeface="Roboto"/>
              </a:rPr>
              <a:t>training subsets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sz="3400" b="0" spc="-25" dirty="0">
                <a:solidFill>
                  <a:srgbClr val="000000"/>
                </a:solidFill>
                <a:latin typeface="Arial MT"/>
                <a:cs typeface="Arial MT"/>
              </a:rPr>
              <a:t>Steps</a:t>
            </a:r>
            <a:r>
              <a:rPr sz="3400" b="0" spc="-3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spc="15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34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spc="105" dirty="0">
                <a:solidFill>
                  <a:srgbClr val="000000"/>
                </a:solidFill>
                <a:latin typeface="Arial MT"/>
                <a:cs typeface="Arial MT"/>
              </a:rPr>
              <a:t>Apply</a:t>
            </a:r>
            <a:r>
              <a:rPr sz="34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dirty="0">
                <a:solidFill>
                  <a:srgbClr val="000000"/>
                </a:solidFill>
                <a:latin typeface="Arial MT"/>
                <a:cs typeface="Arial MT"/>
              </a:rPr>
              <a:t>Machine</a:t>
            </a:r>
            <a:r>
              <a:rPr sz="3400" b="0" spc="-2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dirty="0">
                <a:solidFill>
                  <a:srgbClr val="000000"/>
                </a:solidFill>
                <a:latin typeface="Arial MT"/>
                <a:cs typeface="Arial MT"/>
              </a:rPr>
              <a:t>Learning</a:t>
            </a:r>
            <a:r>
              <a:rPr sz="3400" b="0" spc="-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spc="155" dirty="0">
                <a:solidFill>
                  <a:srgbClr val="000000"/>
                </a:solidFill>
                <a:latin typeface="Arial MT"/>
                <a:cs typeface="Arial MT"/>
              </a:rPr>
              <a:t>to</a:t>
            </a:r>
            <a:r>
              <a:rPr sz="3400" b="0" spc="-3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3400" b="0" spc="-20" dirty="0">
                <a:solidFill>
                  <a:srgbClr val="000000"/>
                </a:solidFill>
                <a:latin typeface="Arial MT"/>
                <a:cs typeface="Arial MT"/>
              </a:rPr>
              <a:t>Your Data</a:t>
            </a:r>
            <a:endParaRPr sz="3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>
              <a:lnSpc>
                <a:spcPct val="1311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80" dirty="0"/>
              <a:t> </a:t>
            </a:r>
            <a:r>
              <a:rPr dirty="0"/>
              <a:t>this</a:t>
            </a:r>
            <a:r>
              <a:rPr spc="80" dirty="0"/>
              <a:t> </a:t>
            </a:r>
            <a:r>
              <a:rPr spc="50" dirty="0"/>
              <a:t>document,</a:t>
            </a:r>
            <a:r>
              <a:rPr spc="90" dirty="0"/>
              <a:t> </a:t>
            </a:r>
            <a:r>
              <a:rPr spc="95" dirty="0"/>
              <a:t>we</a:t>
            </a:r>
            <a:r>
              <a:rPr spc="80" dirty="0"/>
              <a:t> </a:t>
            </a:r>
            <a:r>
              <a:rPr spc="90" dirty="0"/>
              <a:t>will</a:t>
            </a:r>
            <a:r>
              <a:rPr spc="85" dirty="0"/>
              <a:t> </a:t>
            </a:r>
            <a:r>
              <a:rPr spc="55" dirty="0"/>
              <a:t>outline</a:t>
            </a:r>
            <a:r>
              <a:rPr spc="85" dirty="0"/>
              <a:t> </a:t>
            </a:r>
            <a:r>
              <a:rPr dirty="0"/>
              <a:t>the</a:t>
            </a:r>
            <a:r>
              <a:rPr spc="85" dirty="0"/>
              <a:t> </a:t>
            </a:r>
            <a:r>
              <a:rPr dirty="0"/>
              <a:t>essential</a:t>
            </a:r>
            <a:r>
              <a:rPr spc="85" dirty="0"/>
              <a:t> </a:t>
            </a:r>
            <a:r>
              <a:rPr dirty="0"/>
              <a:t>steps</a:t>
            </a:r>
            <a:r>
              <a:rPr spc="85" dirty="0"/>
              <a:t> </a:t>
            </a:r>
            <a:r>
              <a:rPr spc="100" dirty="0"/>
              <a:t>to</a:t>
            </a:r>
            <a:r>
              <a:rPr spc="80" dirty="0"/>
              <a:t> </a:t>
            </a:r>
            <a:r>
              <a:rPr spc="65" dirty="0"/>
              <a:t>effectively</a:t>
            </a:r>
            <a:r>
              <a:rPr spc="90" dirty="0"/>
              <a:t> </a:t>
            </a:r>
            <a:r>
              <a:rPr spc="75" dirty="0"/>
              <a:t>apply</a:t>
            </a:r>
            <a:r>
              <a:rPr spc="80" dirty="0"/>
              <a:t> </a:t>
            </a:r>
            <a:r>
              <a:rPr dirty="0"/>
              <a:t>machine</a:t>
            </a:r>
            <a:r>
              <a:rPr spc="90" dirty="0"/>
              <a:t> </a:t>
            </a:r>
            <a:r>
              <a:rPr spc="40" dirty="0"/>
              <a:t>learning </a:t>
            </a:r>
            <a:r>
              <a:rPr dirty="0"/>
              <a:t>techniques</a:t>
            </a:r>
            <a:r>
              <a:rPr spc="120" dirty="0"/>
              <a:t> </a:t>
            </a:r>
            <a:r>
              <a:rPr spc="100" dirty="0"/>
              <a:t>to</a:t>
            </a:r>
            <a:r>
              <a:rPr spc="120" dirty="0"/>
              <a:t> </a:t>
            </a:r>
            <a:r>
              <a:rPr spc="65" dirty="0"/>
              <a:t>your</a:t>
            </a:r>
            <a:r>
              <a:rPr spc="114" dirty="0"/>
              <a:t> </a:t>
            </a:r>
            <a:r>
              <a:rPr dirty="0"/>
              <a:t>data.</a:t>
            </a:r>
            <a:r>
              <a:rPr spc="114" dirty="0"/>
              <a:t> </a:t>
            </a:r>
            <a:r>
              <a:rPr spc="50" dirty="0"/>
              <a:t>Whether</a:t>
            </a:r>
            <a:r>
              <a:rPr spc="125" dirty="0"/>
              <a:t> </a:t>
            </a:r>
            <a:r>
              <a:rPr spc="70" dirty="0"/>
              <a:t>you</a:t>
            </a:r>
            <a:r>
              <a:rPr spc="114" dirty="0"/>
              <a:t> </a:t>
            </a:r>
            <a:r>
              <a:rPr dirty="0"/>
              <a:t>are</a:t>
            </a:r>
            <a:r>
              <a:rPr spc="120" dirty="0"/>
              <a:t> </a:t>
            </a:r>
            <a:r>
              <a:rPr dirty="0"/>
              <a:t>a</a:t>
            </a:r>
            <a:r>
              <a:rPr spc="110" dirty="0"/>
              <a:t> </a:t>
            </a:r>
            <a:r>
              <a:rPr spc="65" dirty="0"/>
              <a:t>beginner</a:t>
            </a:r>
            <a:r>
              <a:rPr spc="125" dirty="0"/>
              <a:t> </a:t>
            </a:r>
            <a:r>
              <a:rPr spc="75" dirty="0"/>
              <a:t>or</a:t>
            </a:r>
            <a:r>
              <a:rPr spc="114" dirty="0"/>
              <a:t> </a:t>
            </a:r>
            <a:r>
              <a:rPr dirty="0"/>
              <a:t>have</a:t>
            </a:r>
            <a:r>
              <a:rPr spc="114" dirty="0"/>
              <a:t> </a:t>
            </a:r>
            <a:r>
              <a:rPr dirty="0"/>
              <a:t>some</a:t>
            </a:r>
            <a:r>
              <a:rPr spc="120" dirty="0"/>
              <a:t> </a:t>
            </a:r>
            <a:r>
              <a:rPr dirty="0"/>
              <a:t>experience,</a:t>
            </a:r>
            <a:r>
              <a:rPr spc="120" dirty="0"/>
              <a:t> </a:t>
            </a:r>
            <a:r>
              <a:rPr dirty="0"/>
              <a:t>this</a:t>
            </a:r>
            <a:r>
              <a:rPr spc="120" dirty="0"/>
              <a:t> </a:t>
            </a:r>
            <a:r>
              <a:rPr spc="65" dirty="0"/>
              <a:t>guide </a:t>
            </a:r>
            <a:r>
              <a:rPr spc="90" dirty="0"/>
              <a:t>will </a:t>
            </a:r>
            <a:r>
              <a:rPr spc="60" dirty="0"/>
              <a:t>help</a:t>
            </a:r>
            <a:r>
              <a:rPr spc="95" dirty="0"/>
              <a:t> </a:t>
            </a:r>
            <a:r>
              <a:rPr spc="70" dirty="0"/>
              <a:t>you</a:t>
            </a:r>
            <a:r>
              <a:rPr spc="95" dirty="0"/>
              <a:t> </a:t>
            </a:r>
            <a:r>
              <a:rPr dirty="0"/>
              <a:t>navigate</a:t>
            </a:r>
            <a:r>
              <a:rPr spc="100" dirty="0"/>
              <a:t> </a:t>
            </a:r>
            <a:r>
              <a:rPr dirty="0"/>
              <a:t>the</a:t>
            </a:r>
            <a:r>
              <a:rPr spc="95" dirty="0"/>
              <a:t> </a:t>
            </a:r>
            <a:r>
              <a:rPr dirty="0"/>
              <a:t>process</a:t>
            </a:r>
            <a:r>
              <a:rPr spc="100" dirty="0"/>
              <a:t> </a:t>
            </a:r>
            <a:r>
              <a:rPr spc="75" dirty="0"/>
              <a:t>from</a:t>
            </a:r>
            <a:r>
              <a:rPr spc="95" dirty="0"/>
              <a:t> </a:t>
            </a:r>
            <a:r>
              <a:rPr dirty="0"/>
              <a:t>data</a:t>
            </a:r>
            <a:r>
              <a:rPr spc="95" dirty="0"/>
              <a:t> </a:t>
            </a:r>
            <a:r>
              <a:rPr spc="60" dirty="0"/>
              <a:t>collection</a:t>
            </a:r>
            <a:r>
              <a:rPr spc="100" dirty="0"/>
              <a:t> to</a:t>
            </a:r>
            <a:r>
              <a:rPr spc="95" dirty="0"/>
              <a:t> </a:t>
            </a:r>
            <a:r>
              <a:rPr spc="75" dirty="0"/>
              <a:t>model</a:t>
            </a:r>
            <a:r>
              <a:rPr spc="95" dirty="0"/>
              <a:t> </a:t>
            </a:r>
            <a:r>
              <a:rPr spc="65" dirty="0"/>
              <a:t>deployment.</a:t>
            </a:r>
            <a:r>
              <a:rPr spc="100" dirty="0"/>
              <a:t> </a:t>
            </a:r>
            <a:r>
              <a:rPr dirty="0"/>
              <a:t>By</a:t>
            </a:r>
            <a:r>
              <a:rPr spc="95" dirty="0"/>
              <a:t> </a:t>
            </a:r>
            <a:r>
              <a:rPr spc="85" dirty="0"/>
              <a:t>following </a:t>
            </a:r>
            <a:r>
              <a:rPr dirty="0"/>
              <a:t>these</a:t>
            </a:r>
            <a:r>
              <a:rPr spc="110" dirty="0"/>
              <a:t> </a:t>
            </a:r>
            <a:r>
              <a:rPr dirty="0"/>
              <a:t>steps,</a:t>
            </a:r>
            <a:r>
              <a:rPr spc="114" dirty="0"/>
              <a:t> </a:t>
            </a:r>
            <a:r>
              <a:rPr spc="70" dirty="0"/>
              <a:t>you</a:t>
            </a:r>
            <a:r>
              <a:rPr spc="114" dirty="0"/>
              <a:t> </a:t>
            </a:r>
            <a:r>
              <a:rPr dirty="0"/>
              <a:t>can</a:t>
            </a:r>
            <a:r>
              <a:rPr spc="114" dirty="0"/>
              <a:t> </a:t>
            </a:r>
            <a:r>
              <a:rPr dirty="0"/>
              <a:t>harness</a:t>
            </a:r>
            <a:r>
              <a:rPr spc="114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spc="100" dirty="0"/>
              <a:t>power</a:t>
            </a:r>
            <a:r>
              <a:rPr spc="120" dirty="0"/>
              <a:t> </a:t>
            </a:r>
            <a:r>
              <a:rPr spc="95" dirty="0"/>
              <a:t>of</a:t>
            </a:r>
            <a:r>
              <a:rPr spc="114" dirty="0"/>
              <a:t> </a:t>
            </a:r>
            <a:r>
              <a:rPr dirty="0"/>
              <a:t>machine</a:t>
            </a:r>
            <a:r>
              <a:rPr spc="120" dirty="0"/>
              <a:t> </a:t>
            </a:r>
            <a:r>
              <a:rPr dirty="0"/>
              <a:t>learning</a:t>
            </a:r>
            <a:r>
              <a:rPr spc="120" dirty="0"/>
              <a:t> </a:t>
            </a:r>
            <a:r>
              <a:rPr spc="100" dirty="0"/>
              <a:t>to</a:t>
            </a:r>
            <a:r>
              <a:rPr spc="114" dirty="0"/>
              <a:t> </a:t>
            </a:r>
            <a:r>
              <a:rPr spc="65" dirty="0"/>
              <a:t>derive</a:t>
            </a:r>
            <a:r>
              <a:rPr spc="110" dirty="0"/>
              <a:t> </a:t>
            </a:r>
            <a:r>
              <a:rPr dirty="0"/>
              <a:t>insights</a:t>
            </a:r>
            <a:r>
              <a:rPr spc="120" dirty="0"/>
              <a:t> </a:t>
            </a:r>
            <a:r>
              <a:rPr dirty="0"/>
              <a:t>and</a:t>
            </a:r>
            <a:r>
              <a:rPr spc="114" dirty="0"/>
              <a:t> </a:t>
            </a:r>
            <a:r>
              <a:rPr spc="-20" dirty="0"/>
              <a:t>make </a:t>
            </a:r>
            <a:r>
              <a:rPr spc="60" dirty="0"/>
              <a:t>predictions</a:t>
            </a:r>
            <a:r>
              <a:rPr spc="45" dirty="0"/>
              <a:t> </a:t>
            </a:r>
            <a:r>
              <a:rPr spc="75" dirty="0"/>
              <a:t>from</a:t>
            </a:r>
            <a:r>
              <a:rPr spc="45" dirty="0"/>
              <a:t> </a:t>
            </a:r>
            <a:r>
              <a:rPr spc="65" dirty="0"/>
              <a:t>your</a:t>
            </a:r>
            <a:r>
              <a:rPr spc="45" dirty="0"/>
              <a:t> </a:t>
            </a:r>
            <a:r>
              <a:rPr spc="-10" dirty="0"/>
              <a:t>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1388" y="547687"/>
            <a:ext cx="454023" cy="4540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5245" y="1341925"/>
            <a:ext cx="6079553" cy="586621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71777" y="4368370"/>
            <a:ext cx="1516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Categorizing</a:t>
            </a:r>
            <a:r>
              <a:rPr sz="1200" spc="-4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C3F33"/>
                </a:solidFill>
                <a:latin typeface="Roboto"/>
                <a:cs typeface="Roboto"/>
              </a:rPr>
              <a:t>data</a:t>
            </a:r>
            <a:r>
              <a:rPr sz="1200" spc="-4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4C3F33"/>
                </a:solidFill>
                <a:latin typeface="Roboto"/>
                <a:cs typeface="Roboto"/>
              </a:rPr>
              <a:t>into </a:t>
            </a:r>
            <a:r>
              <a:rPr sz="1200" spc="-10" dirty="0">
                <a:solidFill>
                  <a:srgbClr val="4C3F33"/>
                </a:solidFill>
                <a:latin typeface="Roboto"/>
                <a:cs typeface="Roboto"/>
              </a:rPr>
              <a:t>predefined classes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06584" y="4614188"/>
            <a:ext cx="12776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Classification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5795" y="5862842"/>
            <a:ext cx="19710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Clearly</a:t>
            </a:r>
            <a:r>
              <a:rPr sz="12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defining</a:t>
            </a:r>
            <a:r>
              <a:rPr sz="12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46432C"/>
                </a:solidFill>
                <a:latin typeface="Roboto"/>
                <a:cs typeface="Roboto"/>
              </a:rPr>
              <a:t>the</a:t>
            </a:r>
            <a:r>
              <a:rPr sz="12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46432C"/>
                </a:solidFill>
                <a:latin typeface="Roboto"/>
                <a:cs typeface="Roboto"/>
              </a:rPr>
              <a:t>objective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44785" y="2662225"/>
            <a:ext cx="96583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Clustering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03763" y="2416406"/>
            <a:ext cx="19373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394454"/>
                </a:solidFill>
                <a:latin typeface="Roboto"/>
                <a:cs typeface="Roboto"/>
              </a:rPr>
              <a:t>Grouping</a:t>
            </a:r>
            <a:r>
              <a:rPr sz="1200" spc="-3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94454"/>
                </a:solidFill>
                <a:latin typeface="Roboto"/>
                <a:cs typeface="Roboto"/>
              </a:rPr>
              <a:t>similar</a:t>
            </a:r>
            <a:r>
              <a:rPr sz="1200" spc="-3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394454"/>
                </a:solidFill>
                <a:latin typeface="Roboto"/>
                <a:cs typeface="Roboto"/>
              </a:rPr>
              <a:t>data</a:t>
            </a:r>
            <a:r>
              <a:rPr sz="1200" spc="-3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94454"/>
                </a:solidFill>
                <a:latin typeface="Roboto"/>
                <a:cs typeface="Roboto"/>
              </a:rPr>
              <a:t>points together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227553" y="612452"/>
            <a:ext cx="4271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Machine</a:t>
            </a:r>
            <a:r>
              <a:rPr sz="2000" spc="-15" dirty="0"/>
              <a:t> </a:t>
            </a:r>
            <a:r>
              <a:rPr sz="2000" dirty="0"/>
              <a:t>Learning</a:t>
            </a:r>
            <a:r>
              <a:rPr sz="2000" spc="-10" dirty="0"/>
              <a:t> </a:t>
            </a:r>
            <a:r>
              <a:rPr sz="2000" dirty="0"/>
              <a:t>Problem</a:t>
            </a:r>
            <a:r>
              <a:rPr sz="2000" spc="-10" dirty="0"/>
              <a:t> Definition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6781092" y="1686243"/>
            <a:ext cx="180022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Other</a:t>
            </a:r>
            <a:r>
              <a:rPr sz="1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dirty="0">
                <a:solidFill>
                  <a:srgbClr val="FFFFFF"/>
                </a:solidFill>
                <a:latin typeface="Roboto"/>
                <a:cs typeface="Roboto"/>
              </a:rPr>
              <a:t>ML</a:t>
            </a:r>
            <a:r>
              <a:rPr sz="1600" b="1" spc="-3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Problems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37770" y="3392388"/>
            <a:ext cx="15062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Predicting</a:t>
            </a:r>
            <a:r>
              <a:rPr sz="1200" spc="-1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533939"/>
                </a:solidFill>
                <a:latin typeface="Roboto"/>
                <a:cs typeface="Roboto"/>
              </a:rPr>
              <a:t>continuous </a:t>
            </a: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numerical</a:t>
            </a:r>
            <a:r>
              <a:rPr sz="1200" spc="-6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533939"/>
                </a:solidFill>
                <a:latin typeface="Roboto"/>
                <a:cs typeface="Roboto"/>
              </a:rPr>
              <a:t>values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09609" y="5956163"/>
            <a:ext cx="913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Problem Definition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1055" y="3638206"/>
            <a:ext cx="105727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Roboto"/>
                <a:cs typeface="Roboto"/>
              </a:rPr>
              <a:t>Regression</a:t>
            </a:r>
            <a:endParaRPr sz="16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69756" y="1440424"/>
            <a:ext cx="18554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Various</a:t>
            </a:r>
            <a:r>
              <a:rPr sz="1200" spc="-6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advanced</a:t>
            </a:r>
            <a:r>
              <a:rPr sz="1200" spc="-5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machine learning</a:t>
            </a:r>
            <a:r>
              <a:rPr sz="1200" spc="-6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7473F"/>
                </a:solidFill>
                <a:latin typeface="Roboto"/>
                <a:cs typeface="Roboto"/>
              </a:rPr>
              <a:t>tasks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14700" y="2133599"/>
            <a:ext cx="1295400" cy="3048000"/>
          </a:xfrm>
          <a:custGeom>
            <a:avLst/>
            <a:gdLst/>
            <a:ahLst/>
            <a:cxnLst/>
            <a:rect l="l" t="t" r="r" b="b"/>
            <a:pathLst>
              <a:path w="1295400" h="3048000">
                <a:moveTo>
                  <a:pt x="1295400" y="1524000"/>
                </a:moveTo>
                <a:lnTo>
                  <a:pt x="1294879" y="1456118"/>
                </a:lnTo>
                <a:lnTo>
                  <a:pt x="1293329" y="1388999"/>
                </a:lnTo>
                <a:lnTo>
                  <a:pt x="1290777" y="1322692"/>
                </a:lnTo>
                <a:lnTo>
                  <a:pt x="1287246" y="1257274"/>
                </a:lnTo>
                <a:lnTo>
                  <a:pt x="1282763" y="1192809"/>
                </a:lnTo>
                <a:lnTo>
                  <a:pt x="1277340" y="1129347"/>
                </a:lnTo>
                <a:lnTo>
                  <a:pt x="1270990" y="1066952"/>
                </a:lnTo>
                <a:lnTo>
                  <a:pt x="1263751" y="1005687"/>
                </a:lnTo>
                <a:lnTo>
                  <a:pt x="1255636" y="945616"/>
                </a:lnTo>
                <a:lnTo>
                  <a:pt x="1246670" y="886802"/>
                </a:lnTo>
                <a:lnTo>
                  <a:pt x="1236878" y="829310"/>
                </a:lnTo>
                <a:lnTo>
                  <a:pt x="1226273" y="773201"/>
                </a:lnTo>
                <a:lnTo>
                  <a:pt x="1214894" y="718527"/>
                </a:lnTo>
                <a:lnTo>
                  <a:pt x="1202740" y="665365"/>
                </a:lnTo>
                <a:lnTo>
                  <a:pt x="1189837" y="613765"/>
                </a:lnTo>
                <a:lnTo>
                  <a:pt x="1176223" y="563778"/>
                </a:lnTo>
                <a:lnTo>
                  <a:pt x="1161910" y="515505"/>
                </a:lnTo>
                <a:lnTo>
                  <a:pt x="1146911" y="468960"/>
                </a:lnTo>
                <a:lnTo>
                  <a:pt x="1131252" y="424243"/>
                </a:lnTo>
                <a:lnTo>
                  <a:pt x="1114971" y="381406"/>
                </a:lnTo>
                <a:lnTo>
                  <a:pt x="1098067" y="340499"/>
                </a:lnTo>
                <a:lnTo>
                  <a:pt x="1080579" y="301586"/>
                </a:lnTo>
                <a:lnTo>
                  <a:pt x="1066800" y="273481"/>
                </a:lnTo>
                <a:lnTo>
                  <a:pt x="1066800" y="1524000"/>
                </a:lnTo>
                <a:lnTo>
                  <a:pt x="1066266" y="1592046"/>
                </a:lnTo>
                <a:lnTo>
                  <a:pt x="1064717" y="1659318"/>
                </a:lnTo>
                <a:lnTo>
                  <a:pt x="1062164" y="1725764"/>
                </a:lnTo>
                <a:lnTo>
                  <a:pt x="1058621" y="1791322"/>
                </a:lnTo>
                <a:lnTo>
                  <a:pt x="1054100" y="1855927"/>
                </a:lnTo>
                <a:lnTo>
                  <a:pt x="1048651" y="1919528"/>
                </a:lnTo>
                <a:lnTo>
                  <a:pt x="1042276" y="1982038"/>
                </a:lnTo>
                <a:lnTo>
                  <a:pt x="1035011" y="2043430"/>
                </a:lnTo>
                <a:lnTo>
                  <a:pt x="1026858" y="2103602"/>
                </a:lnTo>
                <a:lnTo>
                  <a:pt x="1017866" y="2162518"/>
                </a:lnTo>
                <a:lnTo>
                  <a:pt x="1008024" y="2220112"/>
                </a:lnTo>
                <a:lnTo>
                  <a:pt x="997381" y="2276310"/>
                </a:lnTo>
                <a:lnTo>
                  <a:pt x="985939" y="2331072"/>
                </a:lnTo>
                <a:lnTo>
                  <a:pt x="973734" y="2384310"/>
                </a:lnTo>
                <a:lnTo>
                  <a:pt x="960793" y="2435974"/>
                </a:lnTo>
                <a:lnTo>
                  <a:pt x="947115" y="2485999"/>
                </a:lnTo>
                <a:lnTo>
                  <a:pt x="932738" y="2534335"/>
                </a:lnTo>
                <a:lnTo>
                  <a:pt x="917689" y="2580906"/>
                </a:lnTo>
                <a:lnTo>
                  <a:pt x="901966" y="2625648"/>
                </a:lnTo>
                <a:lnTo>
                  <a:pt x="885621" y="2668498"/>
                </a:lnTo>
                <a:lnTo>
                  <a:pt x="868654" y="2709405"/>
                </a:lnTo>
                <a:lnTo>
                  <a:pt x="851090" y="2748305"/>
                </a:lnTo>
                <a:lnTo>
                  <a:pt x="832967" y="2785135"/>
                </a:lnTo>
                <a:lnTo>
                  <a:pt x="814285" y="2819819"/>
                </a:lnTo>
                <a:lnTo>
                  <a:pt x="775360" y="2882531"/>
                </a:lnTo>
                <a:lnTo>
                  <a:pt x="734517" y="2935960"/>
                </a:lnTo>
                <a:lnTo>
                  <a:pt x="691896" y="2979585"/>
                </a:lnTo>
                <a:lnTo>
                  <a:pt x="647700" y="3012922"/>
                </a:lnTo>
                <a:lnTo>
                  <a:pt x="625411" y="2997581"/>
                </a:lnTo>
                <a:lnTo>
                  <a:pt x="581977" y="2959023"/>
                </a:lnTo>
                <a:lnTo>
                  <a:pt x="540219" y="2910433"/>
                </a:lnTo>
                <a:lnTo>
                  <a:pt x="500303" y="2852305"/>
                </a:lnTo>
                <a:lnTo>
                  <a:pt x="462419" y="2785135"/>
                </a:lnTo>
                <a:lnTo>
                  <a:pt x="444296" y="2748305"/>
                </a:lnTo>
                <a:lnTo>
                  <a:pt x="426732" y="2709405"/>
                </a:lnTo>
                <a:lnTo>
                  <a:pt x="409765" y="2668498"/>
                </a:lnTo>
                <a:lnTo>
                  <a:pt x="393420" y="2625648"/>
                </a:lnTo>
                <a:lnTo>
                  <a:pt x="377698" y="2580906"/>
                </a:lnTo>
                <a:lnTo>
                  <a:pt x="362648" y="2534335"/>
                </a:lnTo>
                <a:lnTo>
                  <a:pt x="348272" y="2485999"/>
                </a:lnTo>
                <a:lnTo>
                  <a:pt x="334594" y="2435974"/>
                </a:lnTo>
                <a:lnTo>
                  <a:pt x="321652" y="2384310"/>
                </a:lnTo>
                <a:lnTo>
                  <a:pt x="309448" y="2331072"/>
                </a:lnTo>
                <a:lnTo>
                  <a:pt x="298005" y="2276310"/>
                </a:lnTo>
                <a:lnTo>
                  <a:pt x="287362" y="2220112"/>
                </a:lnTo>
                <a:lnTo>
                  <a:pt x="277520" y="2162518"/>
                </a:lnTo>
                <a:lnTo>
                  <a:pt x="268528" y="2103602"/>
                </a:lnTo>
                <a:lnTo>
                  <a:pt x="260375" y="2043430"/>
                </a:lnTo>
                <a:lnTo>
                  <a:pt x="253111" y="1982038"/>
                </a:lnTo>
                <a:lnTo>
                  <a:pt x="246735" y="1919528"/>
                </a:lnTo>
                <a:lnTo>
                  <a:pt x="241287" y="1855927"/>
                </a:lnTo>
                <a:lnTo>
                  <a:pt x="236766" y="1791322"/>
                </a:lnTo>
                <a:lnTo>
                  <a:pt x="233222" y="1725764"/>
                </a:lnTo>
                <a:lnTo>
                  <a:pt x="230670" y="1659318"/>
                </a:lnTo>
                <a:lnTo>
                  <a:pt x="229120" y="1592046"/>
                </a:lnTo>
                <a:lnTo>
                  <a:pt x="228600" y="1524000"/>
                </a:lnTo>
                <a:lnTo>
                  <a:pt x="229120" y="1455966"/>
                </a:lnTo>
                <a:lnTo>
                  <a:pt x="230670" y="1388694"/>
                </a:lnTo>
                <a:lnTo>
                  <a:pt x="233222" y="1322247"/>
                </a:lnTo>
                <a:lnTo>
                  <a:pt x="236766" y="1256690"/>
                </a:lnTo>
                <a:lnTo>
                  <a:pt x="241287" y="1192085"/>
                </a:lnTo>
                <a:lnTo>
                  <a:pt x="246735" y="1128483"/>
                </a:lnTo>
                <a:lnTo>
                  <a:pt x="253111" y="1065974"/>
                </a:lnTo>
                <a:lnTo>
                  <a:pt x="260375" y="1004595"/>
                </a:lnTo>
                <a:lnTo>
                  <a:pt x="268528" y="944410"/>
                </a:lnTo>
                <a:lnTo>
                  <a:pt x="277520" y="885494"/>
                </a:lnTo>
                <a:lnTo>
                  <a:pt x="287362" y="827900"/>
                </a:lnTo>
                <a:lnTo>
                  <a:pt x="298005" y="771702"/>
                </a:lnTo>
                <a:lnTo>
                  <a:pt x="309448" y="716940"/>
                </a:lnTo>
                <a:lnTo>
                  <a:pt x="321652" y="663702"/>
                </a:lnTo>
                <a:lnTo>
                  <a:pt x="334594" y="612038"/>
                </a:lnTo>
                <a:lnTo>
                  <a:pt x="348272" y="562013"/>
                </a:lnTo>
                <a:lnTo>
                  <a:pt x="362648" y="513676"/>
                </a:lnTo>
                <a:lnTo>
                  <a:pt x="377698" y="467106"/>
                </a:lnTo>
                <a:lnTo>
                  <a:pt x="393420" y="422363"/>
                </a:lnTo>
                <a:lnTo>
                  <a:pt x="409765" y="379514"/>
                </a:lnTo>
                <a:lnTo>
                  <a:pt x="426732" y="338607"/>
                </a:lnTo>
                <a:lnTo>
                  <a:pt x="444296" y="299707"/>
                </a:lnTo>
                <a:lnTo>
                  <a:pt x="462419" y="262877"/>
                </a:lnTo>
                <a:lnTo>
                  <a:pt x="481101" y="228193"/>
                </a:lnTo>
                <a:lnTo>
                  <a:pt x="520026" y="165481"/>
                </a:lnTo>
                <a:lnTo>
                  <a:pt x="560870" y="112052"/>
                </a:lnTo>
                <a:lnTo>
                  <a:pt x="603491" y="68414"/>
                </a:lnTo>
                <a:lnTo>
                  <a:pt x="647700" y="35077"/>
                </a:lnTo>
                <a:lnTo>
                  <a:pt x="669975" y="50431"/>
                </a:lnTo>
                <a:lnTo>
                  <a:pt x="713409" y="88976"/>
                </a:lnTo>
                <a:lnTo>
                  <a:pt x="755167" y="137566"/>
                </a:lnTo>
                <a:lnTo>
                  <a:pt x="795083" y="195707"/>
                </a:lnTo>
                <a:lnTo>
                  <a:pt x="832967" y="262877"/>
                </a:lnTo>
                <a:lnTo>
                  <a:pt x="851090" y="299707"/>
                </a:lnTo>
                <a:lnTo>
                  <a:pt x="868654" y="338607"/>
                </a:lnTo>
                <a:lnTo>
                  <a:pt x="885621" y="379514"/>
                </a:lnTo>
                <a:lnTo>
                  <a:pt x="901966" y="422363"/>
                </a:lnTo>
                <a:lnTo>
                  <a:pt x="917689" y="467106"/>
                </a:lnTo>
                <a:lnTo>
                  <a:pt x="932738" y="513676"/>
                </a:lnTo>
                <a:lnTo>
                  <a:pt x="947115" y="562013"/>
                </a:lnTo>
                <a:lnTo>
                  <a:pt x="960793" y="612038"/>
                </a:lnTo>
                <a:lnTo>
                  <a:pt x="973734" y="663702"/>
                </a:lnTo>
                <a:lnTo>
                  <a:pt x="985939" y="716940"/>
                </a:lnTo>
                <a:lnTo>
                  <a:pt x="997381" y="771702"/>
                </a:lnTo>
                <a:lnTo>
                  <a:pt x="1008024" y="827900"/>
                </a:lnTo>
                <a:lnTo>
                  <a:pt x="1017866" y="885494"/>
                </a:lnTo>
                <a:lnTo>
                  <a:pt x="1026858" y="944410"/>
                </a:lnTo>
                <a:lnTo>
                  <a:pt x="1035011" y="1004595"/>
                </a:lnTo>
                <a:lnTo>
                  <a:pt x="1042276" y="1065974"/>
                </a:lnTo>
                <a:lnTo>
                  <a:pt x="1048651" y="1128483"/>
                </a:lnTo>
                <a:lnTo>
                  <a:pt x="1054100" y="1192085"/>
                </a:lnTo>
                <a:lnTo>
                  <a:pt x="1058621" y="1256690"/>
                </a:lnTo>
                <a:lnTo>
                  <a:pt x="1062164" y="1322247"/>
                </a:lnTo>
                <a:lnTo>
                  <a:pt x="1064717" y="1388694"/>
                </a:lnTo>
                <a:lnTo>
                  <a:pt x="1066266" y="1455966"/>
                </a:lnTo>
                <a:lnTo>
                  <a:pt x="1066800" y="1524000"/>
                </a:lnTo>
                <a:lnTo>
                  <a:pt x="1066800" y="273481"/>
                </a:lnTo>
                <a:lnTo>
                  <a:pt x="1043914" y="230009"/>
                </a:lnTo>
                <a:lnTo>
                  <a:pt x="1005141" y="167182"/>
                </a:lnTo>
                <a:lnTo>
                  <a:pt x="964425" y="113588"/>
                </a:lnTo>
                <a:lnTo>
                  <a:pt x="921969" y="69735"/>
                </a:lnTo>
                <a:lnTo>
                  <a:pt x="877912" y="36093"/>
                </a:lnTo>
                <a:lnTo>
                  <a:pt x="832446" y="13182"/>
                </a:lnTo>
                <a:lnTo>
                  <a:pt x="785749" y="1485"/>
                </a:lnTo>
                <a:lnTo>
                  <a:pt x="762000" y="0"/>
                </a:lnTo>
                <a:lnTo>
                  <a:pt x="533400" y="0"/>
                </a:lnTo>
                <a:lnTo>
                  <a:pt x="486143" y="5905"/>
                </a:lnTo>
                <a:lnTo>
                  <a:pt x="440042" y="23266"/>
                </a:lnTo>
                <a:lnTo>
                  <a:pt x="395262" y="51600"/>
                </a:lnTo>
                <a:lnTo>
                  <a:pt x="351980" y="90411"/>
                </a:lnTo>
                <a:lnTo>
                  <a:pt x="310375" y="139204"/>
                </a:lnTo>
                <a:lnTo>
                  <a:pt x="270611" y="197472"/>
                </a:lnTo>
                <a:lnTo>
                  <a:pt x="232867" y="264744"/>
                </a:lnTo>
                <a:lnTo>
                  <a:pt x="214807" y="301586"/>
                </a:lnTo>
                <a:lnTo>
                  <a:pt x="197319" y="340499"/>
                </a:lnTo>
                <a:lnTo>
                  <a:pt x="180416" y="381406"/>
                </a:lnTo>
                <a:lnTo>
                  <a:pt x="164134" y="424243"/>
                </a:lnTo>
                <a:lnTo>
                  <a:pt x="148475" y="468960"/>
                </a:lnTo>
                <a:lnTo>
                  <a:pt x="133477" y="515505"/>
                </a:lnTo>
                <a:lnTo>
                  <a:pt x="119164" y="563778"/>
                </a:lnTo>
                <a:lnTo>
                  <a:pt x="105549" y="613765"/>
                </a:lnTo>
                <a:lnTo>
                  <a:pt x="92646" y="665365"/>
                </a:lnTo>
                <a:lnTo>
                  <a:pt x="80492" y="718527"/>
                </a:lnTo>
                <a:lnTo>
                  <a:pt x="69113" y="773201"/>
                </a:lnTo>
                <a:lnTo>
                  <a:pt x="58508" y="829310"/>
                </a:lnTo>
                <a:lnTo>
                  <a:pt x="48717" y="886802"/>
                </a:lnTo>
                <a:lnTo>
                  <a:pt x="39751" y="945616"/>
                </a:lnTo>
                <a:lnTo>
                  <a:pt x="31635" y="1005687"/>
                </a:lnTo>
                <a:lnTo>
                  <a:pt x="24396" y="1066952"/>
                </a:lnTo>
                <a:lnTo>
                  <a:pt x="18046" y="1129347"/>
                </a:lnTo>
                <a:lnTo>
                  <a:pt x="12623" y="1192809"/>
                </a:lnTo>
                <a:lnTo>
                  <a:pt x="8140" y="1257274"/>
                </a:lnTo>
                <a:lnTo>
                  <a:pt x="4610" y="1322692"/>
                </a:lnTo>
                <a:lnTo>
                  <a:pt x="2057" y="1388999"/>
                </a:lnTo>
                <a:lnTo>
                  <a:pt x="508" y="1456118"/>
                </a:lnTo>
                <a:lnTo>
                  <a:pt x="0" y="1524000"/>
                </a:lnTo>
                <a:lnTo>
                  <a:pt x="508" y="1591894"/>
                </a:lnTo>
                <a:lnTo>
                  <a:pt x="2057" y="1659013"/>
                </a:lnTo>
                <a:lnTo>
                  <a:pt x="4610" y="1725320"/>
                </a:lnTo>
                <a:lnTo>
                  <a:pt x="8140" y="1790738"/>
                </a:lnTo>
                <a:lnTo>
                  <a:pt x="12623" y="1855203"/>
                </a:lnTo>
                <a:lnTo>
                  <a:pt x="18046" y="1918665"/>
                </a:lnTo>
                <a:lnTo>
                  <a:pt x="24396" y="1981060"/>
                </a:lnTo>
                <a:lnTo>
                  <a:pt x="31635" y="2042325"/>
                </a:lnTo>
                <a:lnTo>
                  <a:pt x="39751" y="2102396"/>
                </a:lnTo>
                <a:lnTo>
                  <a:pt x="48717" y="2161197"/>
                </a:lnTo>
                <a:lnTo>
                  <a:pt x="58508" y="2218702"/>
                </a:lnTo>
                <a:lnTo>
                  <a:pt x="69113" y="2274811"/>
                </a:lnTo>
                <a:lnTo>
                  <a:pt x="80492" y="2329484"/>
                </a:lnTo>
                <a:lnTo>
                  <a:pt x="92646" y="2382647"/>
                </a:lnTo>
                <a:lnTo>
                  <a:pt x="105549" y="2434247"/>
                </a:lnTo>
                <a:lnTo>
                  <a:pt x="119164" y="2484221"/>
                </a:lnTo>
                <a:lnTo>
                  <a:pt x="133477" y="2532507"/>
                </a:lnTo>
                <a:lnTo>
                  <a:pt x="148475" y="2579039"/>
                </a:lnTo>
                <a:lnTo>
                  <a:pt x="164134" y="2623769"/>
                </a:lnTo>
                <a:lnTo>
                  <a:pt x="180416" y="2666606"/>
                </a:lnTo>
                <a:lnTo>
                  <a:pt x="197319" y="2707513"/>
                </a:lnTo>
                <a:lnTo>
                  <a:pt x="214807" y="2746425"/>
                </a:lnTo>
                <a:lnTo>
                  <a:pt x="232867" y="2783268"/>
                </a:lnTo>
                <a:lnTo>
                  <a:pt x="251472" y="2817990"/>
                </a:lnTo>
                <a:lnTo>
                  <a:pt x="290245" y="2880830"/>
                </a:lnTo>
                <a:lnTo>
                  <a:pt x="330962" y="2934424"/>
                </a:lnTo>
                <a:lnTo>
                  <a:pt x="373418" y="2978277"/>
                </a:lnTo>
                <a:lnTo>
                  <a:pt x="417474" y="3011919"/>
                </a:lnTo>
                <a:lnTo>
                  <a:pt x="462940" y="3034830"/>
                </a:lnTo>
                <a:lnTo>
                  <a:pt x="509638" y="3046526"/>
                </a:lnTo>
                <a:lnTo>
                  <a:pt x="533400" y="3048000"/>
                </a:lnTo>
                <a:lnTo>
                  <a:pt x="762000" y="3048000"/>
                </a:lnTo>
                <a:lnTo>
                  <a:pt x="809244" y="3042107"/>
                </a:lnTo>
                <a:lnTo>
                  <a:pt x="855345" y="3024746"/>
                </a:lnTo>
                <a:lnTo>
                  <a:pt x="900125" y="2996412"/>
                </a:lnTo>
                <a:lnTo>
                  <a:pt x="943406" y="2957601"/>
                </a:lnTo>
                <a:lnTo>
                  <a:pt x="985012" y="2908808"/>
                </a:lnTo>
                <a:lnTo>
                  <a:pt x="1024775" y="2850540"/>
                </a:lnTo>
                <a:lnTo>
                  <a:pt x="1062520" y="2783268"/>
                </a:lnTo>
                <a:lnTo>
                  <a:pt x="1080579" y="2746425"/>
                </a:lnTo>
                <a:lnTo>
                  <a:pt x="1098067" y="2707513"/>
                </a:lnTo>
                <a:lnTo>
                  <a:pt x="1114971" y="2666606"/>
                </a:lnTo>
                <a:lnTo>
                  <a:pt x="1131252" y="2623769"/>
                </a:lnTo>
                <a:lnTo>
                  <a:pt x="1146911" y="2579039"/>
                </a:lnTo>
                <a:lnTo>
                  <a:pt x="1161910" y="2532507"/>
                </a:lnTo>
                <a:lnTo>
                  <a:pt x="1176223" y="2484221"/>
                </a:lnTo>
                <a:lnTo>
                  <a:pt x="1189837" y="2434247"/>
                </a:lnTo>
                <a:lnTo>
                  <a:pt x="1202740" y="2382647"/>
                </a:lnTo>
                <a:lnTo>
                  <a:pt x="1214894" y="2329484"/>
                </a:lnTo>
                <a:lnTo>
                  <a:pt x="1226273" y="2274811"/>
                </a:lnTo>
                <a:lnTo>
                  <a:pt x="1236878" y="2218702"/>
                </a:lnTo>
                <a:lnTo>
                  <a:pt x="1246670" y="2161197"/>
                </a:lnTo>
                <a:lnTo>
                  <a:pt x="1255636" y="2102396"/>
                </a:lnTo>
                <a:lnTo>
                  <a:pt x="1263751" y="2042325"/>
                </a:lnTo>
                <a:lnTo>
                  <a:pt x="1270990" y="1981060"/>
                </a:lnTo>
                <a:lnTo>
                  <a:pt x="1277340" y="1918665"/>
                </a:lnTo>
                <a:lnTo>
                  <a:pt x="1282763" y="1855203"/>
                </a:lnTo>
                <a:lnTo>
                  <a:pt x="1287246" y="1790738"/>
                </a:lnTo>
                <a:lnTo>
                  <a:pt x="1290777" y="1725320"/>
                </a:lnTo>
                <a:lnTo>
                  <a:pt x="1293329" y="1659013"/>
                </a:lnTo>
                <a:lnTo>
                  <a:pt x="1294879" y="1591894"/>
                </a:lnTo>
                <a:lnTo>
                  <a:pt x="1295400" y="1524000"/>
                </a:lnTo>
                <a:close/>
              </a:path>
            </a:pathLst>
          </a:custGeom>
          <a:solidFill>
            <a:srgbClr val="8447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48300" y="2133599"/>
            <a:ext cx="1295400" cy="3048000"/>
          </a:xfrm>
          <a:custGeom>
            <a:avLst/>
            <a:gdLst/>
            <a:ahLst/>
            <a:cxnLst/>
            <a:rect l="l" t="t" r="r" b="b"/>
            <a:pathLst>
              <a:path w="1295400" h="3048000">
                <a:moveTo>
                  <a:pt x="1295400" y="1524000"/>
                </a:moveTo>
                <a:lnTo>
                  <a:pt x="1294879" y="1456118"/>
                </a:lnTo>
                <a:lnTo>
                  <a:pt x="1293329" y="1388999"/>
                </a:lnTo>
                <a:lnTo>
                  <a:pt x="1290777" y="1322692"/>
                </a:lnTo>
                <a:lnTo>
                  <a:pt x="1287246" y="1257274"/>
                </a:lnTo>
                <a:lnTo>
                  <a:pt x="1282763" y="1192809"/>
                </a:lnTo>
                <a:lnTo>
                  <a:pt x="1277340" y="1129347"/>
                </a:lnTo>
                <a:lnTo>
                  <a:pt x="1270990" y="1066952"/>
                </a:lnTo>
                <a:lnTo>
                  <a:pt x="1263751" y="1005687"/>
                </a:lnTo>
                <a:lnTo>
                  <a:pt x="1255636" y="945616"/>
                </a:lnTo>
                <a:lnTo>
                  <a:pt x="1246670" y="886802"/>
                </a:lnTo>
                <a:lnTo>
                  <a:pt x="1236878" y="829310"/>
                </a:lnTo>
                <a:lnTo>
                  <a:pt x="1226273" y="773201"/>
                </a:lnTo>
                <a:lnTo>
                  <a:pt x="1214894" y="718527"/>
                </a:lnTo>
                <a:lnTo>
                  <a:pt x="1202740" y="665365"/>
                </a:lnTo>
                <a:lnTo>
                  <a:pt x="1189837" y="613765"/>
                </a:lnTo>
                <a:lnTo>
                  <a:pt x="1176223" y="563778"/>
                </a:lnTo>
                <a:lnTo>
                  <a:pt x="1161910" y="515505"/>
                </a:lnTo>
                <a:lnTo>
                  <a:pt x="1146911" y="468960"/>
                </a:lnTo>
                <a:lnTo>
                  <a:pt x="1131252" y="424243"/>
                </a:lnTo>
                <a:lnTo>
                  <a:pt x="1114971" y="381406"/>
                </a:lnTo>
                <a:lnTo>
                  <a:pt x="1098067" y="340499"/>
                </a:lnTo>
                <a:lnTo>
                  <a:pt x="1080579" y="301586"/>
                </a:lnTo>
                <a:lnTo>
                  <a:pt x="1066800" y="273481"/>
                </a:lnTo>
                <a:lnTo>
                  <a:pt x="1066800" y="1524000"/>
                </a:lnTo>
                <a:lnTo>
                  <a:pt x="1066266" y="1592046"/>
                </a:lnTo>
                <a:lnTo>
                  <a:pt x="1064717" y="1659318"/>
                </a:lnTo>
                <a:lnTo>
                  <a:pt x="1062164" y="1725764"/>
                </a:lnTo>
                <a:lnTo>
                  <a:pt x="1058621" y="1791322"/>
                </a:lnTo>
                <a:lnTo>
                  <a:pt x="1054100" y="1855927"/>
                </a:lnTo>
                <a:lnTo>
                  <a:pt x="1048651" y="1919528"/>
                </a:lnTo>
                <a:lnTo>
                  <a:pt x="1042276" y="1982038"/>
                </a:lnTo>
                <a:lnTo>
                  <a:pt x="1035011" y="2043430"/>
                </a:lnTo>
                <a:lnTo>
                  <a:pt x="1026858" y="2103602"/>
                </a:lnTo>
                <a:lnTo>
                  <a:pt x="1017866" y="2162518"/>
                </a:lnTo>
                <a:lnTo>
                  <a:pt x="1008024" y="2220112"/>
                </a:lnTo>
                <a:lnTo>
                  <a:pt x="997381" y="2276310"/>
                </a:lnTo>
                <a:lnTo>
                  <a:pt x="985939" y="2331072"/>
                </a:lnTo>
                <a:lnTo>
                  <a:pt x="973734" y="2384310"/>
                </a:lnTo>
                <a:lnTo>
                  <a:pt x="960793" y="2435974"/>
                </a:lnTo>
                <a:lnTo>
                  <a:pt x="947115" y="2485999"/>
                </a:lnTo>
                <a:lnTo>
                  <a:pt x="932738" y="2534335"/>
                </a:lnTo>
                <a:lnTo>
                  <a:pt x="917689" y="2580906"/>
                </a:lnTo>
                <a:lnTo>
                  <a:pt x="901966" y="2625648"/>
                </a:lnTo>
                <a:lnTo>
                  <a:pt x="885621" y="2668498"/>
                </a:lnTo>
                <a:lnTo>
                  <a:pt x="868654" y="2709405"/>
                </a:lnTo>
                <a:lnTo>
                  <a:pt x="851090" y="2748305"/>
                </a:lnTo>
                <a:lnTo>
                  <a:pt x="832967" y="2785135"/>
                </a:lnTo>
                <a:lnTo>
                  <a:pt x="814285" y="2819819"/>
                </a:lnTo>
                <a:lnTo>
                  <a:pt x="775360" y="2882531"/>
                </a:lnTo>
                <a:lnTo>
                  <a:pt x="734517" y="2935960"/>
                </a:lnTo>
                <a:lnTo>
                  <a:pt x="691896" y="2979585"/>
                </a:lnTo>
                <a:lnTo>
                  <a:pt x="647700" y="3012922"/>
                </a:lnTo>
                <a:lnTo>
                  <a:pt x="625411" y="2997581"/>
                </a:lnTo>
                <a:lnTo>
                  <a:pt x="581977" y="2959023"/>
                </a:lnTo>
                <a:lnTo>
                  <a:pt x="540219" y="2910433"/>
                </a:lnTo>
                <a:lnTo>
                  <a:pt x="500303" y="2852305"/>
                </a:lnTo>
                <a:lnTo>
                  <a:pt x="462419" y="2785135"/>
                </a:lnTo>
                <a:lnTo>
                  <a:pt x="444296" y="2748305"/>
                </a:lnTo>
                <a:lnTo>
                  <a:pt x="426732" y="2709405"/>
                </a:lnTo>
                <a:lnTo>
                  <a:pt x="409765" y="2668498"/>
                </a:lnTo>
                <a:lnTo>
                  <a:pt x="393420" y="2625648"/>
                </a:lnTo>
                <a:lnTo>
                  <a:pt x="377698" y="2580906"/>
                </a:lnTo>
                <a:lnTo>
                  <a:pt x="362648" y="2534335"/>
                </a:lnTo>
                <a:lnTo>
                  <a:pt x="348272" y="2485999"/>
                </a:lnTo>
                <a:lnTo>
                  <a:pt x="334594" y="2435974"/>
                </a:lnTo>
                <a:lnTo>
                  <a:pt x="321652" y="2384310"/>
                </a:lnTo>
                <a:lnTo>
                  <a:pt x="309448" y="2331072"/>
                </a:lnTo>
                <a:lnTo>
                  <a:pt x="298005" y="2276310"/>
                </a:lnTo>
                <a:lnTo>
                  <a:pt x="287362" y="2220112"/>
                </a:lnTo>
                <a:lnTo>
                  <a:pt x="277520" y="2162518"/>
                </a:lnTo>
                <a:lnTo>
                  <a:pt x="268528" y="2103602"/>
                </a:lnTo>
                <a:lnTo>
                  <a:pt x="260375" y="2043430"/>
                </a:lnTo>
                <a:lnTo>
                  <a:pt x="253111" y="1982038"/>
                </a:lnTo>
                <a:lnTo>
                  <a:pt x="246735" y="1919528"/>
                </a:lnTo>
                <a:lnTo>
                  <a:pt x="241287" y="1855927"/>
                </a:lnTo>
                <a:lnTo>
                  <a:pt x="236766" y="1791322"/>
                </a:lnTo>
                <a:lnTo>
                  <a:pt x="233222" y="1725764"/>
                </a:lnTo>
                <a:lnTo>
                  <a:pt x="230670" y="1659318"/>
                </a:lnTo>
                <a:lnTo>
                  <a:pt x="229120" y="1592046"/>
                </a:lnTo>
                <a:lnTo>
                  <a:pt x="228600" y="1524000"/>
                </a:lnTo>
                <a:lnTo>
                  <a:pt x="229120" y="1455966"/>
                </a:lnTo>
                <a:lnTo>
                  <a:pt x="230670" y="1388694"/>
                </a:lnTo>
                <a:lnTo>
                  <a:pt x="233222" y="1322247"/>
                </a:lnTo>
                <a:lnTo>
                  <a:pt x="236766" y="1256690"/>
                </a:lnTo>
                <a:lnTo>
                  <a:pt x="241287" y="1192085"/>
                </a:lnTo>
                <a:lnTo>
                  <a:pt x="246735" y="1128483"/>
                </a:lnTo>
                <a:lnTo>
                  <a:pt x="253111" y="1065974"/>
                </a:lnTo>
                <a:lnTo>
                  <a:pt x="260375" y="1004595"/>
                </a:lnTo>
                <a:lnTo>
                  <a:pt x="268528" y="944410"/>
                </a:lnTo>
                <a:lnTo>
                  <a:pt x="277520" y="885494"/>
                </a:lnTo>
                <a:lnTo>
                  <a:pt x="287362" y="827900"/>
                </a:lnTo>
                <a:lnTo>
                  <a:pt x="298005" y="771702"/>
                </a:lnTo>
                <a:lnTo>
                  <a:pt x="309448" y="716940"/>
                </a:lnTo>
                <a:lnTo>
                  <a:pt x="321652" y="663702"/>
                </a:lnTo>
                <a:lnTo>
                  <a:pt x="334594" y="612038"/>
                </a:lnTo>
                <a:lnTo>
                  <a:pt x="348272" y="562013"/>
                </a:lnTo>
                <a:lnTo>
                  <a:pt x="362648" y="513676"/>
                </a:lnTo>
                <a:lnTo>
                  <a:pt x="377698" y="467106"/>
                </a:lnTo>
                <a:lnTo>
                  <a:pt x="393420" y="422363"/>
                </a:lnTo>
                <a:lnTo>
                  <a:pt x="409765" y="379514"/>
                </a:lnTo>
                <a:lnTo>
                  <a:pt x="426732" y="338607"/>
                </a:lnTo>
                <a:lnTo>
                  <a:pt x="444296" y="299707"/>
                </a:lnTo>
                <a:lnTo>
                  <a:pt x="462419" y="262877"/>
                </a:lnTo>
                <a:lnTo>
                  <a:pt x="481101" y="228193"/>
                </a:lnTo>
                <a:lnTo>
                  <a:pt x="520026" y="165481"/>
                </a:lnTo>
                <a:lnTo>
                  <a:pt x="560870" y="112052"/>
                </a:lnTo>
                <a:lnTo>
                  <a:pt x="603491" y="68414"/>
                </a:lnTo>
                <a:lnTo>
                  <a:pt x="647700" y="35077"/>
                </a:lnTo>
                <a:lnTo>
                  <a:pt x="669975" y="50431"/>
                </a:lnTo>
                <a:lnTo>
                  <a:pt x="713409" y="88976"/>
                </a:lnTo>
                <a:lnTo>
                  <a:pt x="755167" y="137566"/>
                </a:lnTo>
                <a:lnTo>
                  <a:pt x="795083" y="195707"/>
                </a:lnTo>
                <a:lnTo>
                  <a:pt x="832967" y="262877"/>
                </a:lnTo>
                <a:lnTo>
                  <a:pt x="851090" y="299707"/>
                </a:lnTo>
                <a:lnTo>
                  <a:pt x="868654" y="338607"/>
                </a:lnTo>
                <a:lnTo>
                  <a:pt x="885621" y="379514"/>
                </a:lnTo>
                <a:lnTo>
                  <a:pt x="901966" y="422363"/>
                </a:lnTo>
                <a:lnTo>
                  <a:pt x="917689" y="467106"/>
                </a:lnTo>
                <a:lnTo>
                  <a:pt x="932738" y="513676"/>
                </a:lnTo>
                <a:lnTo>
                  <a:pt x="947115" y="562013"/>
                </a:lnTo>
                <a:lnTo>
                  <a:pt x="960793" y="612038"/>
                </a:lnTo>
                <a:lnTo>
                  <a:pt x="973734" y="663702"/>
                </a:lnTo>
                <a:lnTo>
                  <a:pt x="985939" y="716940"/>
                </a:lnTo>
                <a:lnTo>
                  <a:pt x="997381" y="771702"/>
                </a:lnTo>
                <a:lnTo>
                  <a:pt x="1008024" y="827900"/>
                </a:lnTo>
                <a:lnTo>
                  <a:pt x="1017866" y="885494"/>
                </a:lnTo>
                <a:lnTo>
                  <a:pt x="1026858" y="944410"/>
                </a:lnTo>
                <a:lnTo>
                  <a:pt x="1035011" y="1004595"/>
                </a:lnTo>
                <a:lnTo>
                  <a:pt x="1042276" y="1065974"/>
                </a:lnTo>
                <a:lnTo>
                  <a:pt x="1048651" y="1128483"/>
                </a:lnTo>
                <a:lnTo>
                  <a:pt x="1054100" y="1192085"/>
                </a:lnTo>
                <a:lnTo>
                  <a:pt x="1058621" y="1256690"/>
                </a:lnTo>
                <a:lnTo>
                  <a:pt x="1062164" y="1322247"/>
                </a:lnTo>
                <a:lnTo>
                  <a:pt x="1064717" y="1388694"/>
                </a:lnTo>
                <a:lnTo>
                  <a:pt x="1066266" y="1455966"/>
                </a:lnTo>
                <a:lnTo>
                  <a:pt x="1066800" y="1524000"/>
                </a:lnTo>
                <a:lnTo>
                  <a:pt x="1066800" y="273481"/>
                </a:lnTo>
                <a:lnTo>
                  <a:pt x="1043914" y="230009"/>
                </a:lnTo>
                <a:lnTo>
                  <a:pt x="1005141" y="167182"/>
                </a:lnTo>
                <a:lnTo>
                  <a:pt x="964425" y="113588"/>
                </a:lnTo>
                <a:lnTo>
                  <a:pt x="921969" y="69735"/>
                </a:lnTo>
                <a:lnTo>
                  <a:pt x="877912" y="36093"/>
                </a:lnTo>
                <a:lnTo>
                  <a:pt x="832446" y="13182"/>
                </a:lnTo>
                <a:lnTo>
                  <a:pt x="785749" y="1485"/>
                </a:lnTo>
                <a:lnTo>
                  <a:pt x="762000" y="0"/>
                </a:lnTo>
                <a:lnTo>
                  <a:pt x="533400" y="0"/>
                </a:lnTo>
                <a:lnTo>
                  <a:pt x="486143" y="5905"/>
                </a:lnTo>
                <a:lnTo>
                  <a:pt x="440042" y="23266"/>
                </a:lnTo>
                <a:lnTo>
                  <a:pt x="395262" y="51600"/>
                </a:lnTo>
                <a:lnTo>
                  <a:pt x="351980" y="90411"/>
                </a:lnTo>
                <a:lnTo>
                  <a:pt x="310375" y="139204"/>
                </a:lnTo>
                <a:lnTo>
                  <a:pt x="270611" y="197472"/>
                </a:lnTo>
                <a:lnTo>
                  <a:pt x="232867" y="264744"/>
                </a:lnTo>
                <a:lnTo>
                  <a:pt x="214807" y="301586"/>
                </a:lnTo>
                <a:lnTo>
                  <a:pt x="197319" y="340499"/>
                </a:lnTo>
                <a:lnTo>
                  <a:pt x="180416" y="381406"/>
                </a:lnTo>
                <a:lnTo>
                  <a:pt x="164134" y="424243"/>
                </a:lnTo>
                <a:lnTo>
                  <a:pt x="148475" y="468960"/>
                </a:lnTo>
                <a:lnTo>
                  <a:pt x="133477" y="515505"/>
                </a:lnTo>
                <a:lnTo>
                  <a:pt x="119164" y="563778"/>
                </a:lnTo>
                <a:lnTo>
                  <a:pt x="105549" y="613765"/>
                </a:lnTo>
                <a:lnTo>
                  <a:pt x="92646" y="665365"/>
                </a:lnTo>
                <a:lnTo>
                  <a:pt x="80492" y="718527"/>
                </a:lnTo>
                <a:lnTo>
                  <a:pt x="69113" y="773201"/>
                </a:lnTo>
                <a:lnTo>
                  <a:pt x="58508" y="829310"/>
                </a:lnTo>
                <a:lnTo>
                  <a:pt x="48717" y="886802"/>
                </a:lnTo>
                <a:lnTo>
                  <a:pt x="39751" y="945616"/>
                </a:lnTo>
                <a:lnTo>
                  <a:pt x="31635" y="1005687"/>
                </a:lnTo>
                <a:lnTo>
                  <a:pt x="24396" y="1066952"/>
                </a:lnTo>
                <a:lnTo>
                  <a:pt x="18046" y="1129347"/>
                </a:lnTo>
                <a:lnTo>
                  <a:pt x="12623" y="1192809"/>
                </a:lnTo>
                <a:lnTo>
                  <a:pt x="8140" y="1257274"/>
                </a:lnTo>
                <a:lnTo>
                  <a:pt x="4610" y="1322692"/>
                </a:lnTo>
                <a:lnTo>
                  <a:pt x="2057" y="1388999"/>
                </a:lnTo>
                <a:lnTo>
                  <a:pt x="508" y="1456118"/>
                </a:lnTo>
                <a:lnTo>
                  <a:pt x="0" y="1524000"/>
                </a:lnTo>
                <a:lnTo>
                  <a:pt x="508" y="1591894"/>
                </a:lnTo>
                <a:lnTo>
                  <a:pt x="2057" y="1659013"/>
                </a:lnTo>
                <a:lnTo>
                  <a:pt x="4610" y="1725320"/>
                </a:lnTo>
                <a:lnTo>
                  <a:pt x="8140" y="1790738"/>
                </a:lnTo>
                <a:lnTo>
                  <a:pt x="12623" y="1855203"/>
                </a:lnTo>
                <a:lnTo>
                  <a:pt x="18046" y="1918665"/>
                </a:lnTo>
                <a:lnTo>
                  <a:pt x="24396" y="1981060"/>
                </a:lnTo>
                <a:lnTo>
                  <a:pt x="31635" y="2042325"/>
                </a:lnTo>
                <a:lnTo>
                  <a:pt x="39751" y="2102396"/>
                </a:lnTo>
                <a:lnTo>
                  <a:pt x="48717" y="2161197"/>
                </a:lnTo>
                <a:lnTo>
                  <a:pt x="58508" y="2218702"/>
                </a:lnTo>
                <a:lnTo>
                  <a:pt x="69113" y="2274811"/>
                </a:lnTo>
                <a:lnTo>
                  <a:pt x="80492" y="2329484"/>
                </a:lnTo>
                <a:lnTo>
                  <a:pt x="92646" y="2382647"/>
                </a:lnTo>
                <a:lnTo>
                  <a:pt x="105549" y="2434247"/>
                </a:lnTo>
                <a:lnTo>
                  <a:pt x="119164" y="2484221"/>
                </a:lnTo>
                <a:lnTo>
                  <a:pt x="133477" y="2532507"/>
                </a:lnTo>
                <a:lnTo>
                  <a:pt x="148475" y="2579039"/>
                </a:lnTo>
                <a:lnTo>
                  <a:pt x="164134" y="2623769"/>
                </a:lnTo>
                <a:lnTo>
                  <a:pt x="180416" y="2666606"/>
                </a:lnTo>
                <a:lnTo>
                  <a:pt x="197319" y="2707513"/>
                </a:lnTo>
                <a:lnTo>
                  <a:pt x="214807" y="2746425"/>
                </a:lnTo>
                <a:lnTo>
                  <a:pt x="232867" y="2783268"/>
                </a:lnTo>
                <a:lnTo>
                  <a:pt x="251472" y="2817990"/>
                </a:lnTo>
                <a:lnTo>
                  <a:pt x="290245" y="2880830"/>
                </a:lnTo>
                <a:lnTo>
                  <a:pt x="330962" y="2934424"/>
                </a:lnTo>
                <a:lnTo>
                  <a:pt x="373418" y="2978277"/>
                </a:lnTo>
                <a:lnTo>
                  <a:pt x="417474" y="3011919"/>
                </a:lnTo>
                <a:lnTo>
                  <a:pt x="462940" y="3034830"/>
                </a:lnTo>
                <a:lnTo>
                  <a:pt x="509638" y="3046526"/>
                </a:lnTo>
                <a:lnTo>
                  <a:pt x="533400" y="3048000"/>
                </a:lnTo>
                <a:lnTo>
                  <a:pt x="762000" y="3048000"/>
                </a:lnTo>
                <a:lnTo>
                  <a:pt x="809244" y="3042107"/>
                </a:lnTo>
                <a:lnTo>
                  <a:pt x="855345" y="3024746"/>
                </a:lnTo>
                <a:lnTo>
                  <a:pt x="900125" y="2996412"/>
                </a:lnTo>
                <a:lnTo>
                  <a:pt x="943406" y="2957601"/>
                </a:lnTo>
                <a:lnTo>
                  <a:pt x="985012" y="2908808"/>
                </a:lnTo>
                <a:lnTo>
                  <a:pt x="1024775" y="2850540"/>
                </a:lnTo>
                <a:lnTo>
                  <a:pt x="1062520" y="2783268"/>
                </a:lnTo>
                <a:lnTo>
                  <a:pt x="1080579" y="2746425"/>
                </a:lnTo>
                <a:lnTo>
                  <a:pt x="1098067" y="2707513"/>
                </a:lnTo>
                <a:lnTo>
                  <a:pt x="1114971" y="2666606"/>
                </a:lnTo>
                <a:lnTo>
                  <a:pt x="1131252" y="2623769"/>
                </a:lnTo>
                <a:lnTo>
                  <a:pt x="1146911" y="2579039"/>
                </a:lnTo>
                <a:lnTo>
                  <a:pt x="1161910" y="2532507"/>
                </a:lnTo>
                <a:lnTo>
                  <a:pt x="1176223" y="2484221"/>
                </a:lnTo>
                <a:lnTo>
                  <a:pt x="1189837" y="2434247"/>
                </a:lnTo>
                <a:lnTo>
                  <a:pt x="1202740" y="2382647"/>
                </a:lnTo>
                <a:lnTo>
                  <a:pt x="1214894" y="2329484"/>
                </a:lnTo>
                <a:lnTo>
                  <a:pt x="1226273" y="2274811"/>
                </a:lnTo>
                <a:lnTo>
                  <a:pt x="1236878" y="2218702"/>
                </a:lnTo>
                <a:lnTo>
                  <a:pt x="1246670" y="2161197"/>
                </a:lnTo>
                <a:lnTo>
                  <a:pt x="1255636" y="2102396"/>
                </a:lnTo>
                <a:lnTo>
                  <a:pt x="1263751" y="2042325"/>
                </a:lnTo>
                <a:lnTo>
                  <a:pt x="1270990" y="1981060"/>
                </a:lnTo>
                <a:lnTo>
                  <a:pt x="1277340" y="1918665"/>
                </a:lnTo>
                <a:lnTo>
                  <a:pt x="1282763" y="1855203"/>
                </a:lnTo>
                <a:lnTo>
                  <a:pt x="1287246" y="1790738"/>
                </a:lnTo>
                <a:lnTo>
                  <a:pt x="1290777" y="1725320"/>
                </a:lnTo>
                <a:lnTo>
                  <a:pt x="1293329" y="1659013"/>
                </a:lnTo>
                <a:lnTo>
                  <a:pt x="1294879" y="1591894"/>
                </a:lnTo>
                <a:lnTo>
                  <a:pt x="1295400" y="1524000"/>
                </a:lnTo>
                <a:close/>
              </a:path>
            </a:pathLst>
          </a:custGeom>
          <a:solidFill>
            <a:srgbClr val="AE58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581900" y="2133599"/>
            <a:ext cx="1295400" cy="3048000"/>
          </a:xfrm>
          <a:custGeom>
            <a:avLst/>
            <a:gdLst/>
            <a:ahLst/>
            <a:cxnLst/>
            <a:rect l="l" t="t" r="r" b="b"/>
            <a:pathLst>
              <a:path w="1295400" h="3048000">
                <a:moveTo>
                  <a:pt x="1295400" y="1524000"/>
                </a:moveTo>
                <a:lnTo>
                  <a:pt x="1294879" y="1456118"/>
                </a:lnTo>
                <a:lnTo>
                  <a:pt x="1293329" y="1388999"/>
                </a:lnTo>
                <a:lnTo>
                  <a:pt x="1290777" y="1322692"/>
                </a:lnTo>
                <a:lnTo>
                  <a:pt x="1287246" y="1257274"/>
                </a:lnTo>
                <a:lnTo>
                  <a:pt x="1282763" y="1192809"/>
                </a:lnTo>
                <a:lnTo>
                  <a:pt x="1277340" y="1129347"/>
                </a:lnTo>
                <a:lnTo>
                  <a:pt x="1270990" y="1066952"/>
                </a:lnTo>
                <a:lnTo>
                  <a:pt x="1263751" y="1005687"/>
                </a:lnTo>
                <a:lnTo>
                  <a:pt x="1255636" y="945616"/>
                </a:lnTo>
                <a:lnTo>
                  <a:pt x="1246670" y="886802"/>
                </a:lnTo>
                <a:lnTo>
                  <a:pt x="1236878" y="829310"/>
                </a:lnTo>
                <a:lnTo>
                  <a:pt x="1226273" y="773201"/>
                </a:lnTo>
                <a:lnTo>
                  <a:pt x="1214894" y="718527"/>
                </a:lnTo>
                <a:lnTo>
                  <a:pt x="1202740" y="665365"/>
                </a:lnTo>
                <a:lnTo>
                  <a:pt x="1189837" y="613765"/>
                </a:lnTo>
                <a:lnTo>
                  <a:pt x="1176223" y="563778"/>
                </a:lnTo>
                <a:lnTo>
                  <a:pt x="1161910" y="515505"/>
                </a:lnTo>
                <a:lnTo>
                  <a:pt x="1146911" y="468960"/>
                </a:lnTo>
                <a:lnTo>
                  <a:pt x="1131252" y="424243"/>
                </a:lnTo>
                <a:lnTo>
                  <a:pt x="1114971" y="381406"/>
                </a:lnTo>
                <a:lnTo>
                  <a:pt x="1098067" y="340499"/>
                </a:lnTo>
                <a:lnTo>
                  <a:pt x="1080579" y="301586"/>
                </a:lnTo>
                <a:lnTo>
                  <a:pt x="1066800" y="273481"/>
                </a:lnTo>
                <a:lnTo>
                  <a:pt x="1066800" y="1524000"/>
                </a:lnTo>
                <a:lnTo>
                  <a:pt x="1066266" y="1592046"/>
                </a:lnTo>
                <a:lnTo>
                  <a:pt x="1064717" y="1659318"/>
                </a:lnTo>
                <a:lnTo>
                  <a:pt x="1062164" y="1725764"/>
                </a:lnTo>
                <a:lnTo>
                  <a:pt x="1058621" y="1791322"/>
                </a:lnTo>
                <a:lnTo>
                  <a:pt x="1054100" y="1855927"/>
                </a:lnTo>
                <a:lnTo>
                  <a:pt x="1048651" y="1919528"/>
                </a:lnTo>
                <a:lnTo>
                  <a:pt x="1042276" y="1982038"/>
                </a:lnTo>
                <a:lnTo>
                  <a:pt x="1035011" y="2043430"/>
                </a:lnTo>
                <a:lnTo>
                  <a:pt x="1026858" y="2103602"/>
                </a:lnTo>
                <a:lnTo>
                  <a:pt x="1017866" y="2162518"/>
                </a:lnTo>
                <a:lnTo>
                  <a:pt x="1008024" y="2220112"/>
                </a:lnTo>
                <a:lnTo>
                  <a:pt x="997381" y="2276310"/>
                </a:lnTo>
                <a:lnTo>
                  <a:pt x="985939" y="2331072"/>
                </a:lnTo>
                <a:lnTo>
                  <a:pt x="973734" y="2384310"/>
                </a:lnTo>
                <a:lnTo>
                  <a:pt x="960793" y="2435974"/>
                </a:lnTo>
                <a:lnTo>
                  <a:pt x="947115" y="2485999"/>
                </a:lnTo>
                <a:lnTo>
                  <a:pt x="932738" y="2534335"/>
                </a:lnTo>
                <a:lnTo>
                  <a:pt x="917689" y="2580906"/>
                </a:lnTo>
                <a:lnTo>
                  <a:pt x="901966" y="2625648"/>
                </a:lnTo>
                <a:lnTo>
                  <a:pt x="885621" y="2668498"/>
                </a:lnTo>
                <a:lnTo>
                  <a:pt x="868654" y="2709405"/>
                </a:lnTo>
                <a:lnTo>
                  <a:pt x="851090" y="2748305"/>
                </a:lnTo>
                <a:lnTo>
                  <a:pt x="832967" y="2785135"/>
                </a:lnTo>
                <a:lnTo>
                  <a:pt x="814285" y="2819819"/>
                </a:lnTo>
                <a:lnTo>
                  <a:pt x="775360" y="2882531"/>
                </a:lnTo>
                <a:lnTo>
                  <a:pt x="734517" y="2935960"/>
                </a:lnTo>
                <a:lnTo>
                  <a:pt x="691896" y="2979585"/>
                </a:lnTo>
                <a:lnTo>
                  <a:pt x="647700" y="3012922"/>
                </a:lnTo>
                <a:lnTo>
                  <a:pt x="625411" y="2997581"/>
                </a:lnTo>
                <a:lnTo>
                  <a:pt x="581977" y="2959023"/>
                </a:lnTo>
                <a:lnTo>
                  <a:pt x="540219" y="2910433"/>
                </a:lnTo>
                <a:lnTo>
                  <a:pt x="500303" y="2852305"/>
                </a:lnTo>
                <a:lnTo>
                  <a:pt x="462419" y="2785135"/>
                </a:lnTo>
                <a:lnTo>
                  <a:pt x="444296" y="2748305"/>
                </a:lnTo>
                <a:lnTo>
                  <a:pt x="426732" y="2709405"/>
                </a:lnTo>
                <a:lnTo>
                  <a:pt x="409765" y="2668498"/>
                </a:lnTo>
                <a:lnTo>
                  <a:pt x="393420" y="2625648"/>
                </a:lnTo>
                <a:lnTo>
                  <a:pt x="377698" y="2580906"/>
                </a:lnTo>
                <a:lnTo>
                  <a:pt x="362648" y="2534335"/>
                </a:lnTo>
                <a:lnTo>
                  <a:pt x="348272" y="2485999"/>
                </a:lnTo>
                <a:lnTo>
                  <a:pt x="334594" y="2435974"/>
                </a:lnTo>
                <a:lnTo>
                  <a:pt x="321652" y="2384310"/>
                </a:lnTo>
                <a:lnTo>
                  <a:pt x="309448" y="2331072"/>
                </a:lnTo>
                <a:lnTo>
                  <a:pt x="298005" y="2276310"/>
                </a:lnTo>
                <a:lnTo>
                  <a:pt x="287362" y="2220112"/>
                </a:lnTo>
                <a:lnTo>
                  <a:pt x="277520" y="2162518"/>
                </a:lnTo>
                <a:lnTo>
                  <a:pt x="268528" y="2103602"/>
                </a:lnTo>
                <a:lnTo>
                  <a:pt x="260375" y="2043430"/>
                </a:lnTo>
                <a:lnTo>
                  <a:pt x="253111" y="1982038"/>
                </a:lnTo>
                <a:lnTo>
                  <a:pt x="246735" y="1919528"/>
                </a:lnTo>
                <a:lnTo>
                  <a:pt x="241287" y="1855927"/>
                </a:lnTo>
                <a:lnTo>
                  <a:pt x="236766" y="1791322"/>
                </a:lnTo>
                <a:lnTo>
                  <a:pt x="233222" y="1725764"/>
                </a:lnTo>
                <a:lnTo>
                  <a:pt x="230670" y="1659318"/>
                </a:lnTo>
                <a:lnTo>
                  <a:pt x="229120" y="1592046"/>
                </a:lnTo>
                <a:lnTo>
                  <a:pt x="228600" y="1524000"/>
                </a:lnTo>
                <a:lnTo>
                  <a:pt x="229120" y="1455966"/>
                </a:lnTo>
                <a:lnTo>
                  <a:pt x="230670" y="1388694"/>
                </a:lnTo>
                <a:lnTo>
                  <a:pt x="233222" y="1322247"/>
                </a:lnTo>
                <a:lnTo>
                  <a:pt x="236766" y="1256690"/>
                </a:lnTo>
                <a:lnTo>
                  <a:pt x="241287" y="1192085"/>
                </a:lnTo>
                <a:lnTo>
                  <a:pt x="246735" y="1128483"/>
                </a:lnTo>
                <a:lnTo>
                  <a:pt x="253111" y="1065974"/>
                </a:lnTo>
                <a:lnTo>
                  <a:pt x="260375" y="1004595"/>
                </a:lnTo>
                <a:lnTo>
                  <a:pt x="268528" y="944410"/>
                </a:lnTo>
                <a:lnTo>
                  <a:pt x="277520" y="885494"/>
                </a:lnTo>
                <a:lnTo>
                  <a:pt x="287362" y="827900"/>
                </a:lnTo>
                <a:lnTo>
                  <a:pt x="298005" y="771702"/>
                </a:lnTo>
                <a:lnTo>
                  <a:pt x="309448" y="716940"/>
                </a:lnTo>
                <a:lnTo>
                  <a:pt x="321652" y="663702"/>
                </a:lnTo>
                <a:lnTo>
                  <a:pt x="334594" y="612038"/>
                </a:lnTo>
                <a:lnTo>
                  <a:pt x="348272" y="562013"/>
                </a:lnTo>
                <a:lnTo>
                  <a:pt x="362648" y="513676"/>
                </a:lnTo>
                <a:lnTo>
                  <a:pt x="377698" y="467106"/>
                </a:lnTo>
                <a:lnTo>
                  <a:pt x="393420" y="422363"/>
                </a:lnTo>
                <a:lnTo>
                  <a:pt x="409765" y="379514"/>
                </a:lnTo>
                <a:lnTo>
                  <a:pt x="426732" y="338607"/>
                </a:lnTo>
                <a:lnTo>
                  <a:pt x="444296" y="299707"/>
                </a:lnTo>
                <a:lnTo>
                  <a:pt x="462419" y="262877"/>
                </a:lnTo>
                <a:lnTo>
                  <a:pt x="481101" y="228193"/>
                </a:lnTo>
                <a:lnTo>
                  <a:pt x="520026" y="165481"/>
                </a:lnTo>
                <a:lnTo>
                  <a:pt x="560870" y="112052"/>
                </a:lnTo>
                <a:lnTo>
                  <a:pt x="603491" y="68414"/>
                </a:lnTo>
                <a:lnTo>
                  <a:pt x="647700" y="35077"/>
                </a:lnTo>
                <a:lnTo>
                  <a:pt x="669975" y="50431"/>
                </a:lnTo>
                <a:lnTo>
                  <a:pt x="713409" y="88976"/>
                </a:lnTo>
                <a:lnTo>
                  <a:pt x="755167" y="137566"/>
                </a:lnTo>
                <a:lnTo>
                  <a:pt x="795083" y="195707"/>
                </a:lnTo>
                <a:lnTo>
                  <a:pt x="832967" y="262877"/>
                </a:lnTo>
                <a:lnTo>
                  <a:pt x="851090" y="299707"/>
                </a:lnTo>
                <a:lnTo>
                  <a:pt x="868654" y="338607"/>
                </a:lnTo>
                <a:lnTo>
                  <a:pt x="885621" y="379514"/>
                </a:lnTo>
                <a:lnTo>
                  <a:pt x="901966" y="422363"/>
                </a:lnTo>
                <a:lnTo>
                  <a:pt x="917689" y="467106"/>
                </a:lnTo>
                <a:lnTo>
                  <a:pt x="932738" y="513676"/>
                </a:lnTo>
                <a:lnTo>
                  <a:pt x="947115" y="562013"/>
                </a:lnTo>
                <a:lnTo>
                  <a:pt x="960793" y="612038"/>
                </a:lnTo>
                <a:lnTo>
                  <a:pt x="973734" y="663702"/>
                </a:lnTo>
                <a:lnTo>
                  <a:pt x="985939" y="716940"/>
                </a:lnTo>
                <a:lnTo>
                  <a:pt x="997381" y="771702"/>
                </a:lnTo>
                <a:lnTo>
                  <a:pt x="1008024" y="827900"/>
                </a:lnTo>
                <a:lnTo>
                  <a:pt x="1017866" y="885494"/>
                </a:lnTo>
                <a:lnTo>
                  <a:pt x="1026858" y="944410"/>
                </a:lnTo>
                <a:lnTo>
                  <a:pt x="1035011" y="1004595"/>
                </a:lnTo>
                <a:lnTo>
                  <a:pt x="1042276" y="1065974"/>
                </a:lnTo>
                <a:lnTo>
                  <a:pt x="1048651" y="1128483"/>
                </a:lnTo>
                <a:lnTo>
                  <a:pt x="1054100" y="1192085"/>
                </a:lnTo>
                <a:lnTo>
                  <a:pt x="1058621" y="1256690"/>
                </a:lnTo>
                <a:lnTo>
                  <a:pt x="1062164" y="1322247"/>
                </a:lnTo>
                <a:lnTo>
                  <a:pt x="1064717" y="1388694"/>
                </a:lnTo>
                <a:lnTo>
                  <a:pt x="1066266" y="1455966"/>
                </a:lnTo>
                <a:lnTo>
                  <a:pt x="1066800" y="1524000"/>
                </a:lnTo>
                <a:lnTo>
                  <a:pt x="1066800" y="273481"/>
                </a:lnTo>
                <a:lnTo>
                  <a:pt x="1043914" y="230009"/>
                </a:lnTo>
                <a:lnTo>
                  <a:pt x="1005141" y="167182"/>
                </a:lnTo>
                <a:lnTo>
                  <a:pt x="964425" y="113588"/>
                </a:lnTo>
                <a:lnTo>
                  <a:pt x="921969" y="69735"/>
                </a:lnTo>
                <a:lnTo>
                  <a:pt x="877912" y="36093"/>
                </a:lnTo>
                <a:lnTo>
                  <a:pt x="832446" y="13182"/>
                </a:lnTo>
                <a:lnTo>
                  <a:pt x="785749" y="1485"/>
                </a:lnTo>
                <a:lnTo>
                  <a:pt x="762000" y="0"/>
                </a:lnTo>
                <a:lnTo>
                  <a:pt x="533400" y="0"/>
                </a:lnTo>
                <a:lnTo>
                  <a:pt x="486143" y="5905"/>
                </a:lnTo>
                <a:lnTo>
                  <a:pt x="440042" y="23266"/>
                </a:lnTo>
                <a:lnTo>
                  <a:pt x="395262" y="51600"/>
                </a:lnTo>
                <a:lnTo>
                  <a:pt x="351980" y="90411"/>
                </a:lnTo>
                <a:lnTo>
                  <a:pt x="310375" y="139204"/>
                </a:lnTo>
                <a:lnTo>
                  <a:pt x="270611" y="197472"/>
                </a:lnTo>
                <a:lnTo>
                  <a:pt x="232867" y="264744"/>
                </a:lnTo>
                <a:lnTo>
                  <a:pt x="214807" y="301586"/>
                </a:lnTo>
                <a:lnTo>
                  <a:pt x="197319" y="340499"/>
                </a:lnTo>
                <a:lnTo>
                  <a:pt x="180416" y="381406"/>
                </a:lnTo>
                <a:lnTo>
                  <a:pt x="164134" y="424243"/>
                </a:lnTo>
                <a:lnTo>
                  <a:pt x="148475" y="468960"/>
                </a:lnTo>
                <a:lnTo>
                  <a:pt x="133477" y="515505"/>
                </a:lnTo>
                <a:lnTo>
                  <a:pt x="119164" y="563778"/>
                </a:lnTo>
                <a:lnTo>
                  <a:pt x="105549" y="613765"/>
                </a:lnTo>
                <a:lnTo>
                  <a:pt x="92646" y="665365"/>
                </a:lnTo>
                <a:lnTo>
                  <a:pt x="80492" y="718527"/>
                </a:lnTo>
                <a:lnTo>
                  <a:pt x="69113" y="773201"/>
                </a:lnTo>
                <a:lnTo>
                  <a:pt x="58508" y="829310"/>
                </a:lnTo>
                <a:lnTo>
                  <a:pt x="48717" y="886802"/>
                </a:lnTo>
                <a:lnTo>
                  <a:pt x="39751" y="945616"/>
                </a:lnTo>
                <a:lnTo>
                  <a:pt x="31635" y="1005687"/>
                </a:lnTo>
                <a:lnTo>
                  <a:pt x="24396" y="1066952"/>
                </a:lnTo>
                <a:lnTo>
                  <a:pt x="18046" y="1129347"/>
                </a:lnTo>
                <a:lnTo>
                  <a:pt x="12623" y="1192809"/>
                </a:lnTo>
                <a:lnTo>
                  <a:pt x="8140" y="1257274"/>
                </a:lnTo>
                <a:lnTo>
                  <a:pt x="4610" y="1322692"/>
                </a:lnTo>
                <a:lnTo>
                  <a:pt x="2057" y="1388999"/>
                </a:lnTo>
                <a:lnTo>
                  <a:pt x="508" y="1456118"/>
                </a:lnTo>
                <a:lnTo>
                  <a:pt x="0" y="1524000"/>
                </a:lnTo>
                <a:lnTo>
                  <a:pt x="508" y="1591894"/>
                </a:lnTo>
                <a:lnTo>
                  <a:pt x="2057" y="1659013"/>
                </a:lnTo>
                <a:lnTo>
                  <a:pt x="4610" y="1725320"/>
                </a:lnTo>
                <a:lnTo>
                  <a:pt x="8140" y="1790738"/>
                </a:lnTo>
                <a:lnTo>
                  <a:pt x="12623" y="1855203"/>
                </a:lnTo>
                <a:lnTo>
                  <a:pt x="18046" y="1918665"/>
                </a:lnTo>
                <a:lnTo>
                  <a:pt x="24396" y="1981060"/>
                </a:lnTo>
                <a:lnTo>
                  <a:pt x="31635" y="2042325"/>
                </a:lnTo>
                <a:lnTo>
                  <a:pt x="39751" y="2102396"/>
                </a:lnTo>
                <a:lnTo>
                  <a:pt x="48717" y="2161197"/>
                </a:lnTo>
                <a:lnTo>
                  <a:pt x="58508" y="2218702"/>
                </a:lnTo>
                <a:lnTo>
                  <a:pt x="69113" y="2274811"/>
                </a:lnTo>
                <a:lnTo>
                  <a:pt x="80492" y="2329484"/>
                </a:lnTo>
                <a:lnTo>
                  <a:pt x="92646" y="2382647"/>
                </a:lnTo>
                <a:lnTo>
                  <a:pt x="105549" y="2434247"/>
                </a:lnTo>
                <a:lnTo>
                  <a:pt x="119164" y="2484221"/>
                </a:lnTo>
                <a:lnTo>
                  <a:pt x="133477" y="2532507"/>
                </a:lnTo>
                <a:lnTo>
                  <a:pt x="148475" y="2579039"/>
                </a:lnTo>
                <a:lnTo>
                  <a:pt x="164134" y="2623769"/>
                </a:lnTo>
                <a:lnTo>
                  <a:pt x="180416" y="2666606"/>
                </a:lnTo>
                <a:lnTo>
                  <a:pt x="197319" y="2707513"/>
                </a:lnTo>
                <a:lnTo>
                  <a:pt x="214807" y="2746425"/>
                </a:lnTo>
                <a:lnTo>
                  <a:pt x="232867" y="2783268"/>
                </a:lnTo>
                <a:lnTo>
                  <a:pt x="251472" y="2817990"/>
                </a:lnTo>
                <a:lnTo>
                  <a:pt x="290245" y="2880830"/>
                </a:lnTo>
                <a:lnTo>
                  <a:pt x="330962" y="2934424"/>
                </a:lnTo>
                <a:lnTo>
                  <a:pt x="373418" y="2978277"/>
                </a:lnTo>
                <a:lnTo>
                  <a:pt x="417474" y="3011919"/>
                </a:lnTo>
                <a:lnTo>
                  <a:pt x="462940" y="3034830"/>
                </a:lnTo>
                <a:lnTo>
                  <a:pt x="509638" y="3046526"/>
                </a:lnTo>
                <a:lnTo>
                  <a:pt x="533400" y="3048000"/>
                </a:lnTo>
                <a:lnTo>
                  <a:pt x="762000" y="3048000"/>
                </a:lnTo>
                <a:lnTo>
                  <a:pt x="809244" y="3042107"/>
                </a:lnTo>
                <a:lnTo>
                  <a:pt x="855345" y="3024746"/>
                </a:lnTo>
                <a:lnTo>
                  <a:pt x="900125" y="2996412"/>
                </a:lnTo>
                <a:lnTo>
                  <a:pt x="943406" y="2957601"/>
                </a:lnTo>
                <a:lnTo>
                  <a:pt x="985012" y="2908808"/>
                </a:lnTo>
                <a:lnTo>
                  <a:pt x="1024775" y="2850540"/>
                </a:lnTo>
                <a:lnTo>
                  <a:pt x="1062520" y="2783268"/>
                </a:lnTo>
                <a:lnTo>
                  <a:pt x="1080579" y="2746425"/>
                </a:lnTo>
                <a:lnTo>
                  <a:pt x="1098067" y="2707513"/>
                </a:lnTo>
                <a:lnTo>
                  <a:pt x="1114971" y="2666606"/>
                </a:lnTo>
                <a:lnTo>
                  <a:pt x="1131252" y="2623769"/>
                </a:lnTo>
                <a:lnTo>
                  <a:pt x="1146911" y="2579039"/>
                </a:lnTo>
                <a:lnTo>
                  <a:pt x="1161910" y="2532507"/>
                </a:lnTo>
                <a:lnTo>
                  <a:pt x="1176223" y="2484221"/>
                </a:lnTo>
                <a:lnTo>
                  <a:pt x="1189837" y="2434247"/>
                </a:lnTo>
                <a:lnTo>
                  <a:pt x="1202740" y="2382647"/>
                </a:lnTo>
                <a:lnTo>
                  <a:pt x="1214894" y="2329484"/>
                </a:lnTo>
                <a:lnTo>
                  <a:pt x="1226273" y="2274811"/>
                </a:lnTo>
                <a:lnTo>
                  <a:pt x="1236878" y="2218702"/>
                </a:lnTo>
                <a:lnTo>
                  <a:pt x="1246670" y="2161197"/>
                </a:lnTo>
                <a:lnTo>
                  <a:pt x="1255636" y="2102396"/>
                </a:lnTo>
                <a:lnTo>
                  <a:pt x="1263751" y="2042325"/>
                </a:lnTo>
                <a:lnTo>
                  <a:pt x="1270990" y="1981060"/>
                </a:lnTo>
                <a:lnTo>
                  <a:pt x="1277340" y="1918665"/>
                </a:lnTo>
                <a:lnTo>
                  <a:pt x="1282763" y="1855203"/>
                </a:lnTo>
                <a:lnTo>
                  <a:pt x="1287246" y="1790738"/>
                </a:lnTo>
                <a:lnTo>
                  <a:pt x="1290777" y="1725320"/>
                </a:lnTo>
                <a:lnTo>
                  <a:pt x="1293329" y="1659013"/>
                </a:lnTo>
                <a:lnTo>
                  <a:pt x="1294879" y="1591894"/>
                </a:lnTo>
                <a:lnTo>
                  <a:pt x="1295400" y="1524000"/>
                </a:lnTo>
                <a:close/>
              </a:path>
            </a:pathLst>
          </a:custGeom>
          <a:solidFill>
            <a:srgbClr val="C76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715500" y="2133599"/>
            <a:ext cx="1295400" cy="3048000"/>
          </a:xfrm>
          <a:custGeom>
            <a:avLst/>
            <a:gdLst/>
            <a:ahLst/>
            <a:cxnLst/>
            <a:rect l="l" t="t" r="r" b="b"/>
            <a:pathLst>
              <a:path w="1295400" h="3048000">
                <a:moveTo>
                  <a:pt x="1295400" y="1524000"/>
                </a:moveTo>
                <a:lnTo>
                  <a:pt x="1294879" y="1456118"/>
                </a:lnTo>
                <a:lnTo>
                  <a:pt x="1293329" y="1388999"/>
                </a:lnTo>
                <a:lnTo>
                  <a:pt x="1290777" y="1322692"/>
                </a:lnTo>
                <a:lnTo>
                  <a:pt x="1287246" y="1257274"/>
                </a:lnTo>
                <a:lnTo>
                  <a:pt x="1282763" y="1192809"/>
                </a:lnTo>
                <a:lnTo>
                  <a:pt x="1277340" y="1129347"/>
                </a:lnTo>
                <a:lnTo>
                  <a:pt x="1270990" y="1066952"/>
                </a:lnTo>
                <a:lnTo>
                  <a:pt x="1263751" y="1005687"/>
                </a:lnTo>
                <a:lnTo>
                  <a:pt x="1255636" y="945616"/>
                </a:lnTo>
                <a:lnTo>
                  <a:pt x="1246670" y="886802"/>
                </a:lnTo>
                <a:lnTo>
                  <a:pt x="1236878" y="829310"/>
                </a:lnTo>
                <a:lnTo>
                  <a:pt x="1226273" y="773201"/>
                </a:lnTo>
                <a:lnTo>
                  <a:pt x="1214894" y="718527"/>
                </a:lnTo>
                <a:lnTo>
                  <a:pt x="1202740" y="665365"/>
                </a:lnTo>
                <a:lnTo>
                  <a:pt x="1189837" y="613765"/>
                </a:lnTo>
                <a:lnTo>
                  <a:pt x="1176223" y="563778"/>
                </a:lnTo>
                <a:lnTo>
                  <a:pt x="1161910" y="515505"/>
                </a:lnTo>
                <a:lnTo>
                  <a:pt x="1146911" y="468960"/>
                </a:lnTo>
                <a:lnTo>
                  <a:pt x="1131252" y="424243"/>
                </a:lnTo>
                <a:lnTo>
                  <a:pt x="1114971" y="381406"/>
                </a:lnTo>
                <a:lnTo>
                  <a:pt x="1098067" y="340499"/>
                </a:lnTo>
                <a:lnTo>
                  <a:pt x="1080579" y="301586"/>
                </a:lnTo>
                <a:lnTo>
                  <a:pt x="1066800" y="273481"/>
                </a:lnTo>
                <a:lnTo>
                  <a:pt x="1066800" y="1524000"/>
                </a:lnTo>
                <a:lnTo>
                  <a:pt x="1066266" y="1592046"/>
                </a:lnTo>
                <a:lnTo>
                  <a:pt x="1064717" y="1659318"/>
                </a:lnTo>
                <a:lnTo>
                  <a:pt x="1062164" y="1725764"/>
                </a:lnTo>
                <a:lnTo>
                  <a:pt x="1058621" y="1791322"/>
                </a:lnTo>
                <a:lnTo>
                  <a:pt x="1054100" y="1855927"/>
                </a:lnTo>
                <a:lnTo>
                  <a:pt x="1048651" y="1919528"/>
                </a:lnTo>
                <a:lnTo>
                  <a:pt x="1042276" y="1982038"/>
                </a:lnTo>
                <a:lnTo>
                  <a:pt x="1035011" y="2043430"/>
                </a:lnTo>
                <a:lnTo>
                  <a:pt x="1026858" y="2103602"/>
                </a:lnTo>
                <a:lnTo>
                  <a:pt x="1017866" y="2162518"/>
                </a:lnTo>
                <a:lnTo>
                  <a:pt x="1008024" y="2220112"/>
                </a:lnTo>
                <a:lnTo>
                  <a:pt x="997381" y="2276310"/>
                </a:lnTo>
                <a:lnTo>
                  <a:pt x="985939" y="2331072"/>
                </a:lnTo>
                <a:lnTo>
                  <a:pt x="973734" y="2384310"/>
                </a:lnTo>
                <a:lnTo>
                  <a:pt x="960793" y="2435974"/>
                </a:lnTo>
                <a:lnTo>
                  <a:pt x="947115" y="2485999"/>
                </a:lnTo>
                <a:lnTo>
                  <a:pt x="932738" y="2534335"/>
                </a:lnTo>
                <a:lnTo>
                  <a:pt x="917689" y="2580906"/>
                </a:lnTo>
                <a:lnTo>
                  <a:pt x="901966" y="2625648"/>
                </a:lnTo>
                <a:lnTo>
                  <a:pt x="885621" y="2668498"/>
                </a:lnTo>
                <a:lnTo>
                  <a:pt x="868654" y="2709405"/>
                </a:lnTo>
                <a:lnTo>
                  <a:pt x="851090" y="2748305"/>
                </a:lnTo>
                <a:lnTo>
                  <a:pt x="832967" y="2785135"/>
                </a:lnTo>
                <a:lnTo>
                  <a:pt x="814285" y="2819819"/>
                </a:lnTo>
                <a:lnTo>
                  <a:pt x="775360" y="2882531"/>
                </a:lnTo>
                <a:lnTo>
                  <a:pt x="734517" y="2935960"/>
                </a:lnTo>
                <a:lnTo>
                  <a:pt x="691896" y="2979585"/>
                </a:lnTo>
                <a:lnTo>
                  <a:pt x="647700" y="3012922"/>
                </a:lnTo>
                <a:lnTo>
                  <a:pt x="625411" y="2997581"/>
                </a:lnTo>
                <a:lnTo>
                  <a:pt x="581977" y="2959023"/>
                </a:lnTo>
                <a:lnTo>
                  <a:pt x="540219" y="2910433"/>
                </a:lnTo>
                <a:lnTo>
                  <a:pt x="500303" y="2852305"/>
                </a:lnTo>
                <a:lnTo>
                  <a:pt x="462419" y="2785135"/>
                </a:lnTo>
                <a:lnTo>
                  <a:pt x="444296" y="2748305"/>
                </a:lnTo>
                <a:lnTo>
                  <a:pt x="426732" y="2709405"/>
                </a:lnTo>
                <a:lnTo>
                  <a:pt x="409765" y="2668498"/>
                </a:lnTo>
                <a:lnTo>
                  <a:pt x="393420" y="2625648"/>
                </a:lnTo>
                <a:lnTo>
                  <a:pt x="377698" y="2580906"/>
                </a:lnTo>
                <a:lnTo>
                  <a:pt x="362648" y="2534335"/>
                </a:lnTo>
                <a:lnTo>
                  <a:pt x="348272" y="2485999"/>
                </a:lnTo>
                <a:lnTo>
                  <a:pt x="334594" y="2435974"/>
                </a:lnTo>
                <a:lnTo>
                  <a:pt x="321652" y="2384310"/>
                </a:lnTo>
                <a:lnTo>
                  <a:pt x="309448" y="2331072"/>
                </a:lnTo>
                <a:lnTo>
                  <a:pt x="298005" y="2276310"/>
                </a:lnTo>
                <a:lnTo>
                  <a:pt x="287362" y="2220112"/>
                </a:lnTo>
                <a:lnTo>
                  <a:pt x="277520" y="2162518"/>
                </a:lnTo>
                <a:lnTo>
                  <a:pt x="268528" y="2103602"/>
                </a:lnTo>
                <a:lnTo>
                  <a:pt x="260375" y="2043430"/>
                </a:lnTo>
                <a:lnTo>
                  <a:pt x="253111" y="1982038"/>
                </a:lnTo>
                <a:lnTo>
                  <a:pt x="246735" y="1919528"/>
                </a:lnTo>
                <a:lnTo>
                  <a:pt x="241287" y="1855927"/>
                </a:lnTo>
                <a:lnTo>
                  <a:pt x="236766" y="1791322"/>
                </a:lnTo>
                <a:lnTo>
                  <a:pt x="233222" y="1725764"/>
                </a:lnTo>
                <a:lnTo>
                  <a:pt x="230670" y="1659318"/>
                </a:lnTo>
                <a:lnTo>
                  <a:pt x="229120" y="1592046"/>
                </a:lnTo>
                <a:lnTo>
                  <a:pt x="228600" y="1524000"/>
                </a:lnTo>
                <a:lnTo>
                  <a:pt x="229120" y="1455966"/>
                </a:lnTo>
                <a:lnTo>
                  <a:pt x="230670" y="1388694"/>
                </a:lnTo>
                <a:lnTo>
                  <a:pt x="233222" y="1322247"/>
                </a:lnTo>
                <a:lnTo>
                  <a:pt x="236766" y="1256690"/>
                </a:lnTo>
                <a:lnTo>
                  <a:pt x="241287" y="1192085"/>
                </a:lnTo>
                <a:lnTo>
                  <a:pt x="246735" y="1128483"/>
                </a:lnTo>
                <a:lnTo>
                  <a:pt x="253111" y="1065974"/>
                </a:lnTo>
                <a:lnTo>
                  <a:pt x="260375" y="1004595"/>
                </a:lnTo>
                <a:lnTo>
                  <a:pt x="268528" y="944410"/>
                </a:lnTo>
                <a:lnTo>
                  <a:pt x="277520" y="885494"/>
                </a:lnTo>
                <a:lnTo>
                  <a:pt x="287362" y="827900"/>
                </a:lnTo>
                <a:lnTo>
                  <a:pt x="298005" y="771702"/>
                </a:lnTo>
                <a:lnTo>
                  <a:pt x="309448" y="716940"/>
                </a:lnTo>
                <a:lnTo>
                  <a:pt x="321652" y="663702"/>
                </a:lnTo>
                <a:lnTo>
                  <a:pt x="334594" y="612038"/>
                </a:lnTo>
                <a:lnTo>
                  <a:pt x="348272" y="562013"/>
                </a:lnTo>
                <a:lnTo>
                  <a:pt x="362648" y="513676"/>
                </a:lnTo>
                <a:lnTo>
                  <a:pt x="377698" y="467106"/>
                </a:lnTo>
                <a:lnTo>
                  <a:pt x="393420" y="422363"/>
                </a:lnTo>
                <a:lnTo>
                  <a:pt x="409765" y="379514"/>
                </a:lnTo>
                <a:lnTo>
                  <a:pt x="426732" y="338607"/>
                </a:lnTo>
                <a:lnTo>
                  <a:pt x="444296" y="299707"/>
                </a:lnTo>
                <a:lnTo>
                  <a:pt x="462419" y="262877"/>
                </a:lnTo>
                <a:lnTo>
                  <a:pt x="481101" y="228193"/>
                </a:lnTo>
                <a:lnTo>
                  <a:pt x="520026" y="165481"/>
                </a:lnTo>
                <a:lnTo>
                  <a:pt x="560870" y="112052"/>
                </a:lnTo>
                <a:lnTo>
                  <a:pt x="603491" y="68414"/>
                </a:lnTo>
                <a:lnTo>
                  <a:pt x="647700" y="35077"/>
                </a:lnTo>
                <a:lnTo>
                  <a:pt x="669975" y="50431"/>
                </a:lnTo>
                <a:lnTo>
                  <a:pt x="713409" y="88976"/>
                </a:lnTo>
                <a:lnTo>
                  <a:pt x="755167" y="137566"/>
                </a:lnTo>
                <a:lnTo>
                  <a:pt x="795083" y="195707"/>
                </a:lnTo>
                <a:lnTo>
                  <a:pt x="832967" y="262877"/>
                </a:lnTo>
                <a:lnTo>
                  <a:pt x="851090" y="299707"/>
                </a:lnTo>
                <a:lnTo>
                  <a:pt x="868654" y="338607"/>
                </a:lnTo>
                <a:lnTo>
                  <a:pt x="885621" y="379514"/>
                </a:lnTo>
                <a:lnTo>
                  <a:pt x="901966" y="422363"/>
                </a:lnTo>
                <a:lnTo>
                  <a:pt x="917689" y="467106"/>
                </a:lnTo>
                <a:lnTo>
                  <a:pt x="932738" y="513676"/>
                </a:lnTo>
                <a:lnTo>
                  <a:pt x="947115" y="562013"/>
                </a:lnTo>
                <a:lnTo>
                  <a:pt x="960793" y="612038"/>
                </a:lnTo>
                <a:lnTo>
                  <a:pt x="973734" y="663702"/>
                </a:lnTo>
                <a:lnTo>
                  <a:pt x="985939" y="716940"/>
                </a:lnTo>
                <a:lnTo>
                  <a:pt x="997381" y="771702"/>
                </a:lnTo>
                <a:lnTo>
                  <a:pt x="1008024" y="827900"/>
                </a:lnTo>
                <a:lnTo>
                  <a:pt x="1017866" y="885494"/>
                </a:lnTo>
                <a:lnTo>
                  <a:pt x="1026858" y="944410"/>
                </a:lnTo>
                <a:lnTo>
                  <a:pt x="1035011" y="1004595"/>
                </a:lnTo>
                <a:lnTo>
                  <a:pt x="1042276" y="1065974"/>
                </a:lnTo>
                <a:lnTo>
                  <a:pt x="1048651" y="1128483"/>
                </a:lnTo>
                <a:lnTo>
                  <a:pt x="1054100" y="1192085"/>
                </a:lnTo>
                <a:lnTo>
                  <a:pt x="1058621" y="1256690"/>
                </a:lnTo>
                <a:lnTo>
                  <a:pt x="1062164" y="1322247"/>
                </a:lnTo>
                <a:lnTo>
                  <a:pt x="1064717" y="1388694"/>
                </a:lnTo>
                <a:lnTo>
                  <a:pt x="1066266" y="1455966"/>
                </a:lnTo>
                <a:lnTo>
                  <a:pt x="1066800" y="1524000"/>
                </a:lnTo>
                <a:lnTo>
                  <a:pt x="1066800" y="273481"/>
                </a:lnTo>
                <a:lnTo>
                  <a:pt x="1043914" y="230009"/>
                </a:lnTo>
                <a:lnTo>
                  <a:pt x="1005141" y="167182"/>
                </a:lnTo>
                <a:lnTo>
                  <a:pt x="964425" y="113588"/>
                </a:lnTo>
                <a:lnTo>
                  <a:pt x="921969" y="69735"/>
                </a:lnTo>
                <a:lnTo>
                  <a:pt x="877912" y="36093"/>
                </a:lnTo>
                <a:lnTo>
                  <a:pt x="832446" y="13182"/>
                </a:lnTo>
                <a:lnTo>
                  <a:pt x="785749" y="1485"/>
                </a:lnTo>
                <a:lnTo>
                  <a:pt x="762000" y="0"/>
                </a:lnTo>
                <a:lnTo>
                  <a:pt x="533400" y="0"/>
                </a:lnTo>
                <a:lnTo>
                  <a:pt x="486143" y="5905"/>
                </a:lnTo>
                <a:lnTo>
                  <a:pt x="440042" y="23266"/>
                </a:lnTo>
                <a:lnTo>
                  <a:pt x="395262" y="51600"/>
                </a:lnTo>
                <a:lnTo>
                  <a:pt x="351980" y="90411"/>
                </a:lnTo>
                <a:lnTo>
                  <a:pt x="310375" y="139204"/>
                </a:lnTo>
                <a:lnTo>
                  <a:pt x="270611" y="197472"/>
                </a:lnTo>
                <a:lnTo>
                  <a:pt x="232867" y="264744"/>
                </a:lnTo>
                <a:lnTo>
                  <a:pt x="214807" y="301586"/>
                </a:lnTo>
                <a:lnTo>
                  <a:pt x="197319" y="340499"/>
                </a:lnTo>
                <a:lnTo>
                  <a:pt x="180416" y="381406"/>
                </a:lnTo>
                <a:lnTo>
                  <a:pt x="164134" y="424243"/>
                </a:lnTo>
                <a:lnTo>
                  <a:pt x="148475" y="468960"/>
                </a:lnTo>
                <a:lnTo>
                  <a:pt x="133477" y="515505"/>
                </a:lnTo>
                <a:lnTo>
                  <a:pt x="119164" y="563778"/>
                </a:lnTo>
                <a:lnTo>
                  <a:pt x="105549" y="613765"/>
                </a:lnTo>
                <a:lnTo>
                  <a:pt x="92646" y="665365"/>
                </a:lnTo>
                <a:lnTo>
                  <a:pt x="80492" y="718527"/>
                </a:lnTo>
                <a:lnTo>
                  <a:pt x="69113" y="773201"/>
                </a:lnTo>
                <a:lnTo>
                  <a:pt x="58508" y="829310"/>
                </a:lnTo>
                <a:lnTo>
                  <a:pt x="48717" y="886802"/>
                </a:lnTo>
                <a:lnTo>
                  <a:pt x="39751" y="945616"/>
                </a:lnTo>
                <a:lnTo>
                  <a:pt x="31635" y="1005687"/>
                </a:lnTo>
                <a:lnTo>
                  <a:pt x="24396" y="1066952"/>
                </a:lnTo>
                <a:lnTo>
                  <a:pt x="18046" y="1129347"/>
                </a:lnTo>
                <a:lnTo>
                  <a:pt x="12623" y="1192809"/>
                </a:lnTo>
                <a:lnTo>
                  <a:pt x="8140" y="1257274"/>
                </a:lnTo>
                <a:lnTo>
                  <a:pt x="4610" y="1322692"/>
                </a:lnTo>
                <a:lnTo>
                  <a:pt x="2057" y="1388999"/>
                </a:lnTo>
                <a:lnTo>
                  <a:pt x="508" y="1456118"/>
                </a:lnTo>
                <a:lnTo>
                  <a:pt x="0" y="1524000"/>
                </a:lnTo>
                <a:lnTo>
                  <a:pt x="508" y="1591894"/>
                </a:lnTo>
                <a:lnTo>
                  <a:pt x="2057" y="1659013"/>
                </a:lnTo>
                <a:lnTo>
                  <a:pt x="4610" y="1725320"/>
                </a:lnTo>
                <a:lnTo>
                  <a:pt x="8140" y="1790738"/>
                </a:lnTo>
                <a:lnTo>
                  <a:pt x="12623" y="1855203"/>
                </a:lnTo>
                <a:lnTo>
                  <a:pt x="18046" y="1918665"/>
                </a:lnTo>
                <a:lnTo>
                  <a:pt x="24396" y="1981060"/>
                </a:lnTo>
                <a:lnTo>
                  <a:pt x="31635" y="2042325"/>
                </a:lnTo>
                <a:lnTo>
                  <a:pt x="39751" y="2102396"/>
                </a:lnTo>
                <a:lnTo>
                  <a:pt x="48717" y="2161197"/>
                </a:lnTo>
                <a:lnTo>
                  <a:pt x="58508" y="2218702"/>
                </a:lnTo>
                <a:lnTo>
                  <a:pt x="69113" y="2274811"/>
                </a:lnTo>
                <a:lnTo>
                  <a:pt x="80492" y="2329484"/>
                </a:lnTo>
                <a:lnTo>
                  <a:pt x="92646" y="2382647"/>
                </a:lnTo>
                <a:lnTo>
                  <a:pt x="105549" y="2434247"/>
                </a:lnTo>
                <a:lnTo>
                  <a:pt x="119164" y="2484221"/>
                </a:lnTo>
                <a:lnTo>
                  <a:pt x="133477" y="2532507"/>
                </a:lnTo>
                <a:lnTo>
                  <a:pt x="148475" y="2579039"/>
                </a:lnTo>
                <a:lnTo>
                  <a:pt x="164134" y="2623769"/>
                </a:lnTo>
                <a:lnTo>
                  <a:pt x="180416" y="2666606"/>
                </a:lnTo>
                <a:lnTo>
                  <a:pt x="197319" y="2707513"/>
                </a:lnTo>
                <a:lnTo>
                  <a:pt x="214807" y="2746425"/>
                </a:lnTo>
                <a:lnTo>
                  <a:pt x="232867" y="2783268"/>
                </a:lnTo>
                <a:lnTo>
                  <a:pt x="251472" y="2817990"/>
                </a:lnTo>
                <a:lnTo>
                  <a:pt x="290245" y="2880830"/>
                </a:lnTo>
                <a:lnTo>
                  <a:pt x="330962" y="2934424"/>
                </a:lnTo>
                <a:lnTo>
                  <a:pt x="373418" y="2978277"/>
                </a:lnTo>
                <a:lnTo>
                  <a:pt x="417474" y="3011919"/>
                </a:lnTo>
                <a:lnTo>
                  <a:pt x="462940" y="3034830"/>
                </a:lnTo>
                <a:lnTo>
                  <a:pt x="509638" y="3046526"/>
                </a:lnTo>
                <a:lnTo>
                  <a:pt x="533400" y="3048000"/>
                </a:lnTo>
                <a:lnTo>
                  <a:pt x="762000" y="3048000"/>
                </a:lnTo>
                <a:lnTo>
                  <a:pt x="809244" y="3042107"/>
                </a:lnTo>
                <a:lnTo>
                  <a:pt x="855345" y="3024746"/>
                </a:lnTo>
                <a:lnTo>
                  <a:pt x="900125" y="2996412"/>
                </a:lnTo>
                <a:lnTo>
                  <a:pt x="943406" y="2957601"/>
                </a:lnTo>
                <a:lnTo>
                  <a:pt x="985012" y="2908808"/>
                </a:lnTo>
                <a:lnTo>
                  <a:pt x="1024775" y="2850540"/>
                </a:lnTo>
                <a:lnTo>
                  <a:pt x="1062520" y="2783268"/>
                </a:lnTo>
                <a:lnTo>
                  <a:pt x="1080579" y="2746425"/>
                </a:lnTo>
                <a:lnTo>
                  <a:pt x="1098067" y="2707513"/>
                </a:lnTo>
                <a:lnTo>
                  <a:pt x="1114971" y="2666606"/>
                </a:lnTo>
                <a:lnTo>
                  <a:pt x="1131252" y="2623769"/>
                </a:lnTo>
                <a:lnTo>
                  <a:pt x="1146911" y="2579039"/>
                </a:lnTo>
                <a:lnTo>
                  <a:pt x="1161910" y="2532507"/>
                </a:lnTo>
                <a:lnTo>
                  <a:pt x="1176223" y="2484221"/>
                </a:lnTo>
                <a:lnTo>
                  <a:pt x="1189837" y="2434247"/>
                </a:lnTo>
                <a:lnTo>
                  <a:pt x="1202740" y="2382647"/>
                </a:lnTo>
                <a:lnTo>
                  <a:pt x="1214894" y="2329484"/>
                </a:lnTo>
                <a:lnTo>
                  <a:pt x="1226273" y="2274811"/>
                </a:lnTo>
                <a:lnTo>
                  <a:pt x="1236878" y="2218702"/>
                </a:lnTo>
                <a:lnTo>
                  <a:pt x="1246670" y="2161197"/>
                </a:lnTo>
                <a:lnTo>
                  <a:pt x="1255636" y="2102396"/>
                </a:lnTo>
                <a:lnTo>
                  <a:pt x="1263751" y="2042325"/>
                </a:lnTo>
                <a:lnTo>
                  <a:pt x="1270990" y="1981060"/>
                </a:lnTo>
                <a:lnTo>
                  <a:pt x="1277340" y="1918665"/>
                </a:lnTo>
                <a:lnTo>
                  <a:pt x="1282763" y="1855203"/>
                </a:lnTo>
                <a:lnTo>
                  <a:pt x="1287246" y="1790738"/>
                </a:lnTo>
                <a:lnTo>
                  <a:pt x="1290777" y="1725320"/>
                </a:lnTo>
                <a:lnTo>
                  <a:pt x="1293329" y="1659013"/>
                </a:lnTo>
                <a:lnTo>
                  <a:pt x="1294879" y="1591894"/>
                </a:lnTo>
                <a:lnTo>
                  <a:pt x="1295400" y="1524000"/>
                </a:lnTo>
                <a:close/>
              </a:path>
            </a:pathLst>
          </a:custGeom>
          <a:solidFill>
            <a:srgbClr val="E1A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86000" y="1981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09600" y="914399"/>
                </a:moveTo>
                <a:lnTo>
                  <a:pt x="609600" y="761999"/>
                </a:lnTo>
                <a:lnTo>
                  <a:pt x="561960" y="760165"/>
                </a:lnTo>
                <a:lnTo>
                  <a:pt x="515322" y="754754"/>
                </a:lnTo>
                <a:lnTo>
                  <a:pt x="469824" y="745900"/>
                </a:lnTo>
                <a:lnTo>
                  <a:pt x="425599" y="733739"/>
                </a:lnTo>
                <a:lnTo>
                  <a:pt x="382783" y="718407"/>
                </a:lnTo>
                <a:lnTo>
                  <a:pt x="341513" y="700039"/>
                </a:lnTo>
                <a:lnTo>
                  <a:pt x="301923" y="678771"/>
                </a:lnTo>
                <a:lnTo>
                  <a:pt x="264148" y="654739"/>
                </a:lnTo>
                <a:lnTo>
                  <a:pt x="228326" y="628077"/>
                </a:lnTo>
                <a:lnTo>
                  <a:pt x="194590" y="598922"/>
                </a:lnTo>
                <a:lnTo>
                  <a:pt x="163077" y="567409"/>
                </a:lnTo>
                <a:lnTo>
                  <a:pt x="133922" y="533673"/>
                </a:lnTo>
                <a:lnTo>
                  <a:pt x="107260" y="497851"/>
                </a:lnTo>
                <a:lnTo>
                  <a:pt x="83228" y="460076"/>
                </a:lnTo>
                <a:lnTo>
                  <a:pt x="61960" y="420486"/>
                </a:lnTo>
                <a:lnTo>
                  <a:pt x="43592" y="379216"/>
                </a:lnTo>
                <a:lnTo>
                  <a:pt x="28260" y="336400"/>
                </a:lnTo>
                <a:lnTo>
                  <a:pt x="16099" y="292175"/>
                </a:lnTo>
                <a:lnTo>
                  <a:pt x="7245" y="246677"/>
                </a:lnTo>
                <a:lnTo>
                  <a:pt x="1834" y="200039"/>
                </a:lnTo>
                <a:lnTo>
                  <a:pt x="0" y="152399"/>
                </a:lnTo>
                <a:lnTo>
                  <a:pt x="0" y="0"/>
                </a:lnTo>
                <a:lnTo>
                  <a:pt x="304800" y="0"/>
                </a:lnTo>
                <a:lnTo>
                  <a:pt x="304800" y="152399"/>
                </a:lnTo>
                <a:lnTo>
                  <a:pt x="308789" y="201840"/>
                </a:lnTo>
                <a:lnTo>
                  <a:pt x="320338" y="248740"/>
                </a:lnTo>
                <a:lnTo>
                  <a:pt x="338821" y="292472"/>
                </a:lnTo>
                <a:lnTo>
                  <a:pt x="363608" y="332410"/>
                </a:lnTo>
                <a:lnTo>
                  <a:pt x="394074" y="367925"/>
                </a:lnTo>
                <a:lnTo>
                  <a:pt x="429589" y="398391"/>
                </a:lnTo>
                <a:lnTo>
                  <a:pt x="469527" y="423178"/>
                </a:lnTo>
                <a:lnTo>
                  <a:pt x="513259" y="441661"/>
                </a:lnTo>
                <a:lnTo>
                  <a:pt x="560159" y="453210"/>
                </a:lnTo>
                <a:lnTo>
                  <a:pt x="609600" y="457199"/>
                </a:lnTo>
                <a:lnTo>
                  <a:pt x="609600" y="304799"/>
                </a:lnTo>
                <a:lnTo>
                  <a:pt x="914400" y="609599"/>
                </a:lnTo>
                <a:lnTo>
                  <a:pt x="609600" y="914399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125200" y="18287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152400" y="914399"/>
                </a:moveTo>
                <a:lnTo>
                  <a:pt x="0" y="914399"/>
                </a:lnTo>
                <a:lnTo>
                  <a:pt x="0" y="609599"/>
                </a:lnTo>
                <a:lnTo>
                  <a:pt x="152400" y="609599"/>
                </a:lnTo>
                <a:lnTo>
                  <a:pt x="201840" y="605610"/>
                </a:lnTo>
                <a:lnTo>
                  <a:pt x="248740" y="594061"/>
                </a:lnTo>
                <a:lnTo>
                  <a:pt x="292472" y="575578"/>
                </a:lnTo>
                <a:lnTo>
                  <a:pt x="332410" y="550791"/>
                </a:lnTo>
                <a:lnTo>
                  <a:pt x="367925" y="520325"/>
                </a:lnTo>
                <a:lnTo>
                  <a:pt x="398391" y="484810"/>
                </a:lnTo>
                <a:lnTo>
                  <a:pt x="423178" y="444872"/>
                </a:lnTo>
                <a:lnTo>
                  <a:pt x="441661" y="401140"/>
                </a:lnTo>
                <a:lnTo>
                  <a:pt x="453210" y="354240"/>
                </a:lnTo>
                <a:lnTo>
                  <a:pt x="457200" y="304799"/>
                </a:lnTo>
                <a:lnTo>
                  <a:pt x="304800" y="304799"/>
                </a:lnTo>
                <a:lnTo>
                  <a:pt x="609600" y="0"/>
                </a:lnTo>
                <a:lnTo>
                  <a:pt x="914400" y="304799"/>
                </a:lnTo>
                <a:lnTo>
                  <a:pt x="762000" y="304799"/>
                </a:lnTo>
                <a:lnTo>
                  <a:pt x="760165" y="352439"/>
                </a:lnTo>
                <a:lnTo>
                  <a:pt x="754754" y="399077"/>
                </a:lnTo>
                <a:lnTo>
                  <a:pt x="745900" y="444575"/>
                </a:lnTo>
                <a:lnTo>
                  <a:pt x="733739" y="488800"/>
                </a:lnTo>
                <a:lnTo>
                  <a:pt x="718407" y="531616"/>
                </a:lnTo>
                <a:lnTo>
                  <a:pt x="700039" y="572886"/>
                </a:lnTo>
                <a:lnTo>
                  <a:pt x="678771" y="612476"/>
                </a:lnTo>
                <a:lnTo>
                  <a:pt x="654739" y="650251"/>
                </a:lnTo>
                <a:lnTo>
                  <a:pt x="628077" y="686073"/>
                </a:lnTo>
                <a:lnTo>
                  <a:pt x="598922" y="719809"/>
                </a:lnTo>
                <a:lnTo>
                  <a:pt x="567409" y="751322"/>
                </a:lnTo>
                <a:lnTo>
                  <a:pt x="533673" y="780477"/>
                </a:lnTo>
                <a:lnTo>
                  <a:pt x="497851" y="807139"/>
                </a:lnTo>
                <a:lnTo>
                  <a:pt x="460076" y="831171"/>
                </a:lnTo>
                <a:lnTo>
                  <a:pt x="420486" y="852439"/>
                </a:lnTo>
                <a:lnTo>
                  <a:pt x="379216" y="870807"/>
                </a:lnTo>
                <a:lnTo>
                  <a:pt x="336400" y="886139"/>
                </a:lnTo>
                <a:lnTo>
                  <a:pt x="292175" y="898300"/>
                </a:lnTo>
                <a:lnTo>
                  <a:pt x="246677" y="907154"/>
                </a:lnTo>
                <a:lnTo>
                  <a:pt x="200039" y="912565"/>
                </a:lnTo>
                <a:lnTo>
                  <a:pt x="152400" y="914399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86000" y="441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304800" y="914399"/>
                </a:moveTo>
                <a:lnTo>
                  <a:pt x="0" y="914399"/>
                </a:lnTo>
                <a:lnTo>
                  <a:pt x="0" y="761999"/>
                </a:lnTo>
                <a:lnTo>
                  <a:pt x="1834" y="714359"/>
                </a:lnTo>
                <a:lnTo>
                  <a:pt x="7245" y="667722"/>
                </a:lnTo>
                <a:lnTo>
                  <a:pt x="16099" y="622224"/>
                </a:lnTo>
                <a:lnTo>
                  <a:pt x="28260" y="577999"/>
                </a:lnTo>
                <a:lnTo>
                  <a:pt x="43592" y="535183"/>
                </a:lnTo>
                <a:lnTo>
                  <a:pt x="61960" y="493913"/>
                </a:lnTo>
                <a:lnTo>
                  <a:pt x="83228" y="454322"/>
                </a:lnTo>
                <a:lnTo>
                  <a:pt x="107260" y="416548"/>
                </a:lnTo>
                <a:lnTo>
                  <a:pt x="133922" y="380726"/>
                </a:lnTo>
                <a:lnTo>
                  <a:pt x="163077" y="346990"/>
                </a:lnTo>
                <a:lnTo>
                  <a:pt x="194590" y="315477"/>
                </a:lnTo>
                <a:lnTo>
                  <a:pt x="228326" y="286322"/>
                </a:lnTo>
                <a:lnTo>
                  <a:pt x="264148" y="259660"/>
                </a:lnTo>
                <a:lnTo>
                  <a:pt x="301923" y="235628"/>
                </a:lnTo>
                <a:lnTo>
                  <a:pt x="341513" y="214360"/>
                </a:lnTo>
                <a:lnTo>
                  <a:pt x="382783" y="195992"/>
                </a:lnTo>
                <a:lnTo>
                  <a:pt x="425599" y="180660"/>
                </a:lnTo>
                <a:lnTo>
                  <a:pt x="469824" y="168499"/>
                </a:lnTo>
                <a:lnTo>
                  <a:pt x="515322" y="159645"/>
                </a:lnTo>
                <a:lnTo>
                  <a:pt x="561960" y="154234"/>
                </a:lnTo>
                <a:lnTo>
                  <a:pt x="609600" y="152399"/>
                </a:lnTo>
                <a:lnTo>
                  <a:pt x="609600" y="0"/>
                </a:lnTo>
                <a:lnTo>
                  <a:pt x="914400" y="304799"/>
                </a:lnTo>
                <a:lnTo>
                  <a:pt x="609600" y="609599"/>
                </a:lnTo>
                <a:lnTo>
                  <a:pt x="609600" y="457199"/>
                </a:lnTo>
                <a:lnTo>
                  <a:pt x="560159" y="461189"/>
                </a:lnTo>
                <a:lnTo>
                  <a:pt x="513259" y="472738"/>
                </a:lnTo>
                <a:lnTo>
                  <a:pt x="469527" y="491221"/>
                </a:lnTo>
                <a:lnTo>
                  <a:pt x="429589" y="516008"/>
                </a:lnTo>
                <a:lnTo>
                  <a:pt x="394074" y="546473"/>
                </a:lnTo>
                <a:lnTo>
                  <a:pt x="363608" y="581989"/>
                </a:lnTo>
                <a:lnTo>
                  <a:pt x="338821" y="621926"/>
                </a:lnTo>
                <a:lnTo>
                  <a:pt x="320338" y="665659"/>
                </a:lnTo>
                <a:lnTo>
                  <a:pt x="308789" y="712559"/>
                </a:lnTo>
                <a:lnTo>
                  <a:pt x="304800" y="761999"/>
                </a:lnTo>
                <a:lnTo>
                  <a:pt x="304800" y="914399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25200" y="45720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609600" y="914399"/>
                </a:moveTo>
                <a:lnTo>
                  <a:pt x="304800" y="609599"/>
                </a:lnTo>
                <a:lnTo>
                  <a:pt x="457200" y="609599"/>
                </a:lnTo>
                <a:lnTo>
                  <a:pt x="453210" y="560159"/>
                </a:lnTo>
                <a:lnTo>
                  <a:pt x="441661" y="513259"/>
                </a:lnTo>
                <a:lnTo>
                  <a:pt x="423178" y="469526"/>
                </a:lnTo>
                <a:lnTo>
                  <a:pt x="398391" y="429589"/>
                </a:lnTo>
                <a:lnTo>
                  <a:pt x="367925" y="394073"/>
                </a:lnTo>
                <a:lnTo>
                  <a:pt x="332410" y="363608"/>
                </a:lnTo>
                <a:lnTo>
                  <a:pt x="292472" y="338821"/>
                </a:lnTo>
                <a:lnTo>
                  <a:pt x="248740" y="320338"/>
                </a:lnTo>
                <a:lnTo>
                  <a:pt x="201840" y="308789"/>
                </a:lnTo>
                <a:lnTo>
                  <a:pt x="152400" y="304799"/>
                </a:lnTo>
                <a:lnTo>
                  <a:pt x="0" y="304799"/>
                </a:lnTo>
                <a:lnTo>
                  <a:pt x="0" y="0"/>
                </a:lnTo>
                <a:lnTo>
                  <a:pt x="152400" y="0"/>
                </a:lnTo>
                <a:lnTo>
                  <a:pt x="200039" y="1834"/>
                </a:lnTo>
                <a:lnTo>
                  <a:pt x="246677" y="7245"/>
                </a:lnTo>
                <a:lnTo>
                  <a:pt x="292175" y="16099"/>
                </a:lnTo>
                <a:lnTo>
                  <a:pt x="336400" y="28260"/>
                </a:lnTo>
                <a:lnTo>
                  <a:pt x="379216" y="43592"/>
                </a:lnTo>
                <a:lnTo>
                  <a:pt x="420486" y="61960"/>
                </a:lnTo>
                <a:lnTo>
                  <a:pt x="460076" y="83228"/>
                </a:lnTo>
                <a:lnTo>
                  <a:pt x="497851" y="107260"/>
                </a:lnTo>
                <a:lnTo>
                  <a:pt x="533673" y="133922"/>
                </a:lnTo>
                <a:lnTo>
                  <a:pt x="567409" y="163077"/>
                </a:lnTo>
                <a:lnTo>
                  <a:pt x="598922" y="194590"/>
                </a:lnTo>
                <a:lnTo>
                  <a:pt x="628077" y="228326"/>
                </a:lnTo>
                <a:lnTo>
                  <a:pt x="654739" y="264148"/>
                </a:lnTo>
                <a:lnTo>
                  <a:pt x="678771" y="301922"/>
                </a:lnTo>
                <a:lnTo>
                  <a:pt x="700039" y="341513"/>
                </a:lnTo>
                <a:lnTo>
                  <a:pt x="718407" y="382783"/>
                </a:lnTo>
                <a:lnTo>
                  <a:pt x="733739" y="425599"/>
                </a:lnTo>
                <a:lnTo>
                  <a:pt x="745900" y="469824"/>
                </a:lnTo>
                <a:lnTo>
                  <a:pt x="754754" y="515322"/>
                </a:lnTo>
                <a:lnTo>
                  <a:pt x="760165" y="561959"/>
                </a:lnTo>
                <a:lnTo>
                  <a:pt x="762000" y="609599"/>
                </a:lnTo>
                <a:lnTo>
                  <a:pt x="914400" y="609599"/>
                </a:lnTo>
                <a:lnTo>
                  <a:pt x="609600" y="914399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244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599"/>
                </a:moveTo>
                <a:lnTo>
                  <a:pt x="304800" y="457199"/>
                </a:lnTo>
                <a:lnTo>
                  <a:pt x="0" y="457199"/>
                </a:lnTo>
                <a:lnTo>
                  <a:pt x="0" y="152399"/>
                </a:lnTo>
                <a:lnTo>
                  <a:pt x="304800" y="152399"/>
                </a:lnTo>
                <a:lnTo>
                  <a:pt x="304800" y="0"/>
                </a:lnTo>
                <a:lnTo>
                  <a:pt x="609600" y="304799"/>
                </a:lnTo>
                <a:lnTo>
                  <a:pt x="304800" y="609599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580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600"/>
                </a:moveTo>
                <a:lnTo>
                  <a:pt x="304800" y="457200"/>
                </a:lnTo>
                <a:lnTo>
                  <a:pt x="0" y="45720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609600" y="304800"/>
                </a:lnTo>
                <a:lnTo>
                  <a:pt x="304800" y="6096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16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600"/>
                </a:moveTo>
                <a:lnTo>
                  <a:pt x="304800" y="457200"/>
                </a:lnTo>
                <a:lnTo>
                  <a:pt x="0" y="45720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609600" y="304800"/>
                </a:lnTo>
                <a:lnTo>
                  <a:pt x="304800" y="6096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244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600"/>
                </a:moveTo>
                <a:lnTo>
                  <a:pt x="304800" y="457200"/>
                </a:lnTo>
                <a:lnTo>
                  <a:pt x="0" y="45720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609600" y="304800"/>
                </a:lnTo>
                <a:lnTo>
                  <a:pt x="304800" y="6096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600"/>
                </a:moveTo>
                <a:lnTo>
                  <a:pt x="304800" y="457200"/>
                </a:lnTo>
                <a:lnTo>
                  <a:pt x="0" y="45720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609600" y="304800"/>
                </a:lnTo>
                <a:lnTo>
                  <a:pt x="304800" y="6096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916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609600"/>
                </a:moveTo>
                <a:lnTo>
                  <a:pt x="304800" y="457200"/>
                </a:lnTo>
                <a:lnTo>
                  <a:pt x="0" y="457200"/>
                </a:lnTo>
                <a:lnTo>
                  <a:pt x="0" y="152400"/>
                </a:lnTo>
                <a:lnTo>
                  <a:pt x="304800" y="152400"/>
                </a:lnTo>
                <a:lnTo>
                  <a:pt x="304800" y="0"/>
                </a:lnTo>
                <a:lnTo>
                  <a:pt x="609600" y="304800"/>
                </a:lnTo>
                <a:lnTo>
                  <a:pt x="304800" y="6096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438400" y="2628912"/>
            <a:ext cx="1943100" cy="2057400"/>
          </a:xfrm>
          <a:custGeom>
            <a:avLst/>
            <a:gdLst/>
            <a:ahLst/>
            <a:cxnLst/>
            <a:rect l="l" t="t" r="r" b="b"/>
            <a:pathLst>
              <a:path w="1943100" h="2057400">
                <a:moveTo>
                  <a:pt x="228600" y="1028700"/>
                </a:moveTo>
                <a:lnTo>
                  <a:pt x="219608" y="984199"/>
                </a:lnTo>
                <a:lnTo>
                  <a:pt x="195110" y="947877"/>
                </a:lnTo>
                <a:lnTo>
                  <a:pt x="158788" y="923378"/>
                </a:lnTo>
                <a:lnTo>
                  <a:pt x="114300" y="914400"/>
                </a:lnTo>
                <a:lnTo>
                  <a:pt x="69799" y="923378"/>
                </a:lnTo>
                <a:lnTo>
                  <a:pt x="33477" y="947877"/>
                </a:lnTo>
                <a:lnTo>
                  <a:pt x="8978" y="984199"/>
                </a:lnTo>
                <a:lnTo>
                  <a:pt x="0" y="1028700"/>
                </a:lnTo>
                <a:lnTo>
                  <a:pt x="8978" y="1073188"/>
                </a:lnTo>
                <a:lnTo>
                  <a:pt x="33477" y="1109510"/>
                </a:lnTo>
                <a:lnTo>
                  <a:pt x="69799" y="1134008"/>
                </a:lnTo>
                <a:lnTo>
                  <a:pt x="114300" y="1143000"/>
                </a:lnTo>
                <a:lnTo>
                  <a:pt x="158788" y="1134008"/>
                </a:lnTo>
                <a:lnTo>
                  <a:pt x="195110" y="1109510"/>
                </a:lnTo>
                <a:lnTo>
                  <a:pt x="219608" y="1073188"/>
                </a:lnTo>
                <a:lnTo>
                  <a:pt x="228600" y="1028700"/>
                </a:lnTo>
                <a:close/>
              </a:path>
              <a:path w="1943100" h="2057400">
                <a:moveTo>
                  <a:pt x="457200" y="1485900"/>
                </a:moveTo>
                <a:lnTo>
                  <a:pt x="448208" y="1441399"/>
                </a:lnTo>
                <a:lnTo>
                  <a:pt x="423710" y="1405077"/>
                </a:lnTo>
                <a:lnTo>
                  <a:pt x="387388" y="1380578"/>
                </a:lnTo>
                <a:lnTo>
                  <a:pt x="342900" y="1371600"/>
                </a:lnTo>
                <a:lnTo>
                  <a:pt x="298399" y="1380578"/>
                </a:lnTo>
                <a:lnTo>
                  <a:pt x="262077" y="1405077"/>
                </a:lnTo>
                <a:lnTo>
                  <a:pt x="237578" y="1441399"/>
                </a:lnTo>
                <a:lnTo>
                  <a:pt x="228600" y="1485900"/>
                </a:lnTo>
                <a:lnTo>
                  <a:pt x="237578" y="1530388"/>
                </a:lnTo>
                <a:lnTo>
                  <a:pt x="262077" y="1566710"/>
                </a:lnTo>
                <a:lnTo>
                  <a:pt x="298399" y="1591208"/>
                </a:lnTo>
                <a:lnTo>
                  <a:pt x="342900" y="1600200"/>
                </a:lnTo>
                <a:lnTo>
                  <a:pt x="387388" y="1591208"/>
                </a:lnTo>
                <a:lnTo>
                  <a:pt x="423710" y="1566710"/>
                </a:lnTo>
                <a:lnTo>
                  <a:pt x="448208" y="1530388"/>
                </a:lnTo>
                <a:lnTo>
                  <a:pt x="457200" y="1485900"/>
                </a:lnTo>
                <a:close/>
              </a:path>
              <a:path w="1943100" h="2057400">
                <a:moveTo>
                  <a:pt x="457200" y="571500"/>
                </a:moveTo>
                <a:lnTo>
                  <a:pt x="448208" y="526999"/>
                </a:lnTo>
                <a:lnTo>
                  <a:pt x="423710" y="490677"/>
                </a:lnTo>
                <a:lnTo>
                  <a:pt x="387388" y="466178"/>
                </a:lnTo>
                <a:lnTo>
                  <a:pt x="342900" y="457200"/>
                </a:lnTo>
                <a:lnTo>
                  <a:pt x="298399" y="466178"/>
                </a:lnTo>
                <a:lnTo>
                  <a:pt x="262077" y="490677"/>
                </a:lnTo>
                <a:lnTo>
                  <a:pt x="237578" y="526999"/>
                </a:lnTo>
                <a:lnTo>
                  <a:pt x="228600" y="571500"/>
                </a:lnTo>
                <a:lnTo>
                  <a:pt x="237578" y="615988"/>
                </a:lnTo>
                <a:lnTo>
                  <a:pt x="262077" y="652310"/>
                </a:lnTo>
                <a:lnTo>
                  <a:pt x="298399" y="676808"/>
                </a:lnTo>
                <a:lnTo>
                  <a:pt x="342900" y="685800"/>
                </a:lnTo>
                <a:lnTo>
                  <a:pt x="387388" y="676808"/>
                </a:lnTo>
                <a:lnTo>
                  <a:pt x="423710" y="652310"/>
                </a:lnTo>
                <a:lnTo>
                  <a:pt x="448208" y="615988"/>
                </a:lnTo>
                <a:lnTo>
                  <a:pt x="457200" y="571500"/>
                </a:lnTo>
                <a:close/>
              </a:path>
              <a:path w="1943100" h="2057400">
                <a:moveTo>
                  <a:pt x="685800" y="1028700"/>
                </a:moveTo>
                <a:lnTo>
                  <a:pt x="676808" y="984199"/>
                </a:lnTo>
                <a:lnTo>
                  <a:pt x="652310" y="947877"/>
                </a:lnTo>
                <a:lnTo>
                  <a:pt x="615988" y="923378"/>
                </a:lnTo>
                <a:lnTo>
                  <a:pt x="571500" y="914400"/>
                </a:lnTo>
                <a:lnTo>
                  <a:pt x="526999" y="923378"/>
                </a:lnTo>
                <a:lnTo>
                  <a:pt x="490677" y="947877"/>
                </a:lnTo>
                <a:lnTo>
                  <a:pt x="466178" y="984199"/>
                </a:lnTo>
                <a:lnTo>
                  <a:pt x="457200" y="1028700"/>
                </a:lnTo>
                <a:lnTo>
                  <a:pt x="466178" y="1073188"/>
                </a:lnTo>
                <a:lnTo>
                  <a:pt x="490677" y="1109510"/>
                </a:lnTo>
                <a:lnTo>
                  <a:pt x="526999" y="1134008"/>
                </a:lnTo>
                <a:lnTo>
                  <a:pt x="571500" y="1143000"/>
                </a:lnTo>
                <a:lnTo>
                  <a:pt x="615988" y="1134008"/>
                </a:lnTo>
                <a:lnTo>
                  <a:pt x="652310" y="1109510"/>
                </a:lnTo>
                <a:lnTo>
                  <a:pt x="676808" y="1073188"/>
                </a:lnTo>
                <a:lnTo>
                  <a:pt x="685800" y="1028700"/>
                </a:lnTo>
                <a:close/>
              </a:path>
              <a:path w="1943100" h="2057400">
                <a:moveTo>
                  <a:pt x="914400" y="1485900"/>
                </a:moveTo>
                <a:lnTo>
                  <a:pt x="905408" y="1441399"/>
                </a:lnTo>
                <a:lnTo>
                  <a:pt x="880910" y="1405064"/>
                </a:lnTo>
                <a:lnTo>
                  <a:pt x="844588" y="1380578"/>
                </a:lnTo>
                <a:lnTo>
                  <a:pt x="800100" y="1371600"/>
                </a:lnTo>
                <a:lnTo>
                  <a:pt x="755599" y="1380578"/>
                </a:lnTo>
                <a:lnTo>
                  <a:pt x="719277" y="1405064"/>
                </a:lnTo>
                <a:lnTo>
                  <a:pt x="694778" y="1441399"/>
                </a:lnTo>
                <a:lnTo>
                  <a:pt x="685800" y="1485900"/>
                </a:lnTo>
                <a:lnTo>
                  <a:pt x="694778" y="1530388"/>
                </a:lnTo>
                <a:lnTo>
                  <a:pt x="719277" y="1566722"/>
                </a:lnTo>
                <a:lnTo>
                  <a:pt x="755599" y="1591208"/>
                </a:lnTo>
                <a:lnTo>
                  <a:pt x="800100" y="1600200"/>
                </a:lnTo>
                <a:lnTo>
                  <a:pt x="844588" y="1591208"/>
                </a:lnTo>
                <a:lnTo>
                  <a:pt x="880910" y="1566722"/>
                </a:lnTo>
                <a:lnTo>
                  <a:pt x="905408" y="1530388"/>
                </a:lnTo>
                <a:lnTo>
                  <a:pt x="914400" y="1485900"/>
                </a:lnTo>
                <a:close/>
              </a:path>
              <a:path w="1943100" h="2057400">
                <a:moveTo>
                  <a:pt x="914400" y="571500"/>
                </a:moveTo>
                <a:lnTo>
                  <a:pt x="905408" y="526999"/>
                </a:lnTo>
                <a:lnTo>
                  <a:pt x="880910" y="490677"/>
                </a:lnTo>
                <a:lnTo>
                  <a:pt x="844588" y="466178"/>
                </a:lnTo>
                <a:lnTo>
                  <a:pt x="800100" y="457200"/>
                </a:lnTo>
                <a:lnTo>
                  <a:pt x="755599" y="466178"/>
                </a:lnTo>
                <a:lnTo>
                  <a:pt x="719277" y="490677"/>
                </a:lnTo>
                <a:lnTo>
                  <a:pt x="694778" y="526999"/>
                </a:lnTo>
                <a:lnTo>
                  <a:pt x="685800" y="571500"/>
                </a:lnTo>
                <a:lnTo>
                  <a:pt x="694778" y="615988"/>
                </a:lnTo>
                <a:lnTo>
                  <a:pt x="719277" y="652310"/>
                </a:lnTo>
                <a:lnTo>
                  <a:pt x="755599" y="676808"/>
                </a:lnTo>
                <a:lnTo>
                  <a:pt x="800100" y="685800"/>
                </a:lnTo>
                <a:lnTo>
                  <a:pt x="844588" y="676808"/>
                </a:lnTo>
                <a:lnTo>
                  <a:pt x="880910" y="652310"/>
                </a:lnTo>
                <a:lnTo>
                  <a:pt x="905408" y="615988"/>
                </a:lnTo>
                <a:lnTo>
                  <a:pt x="914400" y="571500"/>
                </a:lnTo>
                <a:close/>
              </a:path>
              <a:path w="1943100" h="2057400">
                <a:moveTo>
                  <a:pt x="1143000" y="1943100"/>
                </a:moveTo>
                <a:lnTo>
                  <a:pt x="1134008" y="1898599"/>
                </a:lnTo>
                <a:lnTo>
                  <a:pt x="1109510" y="1862264"/>
                </a:lnTo>
                <a:lnTo>
                  <a:pt x="1073188" y="1837778"/>
                </a:lnTo>
                <a:lnTo>
                  <a:pt x="1028700" y="1828800"/>
                </a:lnTo>
                <a:lnTo>
                  <a:pt x="984199" y="1837778"/>
                </a:lnTo>
                <a:lnTo>
                  <a:pt x="947877" y="1862264"/>
                </a:lnTo>
                <a:lnTo>
                  <a:pt x="923378" y="1898599"/>
                </a:lnTo>
                <a:lnTo>
                  <a:pt x="914400" y="1943100"/>
                </a:lnTo>
                <a:lnTo>
                  <a:pt x="923378" y="1987588"/>
                </a:lnTo>
                <a:lnTo>
                  <a:pt x="947877" y="2023922"/>
                </a:lnTo>
                <a:lnTo>
                  <a:pt x="984199" y="2048408"/>
                </a:lnTo>
                <a:lnTo>
                  <a:pt x="1028700" y="2057400"/>
                </a:lnTo>
                <a:lnTo>
                  <a:pt x="1073188" y="2048408"/>
                </a:lnTo>
                <a:lnTo>
                  <a:pt x="1109510" y="2023922"/>
                </a:lnTo>
                <a:lnTo>
                  <a:pt x="1134008" y="1987588"/>
                </a:lnTo>
                <a:lnTo>
                  <a:pt x="1143000" y="1943100"/>
                </a:lnTo>
                <a:close/>
              </a:path>
              <a:path w="1943100" h="2057400">
                <a:moveTo>
                  <a:pt x="1143000" y="1028700"/>
                </a:moveTo>
                <a:lnTo>
                  <a:pt x="1134008" y="984199"/>
                </a:lnTo>
                <a:lnTo>
                  <a:pt x="1109510" y="947877"/>
                </a:lnTo>
                <a:lnTo>
                  <a:pt x="1073188" y="923378"/>
                </a:lnTo>
                <a:lnTo>
                  <a:pt x="1028700" y="914400"/>
                </a:lnTo>
                <a:lnTo>
                  <a:pt x="984199" y="923378"/>
                </a:lnTo>
                <a:lnTo>
                  <a:pt x="947877" y="947877"/>
                </a:lnTo>
                <a:lnTo>
                  <a:pt x="923378" y="984199"/>
                </a:lnTo>
                <a:lnTo>
                  <a:pt x="914400" y="1028700"/>
                </a:lnTo>
                <a:lnTo>
                  <a:pt x="923378" y="1073188"/>
                </a:lnTo>
                <a:lnTo>
                  <a:pt x="947877" y="1109510"/>
                </a:lnTo>
                <a:lnTo>
                  <a:pt x="984199" y="1134008"/>
                </a:lnTo>
                <a:lnTo>
                  <a:pt x="1028700" y="1143000"/>
                </a:lnTo>
                <a:lnTo>
                  <a:pt x="1073188" y="1134008"/>
                </a:lnTo>
                <a:lnTo>
                  <a:pt x="1109510" y="1109510"/>
                </a:lnTo>
                <a:lnTo>
                  <a:pt x="1134008" y="1073188"/>
                </a:lnTo>
                <a:lnTo>
                  <a:pt x="1143000" y="1028700"/>
                </a:lnTo>
                <a:close/>
              </a:path>
              <a:path w="1943100" h="2057400">
                <a:moveTo>
                  <a:pt x="1143000" y="114300"/>
                </a:moveTo>
                <a:lnTo>
                  <a:pt x="1134008" y="69799"/>
                </a:lnTo>
                <a:lnTo>
                  <a:pt x="1109510" y="33477"/>
                </a:lnTo>
                <a:lnTo>
                  <a:pt x="1073188" y="8978"/>
                </a:lnTo>
                <a:lnTo>
                  <a:pt x="1028700" y="0"/>
                </a:lnTo>
                <a:lnTo>
                  <a:pt x="984199" y="8978"/>
                </a:lnTo>
                <a:lnTo>
                  <a:pt x="947877" y="33477"/>
                </a:lnTo>
                <a:lnTo>
                  <a:pt x="923378" y="69799"/>
                </a:lnTo>
                <a:lnTo>
                  <a:pt x="914400" y="114300"/>
                </a:lnTo>
                <a:lnTo>
                  <a:pt x="923378" y="158788"/>
                </a:lnTo>
                <a:lnTo>
                  <a:pt x="947877" y="195110"/>
                </a:lnTo>
                <a:lnTo>
                  <a:pt x="984199" y="219608"/>
                </a:lnTo>
                <a:lnTo>
                  <a:pt x="1028700" y="228600"/>
                </a:lnTo>
                <a:lnTo>
                  <a:pt x="1073188" y="219608"/>
                </a:lnTo>
                <a:lnTo>
                  <a:pt x="1109510" y="195110"/>
                </a:lnTo>
                <a:lnTo>
                  <a:pt x="1134008" y="158788"/>
                </a:lnTo>
                <a:lnTo>
                  <a:pt x="1143000" y="114300"/>
                </a:lnTo>
                <a:close/>
              </a:path>
              <a:path w="1943100" h="2057400">
                <a:moveTo>
                  <a:pt x="1371600" y="1485900"/>
                </a:moveTo>
                <a:lnTo>
                  <a:pt x="1362608" y="1441399"/>
                </a:lnTo>
                <a:lnTo>
                  <a:pt x="1338110" y="1405064"/>
                </a:lnTo>
                <a:lnTo>
                  <a:pt x="1301788" y="1380578"/>
                </a:lnTo>
                <a:lnTo>
                  <a:pt x="1257300" y="1371600"/>
                </a:lnTo>
                <a:lnTo>
                  <a:pt x="1212799" y="1380578"/>
                </a:lnTo>
                <a:lnTo>
                  <a:pt x="1176477" y="1405064"/>
                </a:lnTo>
                <a:lnTo>
                  <a:pt x="1151978" y="1441399"/>
                </a:lnTo>
                <a:lnTo>
                  <a:pt x="1143000" y="1485900"/>
                </a:lnTo>
                <a:lnTo>
                  <a:pt x="1151978" y="1530388"/>
                </a:lnTo>
                <a:lnTo>
                  <a:pt x="1176477" y="1566722"/>
                </a:lnTo>
                <a:lnTo>
                  <a:pt x="1212799" y="1591208"/>
                </a:lnTo>
                <a:lnTo>
                  <a:pt x="1257300" y="1600200"/>
                </a:lnTo>
                <a:lnTo>
                  <a:pt x="1301788" y="1591208"/>
                </a:lnTo>
                <a:lnTo>
                  <a:pt x="1338110" y="1566722"/>
                </a:lnTo>
                <a:lnTo>
                  <a:pt x="1362608" y="1530388"/>
                </a:lnTo>
                <a:lnTo>
                  <a:pt x="1371600" y="1485900"/>
                </a:lnTo>
                <a:close/>
              </a:path>
              <a:path w="1943100" h="2057400">
                <a:moveTo>
                  <a:pt x="1371600" y="571500"/>
                </a:moveTo>
                <a:lnTo>
                  <a:pt x="1362608" y="526999"/>
                </a:lnTo>
                <a:lnTo>
                  <a:pt x="1338110" y="490677"/>
                </a:lnTo>
                <a:lnTo>
                  <a:pt x="1301788" y="466178"/>
                </a:lnTo>
                <a:lnTo>
                  <a:pt x="1257300" y="457200"/>
                </a:lnTo>
                <a:lnTo>
                  <a:pt x="1212799" y="466178"/>
                </a:lnTo>
                <a:lnTo>
                  <a:pt x="1176477" y="490677"/>
                </a:lnTo>
                <a:lnTo>
                  <a:pt x="1151978" y="526999"/>
                </a:lnTo>
                <a:lnTo>
                  <a:pt x="1143000" y="571500"/>
                </a:lnTo>
                <a:lnTo>
                  <a:pt x="1151978" y="615988"/>
                </a:lnTo>
                <a:lnTo>
                  <a:pt x="1176477" y="652310"/>
                </a:lnTo>
                <a:lnTo>
                  <a:pt x="1212799" y="676808"/>
                </a:lnTo>
                <a:lnTo>
                  <a:pt x="1257300" y="685800"/>
                </a:lnTo>
                <a:lnTo>
                  <a:pt x="1301788" y="676808"/>
                </a:lnTo>
                <a:lnTo>
                  <a:pt x="1338110" y="652310"/>
                </a:lnTo>
                <a:lnTo>
                  <a:pt x="1362608" y="615988"/>
                </a:lnTo>
                <a:lnTo>
                  <a:pt x="1371600" y="571500"/>
                </a:lnTo>
                <a:close/>
              </a:path>
              <a:path w="1943100" h="2057400">
                <a:moveTo>
                  <a:pt x="1600200" y="1943100"/>
                </a:moveTo>
                <a:lnTo>
                  <a:pt x="1591208" y="1898599"/>
                </a:lnTo>
                <a:lnTo>
                  <a:pt x="1566710" y="1862264"/>
                </a:lnTo>
                <a:lnTo>
                  <a:pt x="1530388" y="1837778"/>
                </a:lnTo>
                <a:lnTo>
                  <a:pt x="1485900" y="1828800"/>
                </a:lnTo>
                <a:lnTo>
                  <a:pt x="1441399" y="1837778"/>
                </a:lnTo>
                <a:lnTo>
                  <a:pt x="1405077" y="1862264"/>
                </a:lnTo>
                <a:lnTo>
                  <a:pt x="1380578" y="1898599"/>
                </a:lnTo>
                <a:lnTo>
                  <a:pt x="1371600" y="1943100"/>
                </a:lnTo>
                <a:lnTo>
                  <a:pt x="1380578" y="1987588"/>
                </a:lnTo>
                <a:lnTo>
                  <a:pt x="1405077" y="2023922"/>
                </a:lnTo>
                <a:lnTo>
                  <a:pt x="1441399" y="2048408"/>
                </a:lnTo>
                <a:lnTo>
                  <a:pt x="1485900" y="2057400"/>
                </a:lnTo>
                <a:lnTo>
                  <a:pt x="1530388" y="2048408"/>
                </a:lnTo>
                <a:lnTo>
                  <a:pt x="1566710" y="2023922"/>
                </a:lnTo>
                <a:lnTo>
                  <a:pt x="1591208" y="1987588"/>
                </a:lnTo>
                <a:lnTo>
                  <a:pt x="1600200" y="1943100"/>
                </a:lnTo>
                <a:close/>
              </a:path>
              <a:path w="1943100" h="2057400">
                <a:moveTo>
                  <a:pt x="1600200" y="1028700"/>
                </a:moveTo>
                <a:lnTo>
                  <a:pt x="1591208" y="984199"/>
                </a:lnTo>
                <a:lnTo>
                  <a:pt x="1566710" y="947877"/>
                </a:lnTo>
                <a:lnTo>
                  <a:pt x="1530388" y="923378"/>
                </a:lnTo>
                <a:lnTo>
                  <a:pt x="1485900" y="914400"/>
                </a:lnTo>
                <a:lnTo>
                  <a:pt x="1441399" y="923378"/>
                </a:lnTo>
                <a:lnTo>
                  <a:pt x="1405077" y="947877"/>
                </a:lnTo>
                <a:lnTo>
                  <a:pt x="1380578" y="984199"/>
                </a:lnTo>
                <a:lnTo>
                  <a:pt x="1371600" y="1028700"/>
                </a:lnTo>
                <a:lnTo>
                  <a:pt x="1380578" y="1073188"/>
                </a:lnTo>
                <a:lnTo>
                  <a:pt x="1405077" y="1109510"/>
                </a:lnTo>
                <a:lnTo>
                  <a:pt x="1441399" y="1134008"/>
                </a:lnTo>
                <a:lnTo>
                  <a:pt x="1485900" y="1143000"/>
                </a:lnTo>
                <a:lnTo>
                  <a:pt x="1530388" y="1134008"/>
                </a:lnTo>
                <a:lnTo>
                  <a:pt x="1566710" y="1109510"/>
                </a:lnTo>
                <a:lnTo>
                  <a:pt x="1591208" y="1073188"/>
                </a:lnTo>
                <a:lnTo>
                  <a:pt x="1600200" y="1028700"/>
                </a:lnTo>
                <a:close/>
              </a:path>
              <a:path w="1943100" h="2057400">
                <a:moveTo>
                  <a:pt x="1600200" y="114300"/>
                </a:moveTo>
                <a:lnTo>
                  <a:pt x="1591208" y="69799"/>
                </a:lnTo>
                <a:lnTo>
                  <a:pt x="1566710" y="33477"/>
                </a:lnTo>
                <a:lnTo>
                  <a:pt x="1530388" y="8978"/>
                </a:lnTo>
                <a:lnTo>
                  <a:pt x="1485900" y="0"/>
                </a:lnTo>
                <a:lnTo>
                  <a:pt x="1441399" y="8978"/>
                </a:lnTo>
                <a:lnTo>
                  <a:pt x="1405077" y="33477"/>
                </a:lnTo>
                <a:lnTo>
                  <a:pt x="1380578" y="69799"/>
                </a:lnTo>
                <a:lnTo>
                  <a:pt x="1371600" y="114300"/>
                </a:lnTo>
                <a:lnTo>
                  <a:pt x="1380578" y="158788"/>
                </a:lnTo>
                <a:lnTo>
                  <a:pt x="1405077" y="195110"/>
                </a:lnTo>
                <a:lnTo>
                  <a:pt x="1441399" y="219608"/>
                </a:lnTo>
                <a:lnTo>
                  <a:pt x="1485900" y="228600"/>
                </a:lnTo>
                <a:lnTo>
                  <a:pt x="1530388" y="219608"/>
                </a:lnTo>
                <a:lnTo>
                  <a:pt x="1566710" y="195110"/>
                </a:lnTo>
                <a:lnTo>
                  <a:pt x="1591208" y="158788"/>
                </a:lnTo>
                <a:lnTo>
                  <a:pt x="1600200" y="114300"/>
                </a:lnTo>
                <a:close/>
              </a:path>
              <a:path w="1943100" h="2057400">
                <a:moveTo>
                  <a:pt x="1828800" y="1485900"/>
                </a:moveTo>
                <a:lnTo>
                  <a:pt x="1819808" y="1441399"/>
                </a:lnTo>
                <a:lnTo>
                  <a:pt x="1795322" y="1405064"/>
                </a:lnTo>
                <a:lnTo>
                  <a:pt x="1758988" y="1380578"/>
                </a:lnTo>
                <a:lnTo>
                  <a:pt x="1714500" y="1371600"/>
                </a:lnTo>
                <a:lnTo>
                  <a:pt x="1669999" y="1380578"/>
                </a:lnTo>
                <a:lnTo>
                  <a:pt x="1633677" y="1405064"/>
                </a:lnTo>
                <a:lnTo>
                  <a:pt x="1609178" y="1441399"/>
                </a:lnTo>
                <a:lnTo>
                  <a:pt x="1600200" y="1485900"/>
                </a:lnTo>
                <a:lnTo>
                  <a:pt x="1609178" y="1530388"/>
                </a:lnTo>
                <a:lnTo>
                  <a:pt x="1633677" y="1566722"/>
                </a:lnTo>
                <a:lnTo>
                  <a:pt x="1669999" y="1591208"/>
                </a:lnTo>
                <a:lnTo>
                  <a:pt x="1714500" y="1600200"/>
                </a:lnTo>
                <a:lnTo>
                  <a:pt x="1758988" y="1591208"/>
                </a:lnTo>
                <a:lnTo>
                  <a:pt x="1795322" y="1566722"/>
                </a:lnTo>
                <a:lnTo>
                  <a:pt x="1819808" y="1530388"/>
                </a:lnTo>
                <a:lnTo>
                  <a:pt x="1828800" y="1485900"/>
                </a:lnTo>
                <a:close/>
              </a:path>
              <a:path w="1943100" h="2057400">
                <a:moveTo>
                  <a:pt x="1828800" y="571500"/>
                </a:moveTo>
                <a:lnTo>
                  <a:pt x="1819808" y="526999"/>
                </a:lnTo>
                <a:lnTo>
                  <a:pt x="1795322" y="490677"/>
                </a:lnTo>
                <a:lnTo>
                  <a:pt x="1758988" y="466178"/>
                </a:lnTo>
                <a:lnTo>
                  <a:pt x="1714500" y="457200"/>
                </a:lnTo>
                <a:lnTo>
                  <a:pt x="1669999" y="466178"/>
                </a:lnTo>
                <a:lnTo>
                  <a:pt x="1633677" y="490677"/>
                </a:lnTo>
                <a:lnTo>
                  <a:pt x="1609178" y="526999"/>
                </a:lnTo>
                <a:lnTo>
                  <a:pt x="1600200" y="571500"/>
                </a:lnTo>
                <a:lnTo>
                  <a:pt x="1609178" y="615988"/>
                </a:lnTo>
                <a:lnTo>
                  <a:pt x="1633677" y="652310"/>
                </a:lnTo>
                <a:lnTo>
                  <a:pt x="1669999" y="676808"/>
                </a:lnTo>
                <a:lnTo>
                  <a:pt x="1714500" y="685800"/>
                </a:lnTo>
                <a:lnTo>
                  <a:pt x="1758988" y="676808"/>
                </a:lnTo>
                <a:lnTo>
                  <a:pt x="1795322" y="652310"/>
                </a:lnTo>
                <a:lnTo>
                  <a:pt x="1819808" y="615988"/>
                </a:lnTo>
                <a:lnTo>
                  <a:pt x="1828800" y="571500"/>
                </a:lnTo>
                <a:close/>
              </a:path>
              <a:path w="1943100" h="2057400">
                <a:moveTo>
                  <a:pt x="1942998" y="999921"/>
                </a:moveTo>
                <a:lnTo>
                  <a:pt x="1942719" y="971283"/>
                </a:lnTo>
                <a:lnTo>
                  <a:pt x="1942261" y="942771"/>
                </a:lnTo>
                <a:lnTo>
                  <a:pt x="1941626" y="914400"/>
                </a:lnTo>
                <a:lnTo>
                  <a:pt x="1897646" y="923785"/>
                </a:lnTo>
                <a:lnTo>
                  <a:pt x="1861794" y="948359"/>
                </a:lnTo>
                <a:lnTo>
                  <a:pt x="1837639" y="984529"/>
                </a:lnTo>
                <a:lnTo>
                  <a:pt x="1828800" y="1028700"/>
                </a:lnTo>
                <a:lnTo>
                  <a:pt x="1837639" y="1072857"/>
                </a:lnTo>
                <a:lnTo>
                  <a:pt x="1861794" y="1109027"/>
                </a:lnTo>
                <a:lnTo>
                  <a:pt x="1897646" y="1133602"/>
                </a:lnTo>
                <a:lnTo>
                  <a:pt x="1941626" y="1142987"/>
                </a:lnTo>
                <a:lnTo>
                  <a:pt x="1942261" y="1114615"/>
                </a:lnTo>
                <a:lnTo>
                  <a:pt x="1942350" y="1109027"/>
                </a:lnTo>
                <a:lnTo>
                  <a:pt x="1942719" y="1086104"/>
                </a:lnTo>
                <a:lnTo>
                  <a:pt x="1942998" y="1057465"/>
                </a:lnTo>
                <a:lnTo>
                  <a:pt x="1942998" y="999921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858000" y="2628900"/>
            <a:ext cx="1777364" cy="2057400"/>
          </a:xfrm>
          <a:custGeom>
            <a:avLst/>
            <a:gdLst/>
            <a:ahLst/>
            <a:cxnLst/>
            <a:rect l="l" t="t" r="r" b="b"/>
            <a:pathLst>
              <a:path w="1777365" h="2057400">
                <a:moveTo>
                  <a:pt x="1777085" y="684997"/>
                </a:moveTo>
                <a:lnTo>
                  <a:pt x="1737430" y="672651"/>
                </a:lnTo>
                <a:lnTo>
                  <a:pt x="1705478" y="647667"/>
                </a:lnTo>
                <a:lnTo>
                  <a:pt x="1684157" y="612973"/>
                </a:lnTo>
                <a:lnTo>
                  <a:pt x="1676400" y="571500"/>
                </a:lnTo>
                <a:lnTo>
                  <a:pt x="1682082" y="535809"/>
                </a:lnTo>
                <a:lnTo>
                  <a:pt x="1697921" y="504725"/>
                </a:lnTo>
                <a:lnTo>
                  <a:pt x="1722107" y="480059"/>
                </a:lnTo>
                <a:lnTo>
                  <a:pt x="1752828" y="463622"/>
                </a:lnTo>
                <a:lnTo>
                  <a:pt x="1759960" y="517584"/>
                </a:lnTo>
                <a:lnTo>
                  <a:pt x="1766273" y="571500"/>
                </a:lnTo>
                <a:lnTo>
                  <a:pt x="1766390" y="572496"/>
                </a:lnTo>
                <a:lnTo>
                  <a:pt x="1772104" y="628316"/>
                </a:lnTo>
                <a:lnTo>
                  <a:pt x="1777085" y="684997"/>
                </a:lnTo>
                <a:close/>
              </a:path>
              <a:path w="1777365" h="2057400">
                <a:moveTo>
                  <a:pt x="1752828" y="1593773"/>
                </a:moveTo>
                <a:lnTo>
                  <a:pt x="1722107" y="1577338"/>
                </a:lnTo>
                <a:lnTo>
                  <a:pt x="1697921" y="1552671"/>
                </a:lnTo>
                <a:lnTo>
                  <a:pt x="1682082" y="1521587"/>
                </a:lnTo>
                <a:lnTo>
                  <a:pt x="1676400" y="1485900"/>
                </a:lnTo>
                <a:lnTo>
                  <a:pt x="1684157" y="1444423"/>
                </a:lnTo>
                <a:lnTo>
                  <a:pt x="1705478" y="1409728"/>
                </a:lnTo>
                <a:lnTo>
                  <a:pt x="1737430" y="1384744"/>
                </a:lnTo>
                <a:lnTo>
                  <a:pt x="1777085" y="1372400"/>
                </a:lnTo>
                <a:lnTo>
                  <a:pt x="1772104" y="1429085"/>
                </a:lnTo>
                <a:lnTo>
                  <a:pt x="1766390" y="1484906"/>
                </a:lnTo>
                <a:lnTo>
                  <a:pt x="1759960" y="1539817"/>
                </a:lnTo>
                <a:lnTo>
                  <a:pt x="1752828" y="1593773"/>
                </a:lnTo>
                <a:close/>
              </a:path>
              <a:path w="1777365" h="2057400">
                <a:moveTo>
                  <a:pt x="1371600" y="228600"/>
                </a:moveTo>
                <a:lnTo>
                  <a:pt x="1327106" y="219617"/>
                </a:lnTo>
                <a:lnTo>
                  <a:pt x="1290775" y="195122"/>
                </a:lnTo>
                <a:lnTo>
                  <a:pt x="1266281" y="158790"/>
                </a:lnTo>
                <a:lnTo>
                  <a:pt x="1257300" y="114300"/>
                </a:lnTo>
                <a:lnTo>
                  <a:pt x="1266281" y="69809"/>
                </a:lnTo>
                <a:lnTo>
                  <a:pt x="1290775" y="33477"/>
                </a:lnTo>
                <a:lnTo>
                  <a:pt x="1327106" y="8982"/>
                </a:lnTo>
                <a:lnTo>
                  <a:pt x="1371600" y="0"/>
                </a:lnTo>
                <a:lnTo>
                  <a:pt x="1416093" y="8982"/>
                </a:lnTo>
                <a:lnTo>
                  <a:pt x="1452424" y="33477"/>
                </a:lnTo>
                <a:lnTo>
                  <a:pt x="1476918" y="69809"/>
                </a:lnTo>
                <a:lnTo>
                  <a:pt x="1485900" y="114300"/>
                </a:lnTo>
                <a:lnTo>
                  <a:pt x="1476918" y="158790"/>
                </a:lnTo>
                <a:lnTo>
                  <a:pt x="1452424" y="195122"/>
                </a:lnTo>
                <a:lnTo>
                  <a:pt x="1416093" y="219617"/>
                </a:lnTo>
                <a:lnTo>
                  <a:pt x="1371600" y="228600"/>
                </a:lnTo>
                <a:close/>
              </a:path>
              <a:path w="1777365" h="2057400">
                <a:moveTo>
                  <a:pt x="114300" y="1600200"/>
                </a:moveTo>
                <a:lnTo>
                  <a:pt x="69809" y="1591218"/>
                </a:lnTo>
                <a:lnTo>
                  <a:pt x="33477" y="1566724"/>
                </a:lnTo>
                <a:lnTo>
                  <a:pt x="8982" y="1530393"/>
                </a:lnTo>
                <a:lnTo>
                  <a:pt x="0" y="1485900"/>
                </a:lnTo>
                <a:lnTo>
                  <a:pt x="8982" y="1441406"/>
                </a:lnTo>
                <a:lnTo>
                  <a:pt x="33477" y="1405075"/>
                </a:lnTo>
                <a:lnTo>
                  <a:pt x="69809" y="1380581"/>
                </a:lnTo>
                <a:lnTo>
                  <a:pt x="114300" y="1371600"/>
                </a:lnTo>
                <a:lnTo>
                  <a:pt x="158790" y="1380581"/>
                </a:lnTo>
                <a:lnTo>
                  <a:pt x="195122" y="1405075"/>
                </a:lnTo>
                <a:lnTo>
                  <a:pt x="219617" y="1441406"/>
                </a:lnTo>
                <a:lnTo>
                  <a:pt x="228600" y="1485900"/>
                </a:lnTo>
                <a:lnTo>
                  <a:pt x="219617" y="1530393"/>
                </a:lnTo>
                <a:lnTo>
                  <a:pt x="195122" y="1566724"/>
                </a:lnTo>
                <a:lnTo>
                  <a:pt x="158790" y="1591218"/>
                </a:lnTo>
                <a:lnTo>
                  <a:pt x="114300" y="1600200"/>
                </a:lnTo>
                <a:close/>
              </a:path>
              <a:path w="1777365" h="2057400">
                <a:moveTo>
                  <a:pt x="952500" y="1600200"/>
                </a:moveTo>
                <a:lnTo>
                  <a:pt x="908009" y="1591218"/>
                </a:lnTo>
                <a:lnTo>
                  <a:pt x="871677" y="1566724"/>
                </a:lnTo>
                <a:lnTo>
                  <a:pt x="847182" y="1530393"/>
                </a:lnTo>
                <a:lnTo>
                  <a:pt x="838200" y="1485900"/>
                </a:lnTo>
                <a:lnTo>
                  <a:pt x="847182" y="1441406"/>
                </a:lnTo>
                <a:lnTo>
                  <a:pt x="871677" y="1405075"/>
                </a:lnTo>
                <a:lnTo>
                  <a:pt x="908009" y="1380581"/>
                </a:lnTo>
                <a:lnTo>
                  <a:pt x="952500" y="1371600"/>
                </a:lnTo>
                <a:lnTo>
                  <a:pt x="996990" y="1380581"/>
                </a:lnTo>
                <a:lnTo>
                  <a:pt x="1033322" y="1405075"/>
                </a:lnTo>
                <a:lnTo>
                  <a:pt x="1057817" y="1441406"/>
                </a:lnTo>
                <a:lnTo>
                  <a:pt x="1066800" y="1485900"/>
                </a:lnTo>
                <a:lnTo>
                  <a:pt x="1057817" y="1530393"/>
                </a:lnTo>
                <a:lnTo>
                  <a:pt x="1033322" y="1566724"/>
                </a:lnTo>
                <a:lnTo>
                  <a:pt x="996990" y="1591218"/>
                </a:lnTo>
                <a:lnTo>
                  <a:pt x="952500" y="1600200"/>
                </a:lnTo>
                <a:close/>
              </a:path>
              <a:path w="1777365" h="2057400">
                <a:moveTo>
                  <a:pt x="1371600" y="2057400"/>
                </a:moveTo>
                <a:lnTo>
                  <a:pt x="1327106" y="2048418"/>
                </a:lnTo>
                <a:lnTo>
                  <a:pt x="1290775" y="2023924"/>
                </a:lnTo>
                <a:lnTo>
                  <a:pt x="1266281" y="1987593"/>
                </a:lnTo>
                <a:lnTo>
                  <a:pt x="1257300" y="1943100"/>
                </a:lnTo>
                <a:lnTo>
                  <a:pt x="1266281" y="1898606"/>
                </a:lnTo>
                <a:lnTo>
                  <a:pt x="1290775" y="1862275"/>
                </a:lnTo>
                <a:lnTo>
                  <a:pt x="1327106" y="1837781"/>
                </a:lnTo>
                <a:lnTo>
                  <a:pt x="1371600" y="1828800"/>
                </a:lnTo>
                <a:lnTo>
                  <a:pt x="1416093" y="1837781"/>
                </a:lnTo>
                <a:lnTo>
                  <a:pt x="1452424" y="1862275"/>
                </a:lnTo>
                <a:lnTo>
                  <a:pt x="1476918" y="1898606"/>
                </a:lnTo>
                <a:lnTo>
                  <a:pt x="1485900" y="1943100"/>
                </a:lnTo>
                <a:lnTo>
                  <a:pt x="1476918" y="1987593"/>
                </a:lnTo>
                <a:lnTo>
                  <a:pt x="1452424" y="2023924"/>
                </a:lnTo>
                <a:lnTo>
                  <a:pt x="1416093" y="2048418"/>
                </a:lnTo>
                <a:lnTo>
                  <a:pt x="1371600" y="2057400"/>
                </a:lnTo>
                <a:close/>
              </a:path>
              <a:path w="1777365" h="2057400">
                <a:moveTo>
                  <a:pt x="1371600" y="1143000"/>
                </a:moveTo>
                <a:lnTo>
                  <a:pt x="1327106" y="1134017"/>
                </a:lnTo>
                <a:lnTo>
                  <a:pt x="1290775" y="1109522"/>
                </a:lnTo>
                <a:lnTo>
                  <a:pt x="1266281" y="1073190"/>
                </a:lnTo>
                <a:lnTo>
                  <a:pt x="1257300" y="1028700"/>
                </a:lnTo>
                <a:lnTo>
                  <a:pt x="1266281" y="984209"/>
                </a:lnTo>
                <a:lnTo>
                  <a:pt x="1290775" y="947877"/>
                </a:lnTo>
                <a:lnTo>
                  <a:pt x="1327106" y="923382"/>
                </a:lnTo>
                <a:lnTo>
                  <a:pt x="1371600" y="914400"/>
                </a:lnTo>
                <a:lnTo>
                  <a:pt x="1416093" y="923382"/>
                </a:lnTo>
                <a:lnTo>
                  <a:pt x="1452424" y="947877"/>
                </a:lnTo>
                <a:lnTo>
                  <a:pt x="1476918" y="984209"/>
                </a:lnTo>
                <a:lnTo>
                  <a:pt x="1485900" y="1028700"/>
                </a:lnTo>
                <a:lnTo>
                  <a:pt x="1476918" y="1073190"/>
                </a:lnTo>
                <a:lnTo>
                  <a:pt x="1452424" y="1109522"/>
                </a:lnTo>
                <a:lnTo>
                  <a:pt x="1416093" y="1134017"/>
                </a:lnTo>
                <a:lnTo>
                  <a:pt x="1371600" y="1143000"/>
                </a:lnTo>
                <a:close/>
              </a:path>
              <a:path w="1777365" h="2057400">
                <a:moveTo>
                  <a:pt x="533400" y="1143000"/>
                </a:moveTo>
                <a:lnTo>
                  <a:pt x="488909" y="1134017"/>
                </a:lnTo>
                <a:lnTo>
                  <a:pt x="452577" y="1109522"/>
                </a:lnTo>
                <a:lnTo>
                  <a:pt x="428082" y="1073190"/>
                </a:lnTo>
                <a:lnTo>
                  <a:pt x="419100" y="1028700"/>
                </a:lnTo>
                <a:lnTo>
                  <a:pt x="428082" y="984209"/>
                </a:lnTo>
                <a:lnTo>
                  <a:pt x="452577" y="947877"/>
                </a:lnTo>
                <a:lnTo>
                  <a:pt x="488909" y="923382"/>
                </a:lnTo>
                <a:lnTo>
                  <a:pt x="533400" y="914400"/>
                </a:lnTo>
                <a:lnTo>
                  <a:pt x="577890" y="923382"/>
                </a:lnTo>
                <a:lnTo>
                  <a:pt x="614222" y="947877"/>
                </a:lnTo>
                <a:lnTo>
                  <a:pt x="638717" y="984209"/>
                </a:lnTo>
                <a:lnTo>
                  <a:pt x="647700" y="1028700"/>
                </a:lnTo>
                <a:lnTo>
                  <a:pt x="638717" y="1073190"/>
                </a:lnTo>
                <a:lnTo>
                  <a:pt x="614222" y="1109522"/>
                </a:lnTo>
                <a:lnTo>
                  <a:pt x="577890" y="1134017"/>
                </a:lnTo>
                <a:lnTo>
                  <a:pt x="533400" y="1143000"/>
                </a:lnTo>
                <a:close/>
              </a:path>
              <a:path w="1777365" h="2057400">
                <a:moveTo>
                  <a:pt x="952500" y="685800"/>
                </a:moveTo>
                <a:lnTo>
                  <a:pt x="908009" y="676817"/>
                </a:lnTo>
                <a:lnTo>
                  <a:pt x="871677" y="652322"/>
                </a:lnTo>
                <a:lnTo>
                  <a:pt x="847182" y="615990"/>
                </a:lnTo>
                <a:lnTo>
                  <a:pt x="838200" y="571500"/>
                </a:lnTo>
                <a:lnTo>
                  <a:pt x="847182" y="527009"/>
                </a:lnTo>
                <a:lnTo>
                  <a:pt x="871677" y="490677"/>
                </a:lnTo>
                <a:lnTo>
                  <a:pt x="908009" y="466182"/>
                </a:lnTo>
                <a:lnTo>
                  <a:pt x="952500" y="457200"/>
                </a:lnTo>
                <a:lnTo>
                  <a:pt x="996990" y="466182"/>
                </a:lnTo>
                <a:lnTo>
                  <a:pt x="1033322" y="490677"/>
                </a:lnTo>
                <a:lnTo>
                  <a:pt x="1057817" y="527009"/>
                </a:lnTo>
                <a:lnTo>
                  <a:pt x="1066800" y="571500"/>
                </a:lnTo>
                <a:lnTo>
                  <a:pt x="1057817" y="615990"/>
                </a:lnTo>
                <a:lnTo>
                  <a:pt x="1033322" y="652322"/>
                </a:lnTo>
                <a:lnTo>
                  <a:pt x="996990" y="676817"/>
                </a:lnTo>
                <a:lnTo>
                  <a:pt x="952500" y="685800"/>
                </a:lnTo>
                <a:close/>
              </a:path>
              <a:path w="1777365" h="2057400">
                <a:moveTo>
                  <a:pt x="114300" y="685800"/>
                </a:moveTo>
                <a:lnTo>
                  <a:pt x="69809" y="676817"/>
                </a:lnTo>
                <a:lnTo>
                  <a:pt x="33477" y="652322"/>
                </a:lnTo>
                <a:lnTo>
                  <a:pt x="8982" y="615990"/>
                </a:lnTo>
                <a:lnTo>
                  <a:pt x="0" y="571500"/>
                </a:lnTo>
                <a:lnTo>
                  <a:pt x="8982" y="527009"/>
                </a:lnTo>
                <a:lnTo>
                  <a:pt x="33477" y="490677"/>
                </a:lnTo>
                <a:lnTo>
                  <a:pt x="69809" y="466182"/>
                </a:lnTo>
                <a:lnTo>
                  <a:pt x="114300" y="457200"/>
                </a:lnTo>
                <a:lnTo>
                  <a:pt x="158790" y="466182"/>
                </a:lnTo>
                <a:lnTo>
                  <a:pt x="195122" y="490677"/>
                </a:lnTo>
                <a:lnTo>
                  <a:pt x="219617" y="527009"/>
                </a:lnTo>
                <a:lnTo>
                  <a:pt x="228600" y="571500"/>
                </a:lnTo>
                <a:lnTo>
                  <a:pt x="219617" y="615990"/>
                </a:lnTo>
                <a:lnTo>
                  <a:pt x="195122" y="652322"/>
                </a:lnTo>
                <a:lnTo>
                  <a:pt x="158790" y="676817"/>
                </a:lnTo>
                <a:lnTo>
                  <a:pt x="114300" y="6858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724400" y="2628900"/>
            <a:ext cx="1776730" cy="2057400"/>
          </a:xfrm>
          <a:custGeom>
            <a:avLst/>
            <a:gdLst/>
            <a:ahLst/>
            <a:cxnLst/>
            <a:rect l="l" t="t" r="r" b="b"/>
            <a:pathLst>
              <a:path w="1776729" h="2057400">
                <a:moveTo>
                  <a:pt x="1776577" y="678780"/>
                </a:moveTo>
                <a:lnTo>
                  <a:pt x="1746478" y="662155"/>
                </a:lnTo>
                <a:lnTo>
                  <a:pt x="1722820" y="637570"/>
                </a:lnTo>
                <a:lnTo>
                  <a:pt x="1707345" y="606770"/>
                </a:lnTo>
                <a:lnTo>
                  <a:pt x="1701800" y="571500"/>
                </a:lnTo>
                <a:lnTo>
                  <a:pt x="1705572" y="542267"/>
                </a:lnTo>
                <a:lnTo>
                  <a:pt x="1716247" y="515836"/>
                </a:lnTo>
                <a:lnTo>
                  <a:pt x="1732859" y="493173"/>
                </a:lnTo>
                <a:lnTo>
                  <a:pt x="1754441" y="475242"/>
                </a:lnTo>
                <a:lnTo>
                  <a:pt x="1760875" y="524965"/>
                </a:lnTo>
                <a:lnTo>
                  <a:pt x="1766719" y="575486"/>
                </a:lnTo>
                <a:lnTo>
                  <a:pt x="1771957" y="626769"/>
                </a:lnTo>
                <a:lnTo>
                  <a:pt x="1776577" y="678780"/>
                </a:lnTo>
                <a:close/>
              </a:path>
              <a:path w="1776729" h="2057400">
                <a:moveTo>
                  <a:pt x="1754441" y="1582153"/>
                </a:moveTo>
                <a:lnTo>
                  <a:pt x="1732859" y="1564224"/>
                </a:lnTo>
                <a:lnTo>
                  <a:pt x="1716247" y="1541560"/>
                </a:lnTo>
                <a:lnTo>
                  <a:pt x="1705572" y="1515130"/>
                </a:lnTo>
                <a:lnTo>
                  <a:pt x="1701800" y="1485900"/>
                </a:lnTo>
                <a:lnTo>
                  <a:pt x="1707345" y="1450626"/>
                </a:lnTo>
                <a:lnTo>
                  <a:pt x="1722820" y="1419826"/>
                </a:lnTo>
                <a:lnTo>
                  <a:pt x="1746478" y="1395244"/>
                </a:lnTo>
                <a:lnTo>
                  <a:pt x="1776577" y="1378623"/>
                </a:lnTo>
                <a:lnTo>
                  <a:pt x="1771957" y="1430630"/>
                </a:lnTo>
                <a:lnTo>
                  <a:pt x="1766719" y="1481912"/>
                </a:lnTo>
                <a:lnTo>
                  <a:pt x="1760875" y="1532431"/>
                </a:lnTo>
                <a:lnTo>
                  <a:pt x="1754441" y="1582153"/>
                </a:lnTo>
                <a:close/>
              </a:path>
              <a:path w="1776729" h="2057400">
                <a:moveTo>
                  <a:pt x="952500" y="228600"/>
                </a:moveTo>
                <a:lnTo>
                  <a:pt x="908009" y="219617"/>
                </a:lnTo>
                <a:lnTo>
                  <a:pt x="871677" y="195122"/>
                </a:lnTo>
                <a:lnTo>
                  <a:pt x="847182" y="158790"/>
                </a:lnTo>
                <a:lnTo>
                  <a:pt x="838200" y="114300"/>
                </a:lnTo>
                <a:lnTo>
                  <a:pt x="847182" y="69809"/>
                </a:lnTo>
                <a:lnTo>
                  <a:pt x="871677" y="33477"/>
                </a:lnTo>
                <a:lnTo>
                  <a:pt x="908009" y="8982"/>
                </a:lnTo>
                <a:lnTo>
                  <a:pt x="952500" y="0"/>
                </a:lnTo>
                <a:lnTo>
                  <a:pt x="996990" y="8982"/>
                </a:lnTo>
                <a:lnTo>
                  <a:pt x="1033322" y="33477"/>
                </a:lnTo>
                <a:lnTo>
                  <a:pt x="1057817" y="69809"/>
                </a:lnTo>
                <a:lnTo>
                  <a:pt x="1066800" y="114300"/>
                </a:lnTo>
                <a:lnTo>
                  <a:pt x="1057817" y="158790"/>
                </a:lnTo>
                <a:lnTo>
                  <a:pt x="1033322" y="195122"/>
                </a:lnTo>
                <a:lnTo>
                  <a:pt x="996990" y="219617"/>
                </a:lnTo>
                <a:lnTo>
                  <a:pt x="952500" y="228600"/>
                </a:lnTo>
                <a:close/>
              </a:path>
              <a:path w="1776729" h="2057400">
                <a:moveTo>
                  <a:pt x="114300" y="1600200"/>
                </a:moveTo>
                <a:lnTo>
                  <a:pt x="69809" y="1591218"/>
                </a:lnTo>
                <a:lnTo>
                  <a:pt x="33477" y="1566724"/>
                </a:lnTo>
                <a:lnTo>
                  <a:pt x="8982" y="1530393"/>
                </a:lnTo>
                <a:lnTo>
                  <a:pt x="0" y="1485900"/>
                </a:lnTo>
                <a:lnTo>
                  <a:pt x="8982" y="1441406"/>
                </a:lnTo>
                <a:lnTo>
                  <a:pt x="33477" y="1405075"/>
                </a:lnTo>
                <a:lnTo>
                  <a:pt x="69809" y="1380581"/>
                </a:lnTo>
                <a:lnTo>
                  <a:pt x="114300" y="1371600"/>
                </a:lnTo>
                <a:lnTo>
                  <a:pt x="158790" y="1380581"/>
                </a:lnTo>
                <a:lnTo>
                  <a:pt x="195122" y="1405075"/>
                </a:lnTo>
                <a:lnTo>
                  <a:pt x="219617" y="1441406"/>
                </a:lnTo>
                <a:lnTo>
                  <a:pt x="228600" y="1485900"/>
                </a:lnTo>
                <a:lnTo>
                  <a:pt x="219617" y="1530393"/>
                </a:lnTo>
                <a:lnTo>
                  <a:pt x="195122" y="1566724"/>
                </a:lnTo>
                <a:lnTo>
                  <a:pt x="158790" y="1591218"/>
                </a:lnTo>
                <a:lnTo>
                  <a:pt x="114300" y="1600200"/>
                </a:lnTo>
                <a:close/>
              </a:path>
              <a:path w="1776729" h="2057400">
                <a:moveTo>
                  <a:pt x="647700" y="1600200"/>
                </a:moveTo>
                <a:lnTo>
                  <a:pt x="603209" y="1591218"/>
                </a:lnTo>
                <a:lnTo>
                  <a:pt x="566877" y="1566724"/>
                </a:lnTo>
                <a:lnTo>
                  <a:pt x="542382" y="1530393"/>
                </a:lnTo>
                <a:lnTo>
                  <a:pt x="533400" y="1485900"/>
                </a:lnTo>
                <a:lnTo>
                  <a:pt x="542382" y="1441406"/>
                </a:lnTo>
                <a:lnTo>
                  <a:pt x="566877" y="1405075"/>
                </a:lnTo>
                <a:lnTo>
                  <a:pt x="603209" y="1380581"/>
                </a:lnTo>
                <a:lnTo>
                  <a:pt x="647700" y="1371600"/>
                </a:lnTo>
                <a:lnTo>
                  <a:pt x="692190" y="1380581"/>
                </a:lnTo>
                <a:lnTo>
                  <a:pt x="728522" y="1405075"/>
                </a:lnTo>
                <a:lnTo>
                  <a:pt x="753017" y="1441406"/>
                </a:lnTo>
                <a:lnTo>
                  <a:pt x="762000" y="1485900"/>
                </a:lnTo>
                <a:lnTo>
                  <a:pt x="753017" y="1530393"/>
                </a:lnTo>
                <a:lnTo>
                  <a:pt x="728522" y="1566724"/>
                </a:lnTo>
                <a:lnTo>
                  <a:pt x="692190" y="1591218"/>
                </a:lnTo>
                <a:lnTo>
                  <a:pt x="647700" y="1600200"/>
                </a:lnTo>
                <a:close/>
              </a:path>
              <a:path w="1776729" h="2057400">
                <a:moveTo>
                  <a:pt x="1231900" y="1600200"/>
                </a:moveTo>
                <a:lnTo>
                  <a:pt x="1187409" y="1591218"/>
                </a:lnTo>
                <a:lnTo>
                  <a:pt x="1151077" y="1566724"/>
                </a:lnTo>
                <a:lnTo>
                  <a:pt x="1126582" y="1530393"/>
                </a:lnTo>
                <a:lnTo>
                  <a:pt x="1117600" y="1485900"/>
                </a:lnTo>
                <a:lnTo>
                  <a:pt x="1126582" y="1441406"/>
                </a:lnTo>
                <a:lnTo>
                  <a:pt x="1151077" y="1405075"/>
                </a:lnTo>
                <a:lnTo>
                  <a:pt x="1187409" y="1380581"/>
                </a:lnTo>
                <a:lnTo>
                  <a:pt x="1231900" y="1371600"/>
                </a:lnTo>
                <a:lnTo>
                  <a:pt x="1276393" y="1380581"/>
                </a:lnTo>
                <a:lnTo>
                  <a:pt x="1312724" y="1405075"/>
                </a:lnTo>
                <a:lnTo>
                  <a:pt x="1337218" y="1441406"/>
                </a:lnTo>
                <a:lnTo>
                  <a:pt x="1346200" y="1485900"/>
                </a:lnTo>
                <a:lnTo>
                  <a:pt x="1337218" y="1530393"/>
                </a:lnTo>
                <a:lnTo>
                  <a:pt x="1312724" y="1566724"/>
                </a:lnTo>
                <a:lnTo>
                  <a:pt x="1276393" y="1591218"/>
                </a:lnTo>
                <a:lnTo>
                  <a:pt x="1231900" y="1600200"/>
                </a:lnTo>
                <a:close/>
              </a:path>
              <a:path w="1776729" h="2057400">
                <a:moveTo>
                  <a:pt x="1536700" y="228600"/>
                </a:moveTo>
                <a:lnTo>
                  <a:pt x="1492206" y="219617"/>
                </a:lnTo>
                <a:lnTo>
                  <a:pt x="1455875" y="195122"/>
                </a:lnTo>
                <a:lnTo>
                  <a:pt x="1431381" y="158790"/>
                </a:lnTo>
                <a:lnTo>
                  <a:pt x="1422400" y="114300"/>
                </a:lnTo>
                <a:lnTo>
                  <a:pt x="1431381" y="69809"/>
                </a:lnTo>
                <a:lnTo>
                  <a:pt x="1455875" y="33477"/>
                </a:lnTo>
                <a:lnTo>
                  <a:pt x="1492206" y="8982"/>
                </a:lnTo>
                <a:lnTo>
                  <a:pt x="1536700" y="0"/>
                </a:lnTo>
                <a:lnTo>
                  <a:pt x="1581193" y="8982"/>
                </a:lnTo>
                <a:lnTo>
                  <a:pt x="1617524" y="33477"/>
                </a:lnTo>
                <a:lnTo>
                  <a:pt x="1642018" y="69809"/>
                </a:lnTo>
                <a:lnTo>
                  <a:pt x="1651000" y="114300"/>
                </a:lnTo>
                <a:lnTo>
                  <a:pt x="1642018" y="158790"/>
                </a:lnTo>
                <a:lnTo>
                  <a:pt x="1617524" y="195122"/>
                </a:lnTo>
                <a:lnTo>
                  <a:pt x="1581193" y="219617"/>
                </a:lnTo>
                <a:lnTo>
                  <a:pt x="1536700" y="228600"/>
                </a:lnTo>
                <a:close/>
              </a:path>
              <a:path w="1776729" h="2057400">
                <a:moveTo>
                  <a:pt x="952500" y="2057400"/>
                </a:moveTo>
                <a:lnTo>
                  <a:pt x="908009" y="2048418"/>
                </a:lnTo>
                <a:lnTo>
                  <a:pt x="871677" y="2023924"/>
                </a:lnTo>
                <a:lnTo>
                  <a:pt x="847182" y="1987593"/>
                </a:lnTo>
                <a:lnTo>
                  <a:pt x="838200" y="1943100"/>
                </a:lnTo>
                <a:lnTo>
                  <a:pt x="847182" y="1898606"/>
                </a:lnTo>
                <a:lnTo>
                  <a:pt x="871677" y="1862275"/>
                </a:lnTo>
                <a:lnTo>
                  <a:pt x="908009" y="1837781"/>
                </a:lnTo>
                <a:lnTo>
                  <a:pt x="952500" y="1828800"/>
                </a:lnTo>
                <a:lnTo>
                  <a:pt x="996990" y="1837781"/>
                </a:lnTo>
                <a:lnTo>
                  <a:pt x="1033322" y="1862275"/>
                </a:lnTo>
                <a:lnTo>
                  <a:pt x="1057817" y="1898606"/>
                </a:lnTo>
                <a:lnTo>
                  <a:pt x="1066800" y="1943100"/>
                </a:lnTo>
                <a:lnTo>
                  <a:pt x="1057817" y="1987593"/>
                </a:lnTo>
                <a:lnTo>
                  <a:pt x="1033322" y="2023924"/>
                </a:lnTo>
                <a:lnTo>
                  <a:pt x="996990" y="2048418"/>
                </a:lnTo>
                <a:lnTo>
                  <a:pt x="952500" y="2057400"/>
                </a:lnTo>
                <a:close/>
              </a:path>
              <a:path w="1776729" h="2057400">
                <a:moveTo>
                  <a:pt x="1536700" y="2057400"/>
                </a:moveTo>
                <a:lnTo>
                  <a:pt x="1492206" y="2048418"/>
                </a:lnTo>
                <a:lnTo>
                  <a:pt x="1455875" y="2023924"/>
                </a:lnTo>
                <a:lnTo>
                  <a:pt x="1431381" y="1987593"/>
                </a:lnTo>
                <a:lnTo>
                  <a:pt x="1422400" y="1943100"/>
                </a:lnTo>
                <a:lnTo>
                  <a:pt x="1431381" y="1898606"/>
                </a:lnTo>
                <a:lnTo>
                  <a:pt x="1455875" y="1862275"/>
                </a:lnTo>
                <a:lnTo>
                  <a:pt x="1492206" y="1837781"/>
                </a:lnTo>
                <a:lnTo>
                  <a:pt x="1536700" y="1828800"/>
                </a:lnTo>
                <a:lnTo>
                  <a:pt x="1581193" y="1837781"/>
                </a:lnTo>
                <a:lnTo>
                  <a:pt x="1617524" y="1862275"/>
                </a:lnTo>
                <a:lnTo>
                  <a:pt x="1642018" y="1898606"/>
                </a:lnTo>
                <a:lnTo>
                  <a:pt x="1651000" y="1943100"/>
                </a:lnTo>
                <a:lnTo>
                  <a:pt x="1642018" y="1987593"/>
                </a:lnTo>
                <a:lnTo>
                  <a:pt x="1617524" y="2023924"/>
                </a:lnTo>
                <a:lnTo>
                  <a:pt x="1581193" y="2048418"/>
                </a:lnTo>
                <a:lnTo>
                  <a:pt x="1536700" y="2057400"/>
                </a:lnTo>
                <a:close/>
              </a:path>
              <a:path w="1776729" h="2057400">
                <a:moveTo>
                  <a:pt x="952500" y="1143000"/>
                </a:moveTo>
                <a:lnTo>
                  <a:pt x="908009" y="1134017"/>
                </a:lnTo>
                <a:lnTo>
                  <a:pt x="871677" y="1109522"/>
                </a:lnTo>
                <a:lnTo>
                  <a:pt x="847182" y="1073190"/>
                </a:lnTo>
                <a:lnTo>
                  <a:pt x="838200" y="1028700"/>
                </a:lnTo>
                <a:lnTo>
                  <a:pt x="847182" y="984209"/>
                </a:lnTo>
                <a:lnTo>
                  <a:pt x="871677" y="947877"/>
                </a:lnTo>
                <a:lnTo>
                  <a:pt x="908009" y="923382"/>
                </a:lnTo>
                <a:lnTo>
                  <a:pt x="952500" y="914400"/>
                </a:lnTo>
                <a:lnTo>
                  <a:pt x="996990" y="923382"/>
                </a:lnTo>
                <a:lnTo>
                  <a:pt x="1033322" y="947877"/>
                </a:lnTo>
                <a:lnTo>
                  <a:pt x="1057817" y="984209"/>
                </a:lnTo>
                <a:lnTo>
                  <a:pt x="1066800" y="1028700"/>
                </a:lnTo>
                <a:lnTo>
                  <a:pt x="1057817" y="1073190"/>
                </a:lnTo>
                <a:lnTo>
                  <a:pt x="1033322" y="1109522"/>
                </a:lnTo>
                <a:lnTo>
                  <a:pt x="996990" y="1134017"/>
                </a:lnTo>
                <a:lnTo>
                  <a:pt x="952500" y="1143000"/>
                </a:lnTo>
                <a:close/>
              </a:path>
              <a:path w="1776729" h="2057400">
                <a:moveTo>
                  <a:pt x="1536700" y="1143000"/>
                </a:moveTo>
                <a:lnTo>
                  <a:pt x="1492206" y="1134017"/>
                </a:lnTo>
                <a:lnTo>
                  <a:pt x="1455875" y="1109522"/>
                </a:lnTo>
                <a:lnTo>
                  <a:pt x="1431381" y="1073190"/>
                </a:lnTo>
                <a:lnTo>
                  <a:pt x="1422400" y="1028700"/>
                </a:lnTo>
                <a:lnTo>
                  <a:pt x="1431381" y="984209"/>
                </a:lnTo>
                <a:lnTo>
                  <a:pt x="1455875" y="947877"/>
                </a:lnTo>
                <a:lnTo>
                  <a:pt x="1492206" y="923382"/>
                </a:lnTo>
                <a:lnTo>
                  <a:pt x="1536700" y="914400"/>
                </a:lnTo>
                <a:lnTo>
                  <a:pt x="1581193" y="923382"/>
                </a:lnTo>
                <a:lnTo>
                  <a:pt x="1617524" y="947877"/>
                </a:lnTo>
                <a:lnTo>
                  <a:pt x="1642018" y="984209"/>
                </a:lnTo>
                <a:lnTo>
                  <a:pt x="1651000" y="1028700"/>
                </a:lnTo>
                <a:lnTo>
                  <a:pt x="1642018" y="1073190"/>
                </a:lnTo>
                <a:lnTo>
                  <a:pt x="1617524" y="1109522"/>
                </a:lnTo>
                <a:lnTo>
                  <a:pt x="1581193" y="1134017"/>
                </a:lnTo>
                <a:lnTo>
                  <a:pt x="1536700" y="1143000"/>
                </a:lnTo>
                <a:close/>
              </a:path>
              <a:path w="1776729" h="2057400">
                <a:moveTo>
                  <a:pt x="368300" y="1143000"/>
                </a:moveTo>
                <a:lnTo>
                  <a:pt x="323809" y="1134017"/>
                </a:lnTo>
                <a:lnTo>
                  <a:pt x="287477" y="1109522"/>
                </a:lnTo>
                <a:lnTo>
                  <a:pt x="262982" y="1073190"/>
                </a:lnTo>
                <a:lnTo>
                  <a:pt x="254000" y="1028700"/>
                </a:lnTo>
                <a:lnTo>
                  <a:pt x="262982" y="984209"/>
                </a:lnTo>
                <a:lnTo>
                  <a:pt x="287477" y="947877"/>
                </a:lnTo>
                <a:lnTo>
                  <a:pt x="323809" y="923382"/>
                </a:lnTo>
                <a:lnTo>
                  <a:pt x="368300" y="914400"/>
                </a:lnTo>
                <a:lnTo>
                  <a:pt x="412790" y="923382"/>
                </a:lnTo>
                <a:lnTo>
                  <a:pt x="449122" y="947877"/>
                </a:lnTo>
                <a:lnTo>
                  <a:pt x="473617" y="984209"/>
                </a:lnTo>
                <a:lnTo>
                  <a:pt x="482600" y="1028700"/>
                </a:lnTo>
                <a:lnTo>
                  <a:pt x="473617" y="1073190"/>
                </a:lnTo>
                <a:lnTo>
                  <a:pt x="449122" y="1109522"/>
                </a:lnTo>
                <a:lnTo>
                  <a:pt x="412790" y="1134017"/>
                </a:lnTo>
                <a:lnTo>
                  <a:pt x="368300" y="1143000"/>
                </a:lnTo>
                <a:close/>
              </a:path>
              <a:path w="1776729" h="2057400">
                <a:moveTo>
                  <a:pt x="647700" y="685800"/>
                </a:moveTo>
                <a:lnTo>
                  <a:pt x="603209" y="676817"/>
                </a:lnTo>
                <a:lnTo>
                  <a:pt x="566877" y="652322"/>
                </a:lnTo>
                <a:lnTo>
                  <a:pt x="542382" y="615990"/>
                </a:lnTo>
                <a:lnTo>
                  <a:pt x="533400" y="571500"/>
                </a:lnTo>
                <a:lnTo>
                  <a:pt x="542382" y="527009"/>
                </a:lnTo>
                <a:lnTo>
                  <a:pt x="566877" y="490677"/>
                </a:lnTo>
                <a:lnTo>
                  <a:pt x="603209" y="466182"/>
                </a:lnTo>
                <a:lnTo>
                  <a:pt x="647700" y="457200"/>
                </a:lnTo>
                <a:lnTo>
                  <a:pt x="692190" y="466182"/>
                </a:lnTo>
                <a:lnTo>
                  <a:pt x="728522" y="490677"/>
                </a:lnTo>
                <a:lnTo>
                  <a:pt x="753017" y="527009"/>
                </a:lnTo>
                <a:lnTo>
                  <a:pt x="762000" y="571500"/>
                </a:lnTo>
                <a:lnTo>
                  <a:pt x="753017" y="615990"/>
                </a:lnTo>
                <a:lnTo>
                  <a:pt x="728522" y="652322"/>
                </a:lnTo>
                <a:lnTo>
                  <a:pt x="692190" y="676817"/>
                </a:lnTo>
                <a:lnTo>
                  <a:pt x="647700" y="685800"/>
                </a:lnTo>
                <a:close/>
              </a:path>
              <a:path w="1776729" h="2057400">
                <a:moveTo>
                  <a:pt x="114300" y="685800"/>
                </a:moveTo>
                <a:lnTo>
                  <a:pt x="69809" y="676817"/>
                </a:lnTo>
                <a:lnTo>
                  <a:pt x="33477" y="652322"/>
                </a:lnTo>
                <a:lnTo>
                  <a:pt x="8982" y="615990"/>
                </a:lnTo>
                <a:lnTo>
                  <a:pt x="0" y="571500"/>
                </a:lnTo>
                <a:lnTo>
                  <a:pt x="8982" y="527009"/>
                </a:lnTo>
                <a:lnTo>
                  <a:pt x="33477" y="490677"/>
                </a:lnTo>
                <a:lnTo>
                  <a:pt x="69809" y="466182"/>
                </a:lnTo>
                <a:lnTo>
                  <a:pt x="114300" y="457200"/>
                </a:lnTo>
                <a:lnTo>
                  <a:pt x="158790" y="466182"/>
                </a:lnTo>
                <a:lnTo>
                  <a:pt x="195122" y="490677"/>
                </a:lnTo>
                <a:lnTo>
                  <a:pt x="219617" y="527009"/>
                </a:lnTo>
                <a:lnTo>
                  <a:pt x="228600" y="571500"/>
                </a:lnTo>
                <a:lnTo>
                  <a:pt x="219617" y="615990"/>
                </a:lnTo>
                <a:lnTo>
                  <a:pt x="195122" y="652322"/>
                </a:lnTo>
                <a:lnTo>
                  <a:pt x="158790" y="676817"/>
                </a:lnTo>
                <a:lnTo>
                  <a:pt x="114300" y="685800"/>
                </a:lnTo>
                <a:close/>
              </a:path>
              <a:path w="1776729" h="2057400">
                <a:moveTo>
                  <a:pt x="1231900" y="685800"/>
                </a:moveTo>
                <a:lnTo>
                  <a:pt x="1187409" y="676817"/>
                </a:lnTo>
                <a:lnTo>
                  <a:pt x="1151077" y="652322"/>
                </a:lnTo>
                <a:lnTo>
                  <a:pt x="1126582" y="615990"/>
                </a:lnTo>
                <a:lnTo>
                  <a:pt x="1117600" y="571500"/>
                </a:lnTo>
                <a:lnTo>
                  <a:pt x="1126582" y="527009"/>
                </a:lnTo>
                <a:lnTo>
                  <a:pt x="1151077" y="490677"/>
                </a:lnTo>
                <a:lnTo>
                  <a:pt x="1187409" y="466182"/>
                </a:lnTo>
                <a:lnTo>
                  <a:pt x="1231900" y="457200"/>
                </a:lnTo>
                <a:lnTo>
                  <a:pt x="1276393" y="466182"/>
                </a:lnTo>
                <a:lnTo>
                  <a:pt x="1312724" y="490677"/>
                </a:lnTo>
                <a:lnTo>
                  <a:pt x="1337218" y="527009"/>
                </a:lnTo>
                <a:lnTo>
                  <a:pt x="1346200" y="571500"/>
                </a:lnTo>
                <a:lnTo>
                  <a:pt x="1337218" y="615990"/>
                </a:lnTo>
                <a:lnTo>
                  <a:pt x="1312724" y="652322"/>
                </a:lnTo>
                <a:lnTo>
                  <a:pt x="1276393" y="676817"/>
                </a:lnTo>
                <a:lnTo>
                  <a:pt x="1231900" y="6858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91600" y="2628900"/>
            <a:ext cx="1714500" cy="2057400"/>
          </a:xfrm>
          <a:custGeom>
            <a:avLst/>
            <a:gdLst/>
            <a:ahLst/>
            <a:cxnLst/>
            <a:rect l="l" t="t" r="r" b="b"/>
            <a:pathLst>
              <a:path w="1714500" h="2057400">
                <a:moveTo>
                  <a:pt x="1600200" y="228600"/>
                </a:moveTo>
                <a:lnTo>
                  <a:pt x="1555706" y="219617"/>
                </a:lnTo>
                <a:lnTo>
                  <a:pt x="1519375" y="195122"/>
                </a:lnTo>
                <a:lnTo>
                  <a:pt x="1494881" y="158790"/>
                </a:lnTo>
                <a:lnTo>
                  <a:pt x="1485900" y="114300"/>
                </a:lnTo>
                <a:lnTo>
                  <a:pt x="1494881" y="69809"/>
                </a:lnTo>
                <a:lnTo>
                  <a:pt x="1519375" y="33477"/>
                </a:lnTo>
                <a:lnTo>
                  <a:pt x="1555706" y="8982"/>
                </a:lnTo>
                <a:lnTo>
                  <a:pt x="1600200" y="0"/>
                </a:lnTo>
                <a:lnTo>
                  <a:pt x="1614948" y="943"/>
                </a:lnTo>
                <a:lnTo>
                  <a:pt x="1655330" y="14152"/>
                </a:lnTo>
                <a:lnTo>
                  <a:pt x="1666820" y="52145"/>
                </a:lnTo>
                <a:lnTo>
                  <a:pt x="1677871" y="91215"/>
                </a:lnTo>
                <a:lnTo>
                  <a:pt x="1688472" y="131330"/>
                </a:lnTo>
                <a:lnTo>
                  <a:pt x="1698612" y="172460"/>
                </a:lnTo>
                <a:lnTo>
                  <a:pt x="1680729" y="195409"/>
                </a:lnTo>
                <a:lnTo>
                  <a:pt x="1657650" y="213132"/>
                </a:lnTo>
                <a:lnTo>
                  <a:pt x="1630448" y="224554"/>
                </a:lnTo>
                <a:lnTo>
                  <a:pt x="1600200" y="228600"/>
                </a:lnTo>
                <a:close/>
              </a:path>
              <a:path w="1714500" h="2057400">
                <a:moveTo>
                  <a:pt x="1600200" y="2057400"/>
                </a:moveTo>
                <a:lnTo>
                  <a:pt x="1555706" y="2048418"/>
                </a:lnTo>
                <a:lnTo>
                  <a:pt x="1519375" y="2023924"/>
                </a:lnTo>
                <a:lnTo>
                  <a:pt x="1494881" y="1987593"/>
                </a:lnTo>
                <a:lnTo>
                  <a:pt x="1485900" y="1943100"/>
                </a:lnTo>
                <a:lnTo>
                  <a:pt x="1494881" y="1898606"/>
                </a:lnTo>
                <a:lnTo>
                  <a:pt x="1519375" y="1862275"/>
                </a:lnTo>
                <a:lnTo>
                  <a:pt x="1555706" y="1837781"/>
                </a:lnTo>
                <a:lnTo>
                  <a:pt x="1600200" y="1828800"/>
                </a:lnTo>
                <a:lnTo>
                  <a:pt x="1630448" y="1832845"/>
                </a:lnTo>
                <a:lnTo>
                  <a:pt x="1657650" y="1844265"/>
                </a:lnTo>
                <a:lnTo>
                  <a:pt x="1680729" y="1861986"/>
                </a:lnTo>
                <a:lnTo>
                  <a:pt x="1698612" y="1884933"/>
                </a:lnTo>
                <a:lnTo>
                  <a:pt x="1688472" y="1926067"/>
                </a:lnTo>
                <a:lnTo>
                  <a:pt x="1677871" y="1966183"/>
                </a:lnTo>
                <a:lnTo>
                  <a:pt x="1666820" y="2005254"/>
                </a:lnTo>
                <a:lnTo>
                  <a:pt x="1655330" y="2043252"/>
                </a:lnTo>
                <a:lnTo>
                  <a:pt x="1614948" y="2056457"/>
                </a:lnTo>
                <a:lnTo>
                  <a:pt x="1600200" y="2057400"/>
                </a:lnTo>
                <a:close/>
              </a:path>
              <a:path w="1714500" h="2057400">
                <a:moveTo>
                  <a:pt x="114300" y="1600200"/>
                </a:moveTo>
                <a:lnTo>
                  <a:pt x="69809" y="1591218"/>
                </a:lnTo>
                <a:lnTo>
                  <a:pt x="33477" y="1566724"/>
                </a:lnTo>
                <a:lnTo>
                  <a:pt x="8982" y="1530393"/>
                </a:lnTo>
                <a:lnTo>
                  <a:pt x="0" y="1485900"/>
                </a:lnTo>
                <a:lnTo>
                  <a:pt x="8982" y="1441406"/>
                </a:lnTo>
                <a:lnTo>
                  <a:pt x="33477" y="1405075"/>
                </a:lnTo>
                <a:lnTo>
                  <a:pt x="69809" y="1380581"/>
                </a:lnTo>
                <a:lnTo>
                  <a:pt x="114300" y="1371600"/>
                </a:lnTo>
                <a:lnTo>
                  <a:pt x="158790" y="1380581"/>
                </a:lnTo>
                <a:lnTo>
                  <a:pt x="195122" y="1405075"/>
                </a:lnTo>
                <a:lnTo>
                  <a:pt x="219617" y="1441406"/>
                </a:lnTo>
                <a:lnTo>
                  <a:pt x="228600" y="1485900"/>
                </a:lnTo>
                <a:lnTo>
                  <a:pt x="219617" y="1530393"/>
                </a:lnTo>
                <a:lnTo>
                  <a:pt x="195122" y="1566724"/>
                </a:lnTo>
                <a:lnTo>
                  <a:pt x="158790" y="1591218"/>
                </a:lnTo>
                <a:lnTo>
                  <a:pt x="114300" y="1600200"/>
                </a:lnTo>
                <a:close/>
              </a:path>
              <a:path w="1714500" h="2057400">
                <a:moveTo>
                  <a:pt x="1104900" y="1600200"/>
                </a:moveTo>
                <a:lnTo>
                  <a:pt x="1060409" y="1591218"/>
                </a:lnTo>
                <a:lnTo>
                  <a:pt x="1024077" y="1566724"/>
                </a:lnTo>
                <a:lnTo>
                  <a:pt x="999582" y="1530393"/>
                </a:lnTo>
                <a:lnTo>
                  <a:pt x="990600" y="1485900"/>
                </a:lnTo>
                <a:lnTo>
                  <a:pt x="999582" y="1441406"/>
                </a:lnTo>
                <a:lnTo>
                  <a:pt x="1024077" y="1405075"/>
                </a:lnTo>
                <a:lnTo>
                  <a:pt x="1060409" y="1380581"/>
                </a:lnTo>
                <a:lnTo>
                  <a:pt x="1104900" y="1371600"/>
                </a:lnTo>
                <a:lnTo>
                  <a:pt x="1149390" y="1380581"/>
                </a:lnTo>
                <a:lnTo>
                  <a:pt x="1185722" y="1405075"/>
                </a:lnTo>
                <a:lnTo>
                  <a:pt x="1210217" y="1441406"/>
                </a:lnTo>
                <a:lnTo>
                  <a:pt x="1219200" y="1485900"/>
                </a:lnTo>
                <a:lnTo>
                  <a:pt x="1210217" y="1530393"/>
                </a:lnTo>
                <a:lnTo>
                  <a:pt x="1185722" y="1566724"/>
                </a:lnTo>
                <a:lnTo>
                  <a:pt x="1149390" y="1591218"/>
                </a:lnTo>
                <a:lnTo>
                  <a:pt x="1104900" y="1600200"/>
                </a:lnTo>
                <a:close/>
              </a:path>
              <a:path w="1714500" h="2057400">
                <a:moveTo>
                  <a:pt x="1600200" y="1143000"/>
                </a:moveTo>
                <a:lnTo>
                  <a:pt x="1555706" y="1134017"/>
                </a:lnTo>
                <a:lnTo>
                  <a:pt x="1519375" y="1109522"/>
                </a:lnTo>
                <a:lnTo>
                  <a:pt x="1494881" y="1073190"/>
                </a:lnTo>
                <a:lnTo>
                  <a:pt x="1485900" y="1028700"/>
                </a:lnTo>
                <a:lnTo>
                  <a:pt x="1494881" y="984209"/>
                </a:lnTo>
                <a:lnTo>
                  <a:pt x="1519375" y="947877"/>
                </a:lnTo>
                <a:lnTo>
                  <a:pt x="1555706" y="923382"/>
                </a:lnTo>
                <a:lnTo>
                  <a:pt x="1600200" y="914400"/>
                </a:lnTo>
                <a:lnTo>
                  <a:pt x="1644693" y="923382"/>
                </a:lnTo>
                <a:lnTo>
                  <a:pt x="1681024" y="947877"/>
                </a:lnTo>
                <a:lnTo>
                  <a:pt x="1705518" y="984209"/>
                </a:lnTo>
                <a:lnTo>
                  <a:pt x="1714500" y="1028700"/>
                </a:lnTo>
                <a:lnTo>
                  <a:pt x="1705518" y="1073190"/>
                </a:lnTo>
                <a:lnTo>
                  <a:pt x="1681024" y="1109522"/>
                </a:lnTo>
                <a:lnTo>
                  <a:pt x="1644693" y="1134017"/>
                </a:lnTo>
                <a:lnTo>
                  <a:pt x="1600200" y="1143000"/>
                </a:lnTo>
                <a:close/>
              </a:path>
              <a:path w="1714500" h="2057400">
                <a:moveTo>
                  <a:pt x="609600" y="1143000"/>
                </a:moveTo>
                <a:lnTo>
                  <a:pt x="565109" y="1134017"/>
                </a:lnTo>
                <a:lnTo>
                  <a:pt x="528777" y="1109522"/>
                </a:lnTo>
                <a:lnTo>
                  <a:pt x="504282" y="1073190"/>
                </a:lnTo>
                <a:lnTo>
                  <a:pt x="495300" y="1028700"/>
                </a:lnTo>
                <a:lnTo>
                  <a:pt x="504282" y="984209"/>
                </a:lnTo>
                <a:lnTo>
                  <a:pt x="528777" y="947877"/>
                </a:lnTo>
                <a:lnTo>
                  <a:pt x="565109" y="923382"/>
                </a:lnTo>
                <a:lnTo>
                  <a:pt x="609600" y="914400"/>
                </a:lnTo>
                <a:lnTo>
                  <a:pt x="654090" y="923382"/>
                </a:lnTo>
                <a:lnTo>
                  <a:pt x="690422" y="947877"/>
                </a:lnTo>
                <a:lnTo>
                  <a:pt x="714917" y="984209"/>
                </a:lnTo>
                <a:lnTo>
                  <a:pt x="723900" y="1028700"/>
                </a:lnTo>
                <a:lnTo>
                  <a:pt x="714917" y="1073190"/>
                </a:lnTo>
                <a:lnTo>
                  <a:pt x="690422" y="1109522"/>
                </a:lnTo>
                <a:lnTo>
                  <a:pt x="654090" y="1134017"/>
                </a:lnTo>
                <a:lnTo>
                  <a:pt x="609600" y="1143000"/>
                </a:lnTo>
                <a:close/>
              </a:path>
              <a:path w="1714500" h="2057400">
                <a:moveTo>
                  <a:pt x="1104900" y="685800"/>
                </a:moveTo>
                <a:lnTo>
                  <a:pt x="1060409" y="676817"/>
                </a:lnTo>
                <a:lnTo>
                  <a:pt x="1024077" y="652322"/>
                </a:lnTo>
                <a:lnTo>
                  <a:pt x="999582" y="615990"/>
                </a:lnTo>
                <a:lnTo>
                  <a:pt x="990600" y="571500"/>
                </a:lnTo>
                <a:lnTo>
                  <a:pt x="999582" y="527009"/>
                </a:lnTo>
                <a:lnTo>
                  <a:pt x="1024077" y="490677"/>
                </a:lnTo>
                <a:lnTo>
                  <a:pt x="1060409" y="466182"/>
                </a:lnTo>
                <a:lnTo>
                  <a:pt x="1104900" y="457200"/>
                </a:lnTo>
                <a:lnTo>
                  <a:pt x="1149390" y="466182"/>
                </a:lnTo>
                <a:lnTo>
                  <a:pt x="1185722" y="490677"/>
                </a:lnTo>
                <a:lnTo>
                  <a:pt x="1210217" y="527009"/>
                </a:lnTo>
                <a:lnTo>
                  <a:pt x="1219200" y="571500"/>
                </a:lnTo>
                <a:lnTo>
                  <a:pt x="1210217" y="615990"/>
                </a:lnTo>
                <a:lnTo>
                  <a:pt x="1185722" y="652322"/>
                </a:lnTo>
                <a:lnTo>
                  <a:pt x="1149390" y="676817"/>
                </a:lnTo>
                <a:lnTo>
                  <a:pt x="1104900" y="685800"/>
                </a:lnTo>
                <a:close/>
              </a:path>
              <a:path w="1714500" h="2057400">
                <a:moveTo>
                  <a:pt x="114300" y="685800"/>
                </a:moveTo>
                <a:lnTo>
                  <a:pt x="69809" y="676817"/>
                </a:lnTo>
                <a:lnTo>
                  <a:pt x="33477" y="652322"/>
                </a:lnTo>
                <a:lnTo>
                  <a:pt x="8982" y="615990"/>
                </a:lnTo>
                <a:lnTo>
                  <a:pt x="0" y="571500"/>
                </a:lnTo>
                <a:lnTo>
                  <a:pt x="8982" y="527009"/>
                </a:lnTo>
                <a:lnTo>
                  <a:pt x="33477" y="490677"/>
                </a:lnTo>
                <a:lnTo>
                  <a:pt x="69809" y="466182"/>
                </a:lnTo>
                <a:lnTo>
                  <a:pt x="114300" y="457200"/>
                </a:lnTo>
                <a:lnTo>
                  <a:pt x="158790" y="466182"/>
                </a:lnTo>
                <a:lnTo>
                  <a:pt x="195122" y="490677"/>
                </a:lnTo>
                <a:lnTo>
                  <a:pt x="219617" y="527009"/>
                </a:lnTo>
                <a:lnTo>
                  <a:pt x="228600" y="571500"/>
                </a:lnTo>
                <a:lnTo>
                  <a:pt x="219617" y="615990"/>
                </a:lnTo>
                <a:lnTo>
                  <a:pt x="195122" y="652322"/>
                </a:lnTo>
                <a:lnTo>
                  <a:pt x="158790" y="676817"/>
                </a:lnTo>
                <a:lnTo>
                  <a:pt x="114300" y="685800"/>
                </a:lnTo>
                <a:close/>
              </a:path>
            </a:pathLst>
          </a:custGeom>
          <a:solidFill>
            <a:srgbClr val="4E3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1112500" y="3073400"/>
            <a:ext cx="901700" cy="1168400"/>
            <a:chOff x="11112500" y="3073400"/>
            <a:chExt cx="901700" cy="1168400"/>
          </a:xfrm>
        </p:grpSpPr>
        <p:sp>
          <p:nvSpPr>
            <p:cNvPr id="21" name="object 21"/>
            <p:cNvSpPr/>
            <p:nvPr/>
          </p:nvSpPr>
          <p:spPr>
            <a:xfrm>
              <a:off x="11125200" y="3086100"/>
              <a:ext cx="876300" cy="1143000"/>
            </a:xfrm>
            <a:custGeom>
              <a:avLst/>
              <a:gdLst/>
              <a:ahLst/>
              <a:cxnLst/>
              <a:rect l="l" t="t" r="r" b="b"/>
              <a:pathLst>
                <a:path w="876300" h="1143000">
                  <a:moveTo>
                    <a:pt x="114300" y="1143000"/>
                  </a:moveTo>
                  <a:lnTo>
                    <a:pt x="69809" y="1134017"/>
                  </a:lnTo>
                  <a:lnTo>
                    <a:pt x="33477" y="1109522"/>
                  </a:lnTo>
                  <a:lnTo>
                    <a:pt x="8982" y="1073190"/>
                  </a:lnTo>
                  <a:lnTo>
                    <a:pt x="0" y="1028700"/>
                  </a:lnTo>
                  <a:lnTo>
                    <a:pt x="8982" y="984209"/>
                  </a:lnTo>
                  <a:lnTo>
                    <a:pt x="33477" y="947877"/>
                  </a:lnTo>
                  <a:lnTo>
                    <a:pt x="69809" y="923382"/>
                  </a:lnTo>
                  <a:lnTo>
                    <a:pt x="114300" y="914400"/>
                  </a:lnTo>
                  <a:lnTo>
                    <a:pt x="158790" y="923382"/>
                  </a:lnTo>
                  <a:lnTo>
                    <a:pt x="195122" y="947877"/>
                  </a:lnTo>
                  <a:lnTo>
                    <a:pt x="219617" y="984209"/>
                  </a:lnTo>
                  <a:lnTo>
                    <a:pt x="228600" y="1028700"/>
                  </a:lnTo>
                  <a:lnTo>
                    <a:pt x="219617" y="1073190"/>
                  </a:lnTo>
                  <a:lnTo>
                    <a:pt x="195122" y="1109522"/>
                  </a:lnTo>
                  <a:lnTo>
                    <a:pt x="158790" y="1134017"/>
                  </a:lnTo>
                  <a:lnTo>
                    <a:pt x="114300" y="1143000"/>
                  </a:lnTo>
                  <a:close/>
                </a:path>
                <a:path w="876300" h="1143000">
                  <a:moveTo>
                    <a:pt x="762000" y="685800"/>
                  </a:moveTo>
                  <a:lnTo>
                    <a:pt x="717509" y="676817"/>
                  </a:lnTo>
                  <a:lnTo>
                    <a:pt x="681177" y="652322"/>
                  </a:lnTo>
                  <a:lnTo>
                    <a:pt x="656682" y="615990"/>
                  </a:lnTo>
                  <a:lnTo>
                    <a:pt x="647700" y="571500"/>
                  </a:lnTo>
                  <a:lnTo>
                    <a:pt x="656682" y="527009"/>
                  </a:lnTo>
                  <a:lnTo>
                    <a:pt x="681177" y="490677"/>
                  </a:lnTo>
                  <a:lnTo>
                    <a:pt x="717509" y="466182"/>
                  </a:lnTo>
                  <a:lnTo>
                    <a:pt x="762000" y="457200"/>
                  </a:lnTo>
                  <a:lnTo>
                    <a:pt x="806490" y="466182"/>
                  </a:lnTo>
                  <a:lnTo>
                    <a:pt x="842822" y="490677"/>
                  </a:lnTo>
                  <a:lnTo>
                    <a:pt x="867317" y="527009"/>
                  </a:lnTo>
                  <a:lnTo>
                    <a:pt x="876300" y="571500"/>
                  </a:lnTo>
                  <a:lnTo>
                    <a:pt x="867317" y="615990"/>
                  </a:lnTo>
                  <a:lnTo>
                    <a:pt x="842822" y="652322"/>
                  </a:lnTo>
                  <a:lnTo>
                    <a:pt x="806490" y="676817"/>
                  </a:lnTo>
                  <a:lnTo>
                    <a:pt x="762000" y="685800"/>
                  </a:lnTo>
                  <a:close/>
                </a:path>
                <a:path w="876300" h="1143000">
                  <a:moveTo>
                    <a:pt x="114300" y="228600"/>
                  </a:moveTo>
                  <a:lnTo>
                    <a:pt x="69809" y="219617"/>
                  </a:lnTo>
                  <a:lnTo>
                    <a:pt x="33477" y="195122"/>
                  </a:lnTo>
                  <a:lnTo>
                    <a:pt x="8982" y="158790"/>
                  </a:lnTo>
                  <a:lnTo>
                    <a:pt x="0" y="114300"/>
                  </a:lnTo>
                  <a:lnTo>
                    <a:pt x="8982" y="69809"/>
                  </a:lnTo>
                  <a:lnTo>
                    <a:pt x="33477" y="33477"/>
                  </a:lnTo>
                  <a:lnTo>
                    <a:pt x="69809" y="8982"/>
                  </a:lnTo>
                  <a:lnTo>
                    <a:pt x="114300" y="0"/>
                  </a:lnTo>
                  <a:lnTo>
                    <a:pt x="158790" y="8982"/>
                  </a:lnTo>
                  <a:lnTo>
                    <a:pt x="195122" y="33477"/>
                  </a:lnTo>
                  <a:lnTo>
                    <a:pt x="219617" y="69809"/>
                  </a:lnTo>
                  <a:lnTo>
                    <a:pt x="228600" y="114300"/>
                  </a:lnTo>
                  <a:lnTo>
                    <a:pt x="219617" y="158790"/>
                  </a:lnTo>
                  <a:lnTo>
                    <a:pt x="195122" y="195122"/>
                  </a:lnTo>
                  <a:lnTo>
                    <a:pt x="158790" y="219617"/>
                  </a:lnTo>
                  <a:lnTo>
                    <a:pt x="114300" y="228600"/>
                  </a:lnTo>
                  <a:close/>
                </a:path>
              </a:pathLst>
            </a:custGeom>
            <a:solidFill>
              <a:srgbClr val="4E3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2500" y="3987800"/>
              <a:ext cx="254000" cy="2540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0200" y="3530600"/>
              <a:ext cx="254000" cy="2540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12500" y="3073400"/>
              <a:ext cx="254000" cy="2540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474834" y="5614888"/>
            <a:ext cx="1793239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5285" marR="219710" indent="-22669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Assess</a:t>
            </a:r>
            <a:r>
              <a:rPr sz="2000" b="1" spc="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2000" b="1" spc="-10" dirty="0">
                <a:solidFill>
                  <a:srgbClr val="474747"/>
                </a:solidFill>
                <a:latin typeface="Roboto"/>
                <a:cs typeface="Roboto"/>
              </a:rPr>
              <a:t>Quantity</a:t>
            </a:r>
            <a:endParaRPr sz="2000">
              <a:latin typeface="Roboto"/>
              <a:cs typeface="Roboto"/>
            </a:endParaRPr>
          </a:p>
          <a:p>
            <a:pPr marL="12700" marR="5080" indent="128270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Evaluate</a:t>
            </a:r>
            <a:r>
              <a:rPr sz="15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if</a:t>
            </a:r>
            <a:r>
              <a:rPr sz="15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5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is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sufficient</a:t>
            </a:r>
            <a:r>
              <a:rPr sz="15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500" spc="-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training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3078" y="5919688"/>
            <a:ext cx="153416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Collect</a:t>
            </a:r>
            <a:r>
              <a:rPr sz="2000" b="1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  <a:p>
            <a:pPr marL="12700" marR="5080" indent="30480">
              <a:lnSpc>
                <a:spcPct val="100000"/>
              </a:lnSpc>
              <a:spcBef>
                <a:spcPts val="11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Gather</a:t>
            </a:r>
            <a:r>
              <a:rPr sz="15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5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from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identified</a:t>
            </a:r>
            <a:r>
              <a:rPr sz="15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sources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109029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dirty="0"/>
              <a:t>Collection</a:t>
            </a:r>
            <a:r>
              <a:rPr spc="-15" dirty="0"/>
              <a:t> </a:t>
            </a:r>
            <a:r>
              <a:rPr dirty="0"/>
              <a:t>Process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Machine</a:t>
            </a:r>
            <a:r>
              <a:rPr spc="-15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159886" y="5614888"/>
            <a:ext cx="1607185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4445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Roboto"/>
                <a:cs typeface="Roboto"/>
              </a:rPr>
              <a:t>Identify </a:t>
            </a: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Relevant</a:t>
            </a:r>
            <a:r>
              <a:rPr sz="2000" b="1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  <a:p>
            <a:pPr marL="129539" marR="173990" algn="ctr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Determine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pertinent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the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problem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42505" y="5614888"/>
            <a:ext cx="175069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9545" marR="19939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Ensure</a:t>
            </a:r>
            <a:r>
              <a:rPr sz="2000" b="1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2000" b="1" spc="-10" dirty="0">
                <a:solidFill>
                  <a:srgbClr val="474747"/>
                </a:solidFill>
                <a:latin typeface="Roboto"/>
                <a:cs typeface="Roboto"/>
              </a:rPr>
              <a:t>Quality</a:t>
            </a:r>
            <a:endParaRPr sz="2000">
              <a:latin typeface="Roboto"/>
              <a:cs typeface="Roboto"/>
            </a:endParaRPr>
          </a:p>
          <a:p>
            <a:pPr marL="12700" marR="5080" algn="ctr">
              <a:lnSpc>
                <a:spcPct val="100000"/>
              </a:lnSpc>
              <a:spcBef>
                <a:spcPts val="11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Verify</a:t>
            </a:r>
            <a:r>
              <a:rPr sz="15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5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accuracy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and</a:t>
            </a:r>
            <a:r>
              <a:rPr sz="15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completeness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11500" y="2120900"/>
            <a:ext cx="1511300" cy="3073400"/>
            <a:chOff x="3111500" y="2120900"/>
            <a:chExt cx="1511300" cy="3073400"/>
          </a:xfrm>
        </p:grpSpPr>
        <p:sp>
          <p:nvSpPr>
            <p:cNvPr id="31" name="object 31"/>
            <p:cNvSpPr/>
            <p:nvPr/>
          </p:nvSpPr>
          <p:spPr>
            <a:xfrm>
              <a:off x="33147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54500" y="3530609"/>
              <a:ext cx="139700" cy="2539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100" y="2616200"/>
              <a:ext cx="254000" cy="2540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100" y="3530600"/>
              <a:ext cx="254000" cy="2540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500" y="3987800"/>
              <a:ext cx="254000" cy="2540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8700" y="3987800"/>
              <a:ext cx="254000" cy="25400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900" y="3987800"/>
              <a:ext cx="254000" cy="2540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300" y="2616200"/>
              <a:ext cx="254000" cy="25400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0100" y="4445000"/>
              <a:ext cx="254000" cy="2540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300" y="4445000"/>
              <a:ext cx="254000" cy="25400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97300" y="3530600"/>
              <a:ext cx="254000" cy="25400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1500" y="3073400"/>
              <a:ext cx="254000" cy="254000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8700" y="3073400"/>
              <a:ext cx="254000" cy="254000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5900" y="3073400"/>
              <a:ext cx="254000" cy="254000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4711700" y="2120900"/>
            <a:ext cx="2044700" cy="3073400"/>
            <a:chOff x="4711700" y="2120900"/>
            <a:chExt cx="2044700" cy="3073400"/>
          </a:xfrm>
        </p:grpSpPr>
        <p:sp>
          <p:nvSpPr>
            <p:cNvPr id="46" name="object 46"/>
            <p:cNvSpPr/>
            <p:nvPr/>
          </p:nvSpPr>
          <p:spPr>
            <a:xfrm>
              <a:off x="54483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13500" y="3091443"/>
              <a:ext cx="100172" cy="22893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13500" y="3994819"/>
              <a:ext cx="100172" cy="228937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900" y="2616200"/>
              <a:ext cx="254000" cy="25400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987800"/>
              <a:ext cx="254000" cy="25400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300" y="3987800"/>
              <a:ext cx="254000" cy="25400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100" y="2616200"/>
              <a:ext cx="254000" cy="254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900" y="4445000"/>
              <a:ext cx="254000" cy="25400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100" y="4445000"/>
              <a:ext cx="254000" cy="25400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900" y="3530600"/>
              <a:ext cx="254000" cy="25400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4100" y="3530600"/>
              <a:ext cx="254000" cy="25400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65700" y="3530600"/>
              <a:ext cx="254000" cy="25400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45100" y="3073400"/>
              <a:ext cx="254000" cy="254000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1700" y="3073400"/>
              <a:ext cx="254000" cy="254000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300" y="3073400"/>
              <a:ext cx="254000" cy="2540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7569200" y="2120900"/>
            <a:ext cx="1320800" cy="3073400"/>
            <a:chOff x="7569200" y="2120900"/>
            <a:chExt cx="1320800" cy="3073400"/>
          </a:xfrm>
        </p:grpSpPr>
        <p:sp>
          <p:nvSpPr>
            <p:cNvPr id="62" name="object 62"/>
            <p:cNvSpPr/>
            <p:nvPr/>
          </p:nvSpPr>
          <p:spPr>
            <a:xfrm>
              <a:off x="75819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21700" y="3079822"/>
              <a:ext cx="126079" cy="24677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21700" y="3988602"/>
              <a:ext cx="126079" cy="2467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600" y="2616200"/>
              <a:ext cx="254000" cy="2540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3500" y="3987800"/>
              <a:ext cx="254000" cy="25400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600" y="4445000"/>
              <a:ext cx="254000" cy="254000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02600" y="3530600"/>
              <a:ext cx="254000" cy="254000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83500" y="3073400"/>
              <a:ext cx="254000" cy="254000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9474200" y="2120900"/>
            <a:ext cx="1549400" cy="3073400"/>
            <a:chOff x="9474200" y="2120900"/>
            <a:chExt cx="1549400" cy="3073400"/>
          </a:xfrm>
        </p:grpSpPr>
        <p:sp>
          <p:nvSpPr>
            <p:cNvPr id="71" name="object 71"/>
            <p:cNvSpPr/>
            <p:nvPr/>
          </p:nvSpPr>
          <p:spPr>
            <a:xfrm>
              <a:off x="9715500" y="2133600"/>
              <a:ext cx="1295400" cy="3048000"/>
            </a:xfrm>
            <a:custGeom>
              <a:avLst/>
              <a:gdLst/>
              <a:ahLst/>
              <a:cxnLst/>
              <a:rect l="l" t="t" r="r" b="b"/>
              <a:pathLst>
                <a:path w="1295400" h="3048000">
                  <a:moveTo>
                    <a:pt x="0" y="1524000"/>
                  </a:moveTo>
                  <a:lnTo>
                    <a:pt x="519" y="1591884"/>
                  </a:lnTo>
                  <a:lnTo>
                    <a:pt x="2064" y="1659009"/>
                  </a:lnTo>
                  <a:lnTo>
                    <a:pt x="4612" y="1725311"/>
                  </a:lnTo>
                  <a:lnTo>
                    <a:pt x="8141" y="1790729"/>
                  </a:lnTo>
                  <a:lnTo>
                    <a:pt x="12631" y="1855201"/>
                  </a:lnTo>
                  <a:lnTo>
                    <a:pt x="18059" y="1918664"/>
                  </a:lnTo>
                  <a:lnTo>
                    <a:pt x="24403" y="1981058"/>
                  </a:lnTo>
                  <a:lnTo>
                    <a:pt x="31642" y="2042319"/>
                  </a:lnTo>
                  <a:lnTo>
                    <a:pt x="39755" y="2102386"/>
                  </a:lnTo>
                  <a:lnTo>
                    <a:pt x="48719" y="2161198"/>
                  </a:lnTo>
                  <a:lnTo>
                    <a:pt x="58512" y="2218691"/>
                  </a:lnTo>
                  <a:lnTo>
                    <a:pt x="69114" y="2274804"/>
                  </a:lnTo>
                  <a:lnTo>
                    <a:pt x="80503" y="2329476"/>
                  </a:lnTo>
                  <a:lnTo>
                    <a:pt x="92656" y="2382644"/>
                  </a:lnTo>
                  <a:lnTo>
                    <a:pt x="105552" y="2434247"/>
                  </a:lnTo>
                  <a:lnTo>
                    <a:pt x="119170" y="2484221"/>
                  </a:lnTo>
                  <a:lnTo>
                    <a:pt x="133488" y="2532506"/>
                  </a:lnTo>
                  <a:lnTo>
                    <a:pt x="148483" y="2579040"/>
                  </a:lnTo>
                  <a:lnTo>
                    <a:pt x="164135" y="2623760"/>
                  </a:lnTo>
                  <a:lnTo>
                    <a:pt x="180422" y="2666605"/>
                  </a:lnTo>
                  <a:lnTo>
                    <a:pt x="197322" y="2707512"/>
                  </a:lnTo>
                  <a:lnTo>
                    <a:pt x="214813" y="2746420"/>
                  </a:lnTo>
                  <a:lnTo>
                    <a:pt x="232874" y="2783267"/>
                  </a:lnTo>
                  <a:lnTo>
                    <a:pt x="251482" y="2817990"/>
                  </a:lnTo>
                  <a:lnTo>
                    <a:pt x="290257" y="2880820"/>
                  </a:lnTo>
                  <a:lnTo>
                    <a:pt x="330964" y="2934413"/>
                  </a:lnTo>
                  <a:lnTo>
                    <a:pt x="373429" y="2978275"/>
                  </a:lnTo>
                  <a:lnTo>
                    <a:pt x="417479" y="3011910"/>
                  </a:lnTo>
                  <a:lnTo>
                    <a:pt x="462940" y="3034821"/>
                  </a:lnTo>
                  <a:lnTo>
                    <a:pt x="509640" y="3046515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19823" y="3028098"/>
                  </a:lnTo>
                  <a:lnTo>
                    <a:pt x="647700" y="3012928"/>
                  </a:lnTo>
                  <a:lnTo>
                    <a:pt x="625411" y="2997575"/>
                  </a:lnTo>
                  <a:lnTo>
                    <a:pt x="603498" y="2979586"/>
                  </a:lnTo>
                  <a:lnTo>
                    <a:pt x="560882" y="2935953"/>
                  </a:lnTo>
                  <a:lnTo>
                    <a:pt x="520027" y="2882529"/>
                  </a:lnTo>
                  <a:lnTo>
                    <a:pt x="481107" y="2819812"/>
                  </a:lnTo>
                  <a:lnTo>
                    <a:pt x="462428" y="2785125"/>
                  </a:lnTo>
                  <a:lnTo>
                    <a:pt x="444298" y="2748301"/>
                  </a:lnTo>
                  <a:lnTo>
                    <a:pt x="426739" y="2709404"/>
                  </a:lnTo>
                  <a:lnTo>
                    <a:pt x="409773" y="2668496"/>
                  </a:lnTo>
                  <a:lnTo>
                    <a:pt x="393422" y="2625639"/>
                  </a:lnTo>
                  <a:lnTo>
                    <a:pt x="377707" y="2580895"/>
                  </a:lnTo>
                  <a:lnTo>
                    <a:pt x="362652" y="2534327"/>
                  </a:lnTo>
                  <a:lnTo>
                    <a:pt x="348276" y="2485997"/>
                  </a:lnTo>
                  <a:lnTo>
                    <a:pt x="334602" y="2435968"/>
                  </a:lnTo>
                  <a:lnTo>
                    <a:pt x="321653" y="2384301"/>
                  </a:lnTo>
                  <a:lnTo>
                    <a:pt x="309449" y="2331060"/>
                  </a:lnTo>
                  <a:lnTo>
                    <a:pt x="298013" y="2276306"/>
                  </a:lnTo>
                  <a:lnTo>
                    <a:pt x="287366" y="2220103"/>
                  </a:lnTo>
                  <a:lnTo>
                    <a:pt x="277531" y="2162511"/>
                  </a:lnTo>
                  <a:lnTo>
                    <a:pt x="268529" y="2103595"/>
                  </a:lnTo>
                  <a:lnTo>
                    <a:pt x="260381" y="2043415"/>
                  </a:lnTo>
                  <a:lnTo>
                    <a:pt x="253111" y="1982036"/>
                  </a:lnTo>
                  <a:lnTo>
                    <a:pt x="246739" y="1919517"/>
                  </a:lnTo>
                  <a:lnTo>
                    <a:pt x="241287" y="1855923"/>
                  </a:lnTo>
                  <a:lnTo>
                    <a:pt x="236778" y="1791316"/>
                  </a:lnTo>
                  <a:lnTo>
                    <a:pt x="233233" y="1725758"/>
                  </a:lnTo>
                  <a:lnTo>
                    <a:pt x="230673" y="1659310"/>
                  </a:lnTo>
                  <a:lnTo>
                    <a:pt x="229122" y="1592037"/>
                  </a:lnTo>
                  <a:lnTo>
                    <a:pt x="228600" y="1524000"/>
                  </a:lnTo>
                  <a:lnTo>
                    <a:pt x="229122" y="1455962"/>
                  </a:lnTo>
                  <a:lnTo>
                    <a:pt x="230673" y="1388689"/>
                  </a:lnTo>
                  <a:lnTo>
                    <a:pt x="233233" y="1322241"/>
                  </a:lnTo>
                  <a:lnTo>
                    <a:pt x="236778" y="1256683"/>
                  </a:lnTo>
                  <a:lnTo>
                    <a:pt x="241287" y="1192076"/>
                  </a:lnTo>
                  <a:lnTo>
                    <a:pt x="246739" y="1128482"/>
                  </a:lnTo>
                  <a:lnTo>
                    <a:pt x="253111" y="1065963"/>
                  </a:lnTo>
                  <a:lnTo>
                    <a:pt x="260381" y="1004584"/>
                  </a:lnTo>
                  <a:lnTo>
                    <a:pt x="268529" y="944404"/>
                  </a:lnTo>
                  <a:lnTo>
                    <a:pt x="277531" y="885488"/>
                  </a:lnTo>
                  <a:lnTo>
                    <a:pt x="287366" y="827896"/>
                  </a:lnTo>
                  <a:lnTo>
                    <a:pt x="298013" y="771693"/>
                  </a:lnTo>
                  <a:lnTo>
                    <a:pt x="309449" y="716939"/>
                  </a:lnTo>
                  <a:lnTo>
                    <a:pt x="321653" y="663698"/>
                  </a:lnTo>
                  <a:lnTo>
                    <a:pt x="334602" y="612031"/>
                  </a:lnTo>
                  <a:lnTo>
                    <a:pt x="348276" y="562002"/>
                  </a:lnTo>
                  <a:lnTo>
                    <a:pt x="362652" y="513672"/>
                  </a:lnTo>
                  <a:lnTo>
                    <a:pt x="377707" y="467104"/>
                  </a:lnTo>
                  <a:lnTo>
                    <a:pt x="393422" y="422360"/>
                  </a:lnTo>
                  <a:lnTo>
                    <a:pt x="409773" y="379503"/>
                  </a:lnTo>
                  <a:lnTo>
                    <a:pt x="426739" y="338595"/>
                  </a:lnTo>
                  <a:lnTo>
                    <a:pt x="444298" y="299698"/>
                  </a:lnTo>
                  <a:lnTo>
                    <a:pt x="462428" y="262874"/>
                  </a:lnTo>
                  <a:lnTo>
                    <a:pt x="481107" y="228187"/>
                  </a:lnTo>
                  <a:lnTo>
                    <a:pt x="520027" y="165470"/>
                  </a:lnTo>
                  <a:lnTo>
                    <a:pt x="560882" y="112046"/>
                  </a:lnTo>
                  <a:lnTo>
                    <a:pt x="603498" y="68413"/>
                  </a:lnTo>
                  <a:lnTo>
                    <a:pt x="647700" y="35071"/>
                  </a:lnTo>
                  <a:lnTo>
                    <a:pt x="619823" y="19901"/>
                  </a:lnTo>
                  <a:lnTo>
                    <a:pt x="591453" y="8922"/>
                  </a:lnTo>
                  <a:lnTo>
                    <a:pt x="562632" y="2249"/>
                  </a:lnTo>
                  <a:lnTo>
                    <a:pt x="533400" y="0"/>
                  </a:lnTo>
                  <a:lnTo>
                    <a:pt x="509640" y="1484"/>
                  </a:lnTo>
                  <a:lnTo>
                    <a:pt x="462940" y="13178"/>
                  </a:lnTo>
                  <a:lnTo>
                    <a:pt x="417479" y="36089"/>
                  </a:lnTo>
                  <a:lnTo>
                    <a:pt x="373429" y="69724"/>
                  </a:lnTo>
                  <a:lnTo>
                    <a:pt x="330964" y="113586"/>
                  </a:lnTo>
                  <a:lnTo>
                    <a:pt x="290257" y="167179"/>
                  </a:lnTo>
                  <a:lnTo>
                    <a:pt x="251482" y="230009"/>
                  </a:lnTo>
                  <a:lnTo>
                    <a:pt x="232874" y="264732"/>
                  </a:lnTo>
                  <a:lnTo>
                    <a:pt x="214813" y="301579"/>
                  </a:lnTo>
                  <a:lnTo>
                    <a:pt x="197322" y="340487"/>
                  </a:lnTo>
                  <a:lnTo>
                    <a:pt x="180422" y="381394"/>
                  </a:lnTo>
                  <a:lnTo>
                    <a:pt x="164135" y="424239"/>
                  </a:lnTo>
                  <a:lnTo>
                    <a:pt x="148483" y="468959"/>
                  </a:lnTo>
                  <a:lnTo>
                    <a:pt x="133488" y="515493"/>
                  </a:lnTo>
                  <a:lnTo>
                    <a:pt x="119170" y="563778"/>
                  </a:lnTo>
                  <a:lnTo>
                    <a:pt x="105552" y="613752"/>
                  </a:lnTo>
                  <a:lnTo>
                    <a:pt x="92656" y="665355"/>
                  </a:lnTo>
                  <a:lnTo>
                    <a:pt x="80503" y="718523"/>
                  </a:lnTo>
                  <a:lnTo>
                    <a:pt x="69114" y="773195"/>
                  </a:lnTo>
                  <a:lnTo>
                    <a:pt x="58512" y="829308"/>
                  </a:lnTo>
                  <a:lnTo>
                    <a:pt x="48719" y="886801"/>
                  </a:lnTo>
                  <a:lnTo>
                    <a:pt x="39755" y="945613"/>
                  </a:lnTo>
                  <a:lnTo>
                    <a:pt x="31642" y="1005680"/>
                  </a:lnTo>
                  <a:lnTo>
                    <a:pt x="24403" y="1066941"/>
                  </a:lnTo>
                  <a:lnTo>
                    <a:pt x="18059" y="1129335"/>
                  </a:lnTo>
                  <a:lnTo>
                    <a:pt x="12631" y="1192798"/>
                  </a:lnTo>
                  <a:lnTo>
                    <a:pt x="8141" y="1257270"/>
                  </a:lnTo>
                  <a:lnTo>
                    <a:pt x="4612" y="1322688"/>
                  </a:lnTo>
                  <a:lnTo>
                    <a:pt x="2064" y="1388990"/>
                  </a:lnTo>
                  <a:lnTo>
                    <a:pt x="519" y="1456115"/>
                  </a:lnTo>
                  <a:lnTo>
                    <a:pt x="0" y="1524000"/>
                  </a:lnTo>
                  <a:close/>
                </a:path>
                <a:path w="1295400" h="3048000">
                  <a:moveTo>
                    <a:pt x="1295400" y="1524000"/>
                  </a:moveTo>
                  <a:lnTo>
                    <a:pt x="1294880" y="1591884"/>
                  </a:lnTo>
                  <a:lnTo>
                    <a:pt x="1293335" y="1659009"/>
                  </a:lnTo>
                  <a:lnTo>
                    <a:pt x="1290787" y="1725311"/>
                  </a:lnTo>
                  <a:lnTo>
                    <a:pt x="1287258" y="1790729"/>
                  </a:lnTo>
                  <a:lnTo>
                    <a:pt x="1282768" y="1855201"/>
                  </a:lnTo>
                  <a:lnTo>
                    <a:pt x="1277340" y="1918664"/>
                  </a:lnTo>
                  <a:lnTo>
                    <a:pt x="1270996" y="1981058"/>
                  </a:lnTo>
                  <a:lnTo>
                    <a:pt x="1263757" y="2042319"/>
                  </a:lnTo>
                  <a:lnTo>
                    <a:pt x="1255644" y="2102386"/>
                  </a:lnTo>
                  <a:lnTo>
                    <a:pt x="1246680" y="2161198"/>
                  </a:lnTo>
                  <a:lnTo>
                    <a:pt x="1236887" y="2218691"/>
                  </a:lnTo>
                  <a:lnTo>
                    <a:pt x="1226285" y="2274804"/>
                  </a:lnTo>
                  <a:lnTo>
                    <a:pt x="1214896" y="2329476"/>
                  </a:lnTo>
                  <a:lnTo>
                    <a:pt x="1202743" y="2382644"/>
                  </a:lnTo>
                  <a:lnTo>
                    <a:pt x="1189847" y="2434247"/>
                  </a:lnTo>
                  <a:lnTo>
                    <a:pt x="1176229" y="2484221"/>
                  </a:lnTo>
                  <a:lnTo>
                    <a:pt x="1161911" y="2532506"/>
                  </a:lnTo>
                  <a:lnTo>
                    <a:pt x="1146916" y="2579040"/>
                  </a:lnTo>
                  <a:lnTo>
                    <a:pt x="1131264" y="2623760"/>
                  </a:lnTo>
                  <a:lnTo>
                    <a:pt x="1114977" y="2666605"/>
                  </a:lnTo>
                  <a:lnTo>
                    <a:pt x="1098077" y="2707512"/>
                  </a:lnTo>
                  <a:lnTo>
                    <a:pt x="1080586" y="2746420"/>
                  </a:lnTo>
                  <a:lnTo>
                    <a:pt x="1062525" y="2783267"/>
                  </a:lnTo>
                  <a:lnTo>
                    <a:pt x="1043917" y="2817990"/>
                  </a:lnTo>
                  <a:lnTo>
                    <a:pt x="1005142" y="2880820"/>
                  </a:lnTo>
                  <a:lnTo>
                    <a:pt x="964435" y="2934413"/>
                  </a:lnTo>
                  <a:lnTo>
                    <a:pt x="921970" y="2978275"/>
                  </a:lnTo>
                  <a:lnTo>
                    <a:pt x="877920" y="3011910"/>
                  </a:lnTo>
                  <a:lnTo>
                    <a:pt x="832459" y="3034821"/>
                  </a:lnTo>
                  <a:lnTo>
                    <a:pt x="785759" y="3046515"/>
                  </a:lnTo>
                  <a:lnTo>
                    <a:pt x="762000" y="3048000"/>
                  </a:lnTo>
                  <a:lnTo>
                    <a:pt x="533400" y="3048000"/>
                  </a:lnTo>
                  <a:lnTo>
                    <a:pt x="562632" y="3045750"/>
                  </a:lnTo>
                  <a:lnTo>
                    <a:pt x="591453" y="3039077"/>
                  </a:lnTo>
                  <a:lnTo>
                    <a:pt x="647700" y="3012928"/>
                  </a:lnTo>
                  <a:lnTo>
                    <a:pt x="691901" y="2979586"/>
                  </a:lnTo>
                  <a:lnTo>
                    <a:pt x="734517" y="2935953"/>
                  </a:lnTo>
                  <a:lnTo>
                    <a:pt x="775372" y="2882529"/>
                  </a:lnTo>
                  <a:lnTo>
                    <a:pt x="814292" y="2819812"/>
                  </a:lnTo>
                  <a:lnTo>
                    <a:pt x="832971" y="2785125"/>
                  </a:lnTo>
                  <a:lnTo>
                    <a:pt x="851101" y="2748301"/>
                  </a:lnTo>
                  <a:lnTo>
                    <a:pt x="868660" y="2709404"/>
                  </a:lnTo>
                  <a:lnTo>
                    <a:pt x="885626" y="2668496"/>
                  </a:lnTo>
                  <a:lnTo>
                    <a:pt x="901977" y="2625639"/>
                  </a:lnTo>
                  <a:lnTo>
                    <a:pt x="917692" y="2580895"/>
                  </a:lnTo>
                  <a:lnTo>
                    <a:pt x="932747" y="2534327"/>
                  </a:lnTo>
                  <a:lnTo>
                    <a:pt x="947123" y="2485997"/>
                  </a:lnTo>
                  <a:lnTo>
                    <a:pt x="960797" y="2435968"/>
                  </a:lnTo>
                  <a:lnTo>
                    <a:pt x="973746" y="2384301"/>
                  </a:lnTo>
                  <a:lnTo>
                    <a:pt x="985950" y="2331060"/>
                  </a:lnTo>
                  <a:lnTo>
                    <a:pt x="997386" y="2276306"/>
                  </a:lnTo>
                  <a:lnTo>
                    <a:pt x="1008033" y="2220103"/>
                  </a:lnTo>
                  <a:lnTo>
                    <a:pt x="1017868" y="2162511"/>
                  </a:lnTo>
                  <a:lnTo>
                    <a:pt x="1026870" y="2103595"/>
                  </a:lnTo>
                  <a:lnTo>
                    <a:pt x="1035018" y="2043415"/>
                  </a:lnTo>
                  <a:lnTo>
                    <a:pt x="1042288" y="1982036"/>
                  </a:lnTo>
                  <a:lnTo>
                    <a:pt x="1048660" y="1919517"/>
                  </a:lnTo>
                  <a:lnTo>
                    <a:pt x="1054112" y="1855923"/>
                  </a:lnTo>
                  <a:lnTo>
                    <a:pt x="1058621" y="1791316"/>
                  </a:lnTo>
                  <a:lnTo>
                    <a:pt x="1062166" y="1725758"/>
                  </a:lnTo>
                  <a:lnTo>
                    <a:pt x="1064726" y="1659310"/>
                  </a:lnTo>
                  <a:lnTo>
                    <a:pt x="1066277" y="1592037"/>
                  </a:lnTo>
                  <a:lnTo>
                    <a:pt x="1066800" y="1524000"/>
                  </a:lnTo>
                  <a:lnTo>
                    <a:pt x="1066277" y="1455962"/>
                  </a:lnTo>
                  <a:lnTo>
                    <a:pt x="1064726" y="1388689"/>
                  </a:lnTo>
                  <a:lnTo>
                    <a:pt x="1062166" y="1322241"/>
                  </a:lnTo>
                  <a:lnTo>
                    <a:pt x="1058621" y="1256683"/>
                  </a:lnTo>
                  <a:lnTo>
                    <a:pt x="1054112" y="1192076"/>
                  </a:lnTo>
                  <a:lnTo>
                    <a:pt x="1048660" y="1128482"/>
                  </a:lnTo>
                  <a:lnTo>
                    <a:pt x="1042288" y="1065963"/>
                  </a:lnTo>
                  <a:lnTo>
                    <a:pt x="1035018" y="1004584"/>
                  </a:lnTo>
                  <a:lnTo>
                    <a:pt x="1026870" y="944404"/>
                  </a:lnTo>
                  <a:lnTo>
                    <a:pt x="1017868" y="885488"/>
                  </a:lnTo>
                  <a:lnTo>
                    <a:pt x="1008033" y="827896"/>
                  </a:lnTo>
                  <a:lnTo>
                    <a:pt x="997386" y="771693"/>
                  </a:lnTo>
                  <a:lnTo>
                    <a:pt x="985950" y="716939"/>
                  </a:lnTo>
                  <a:lnTo>
                    <a:pt x="973746" y="663698"/>
                  </a:lnTo>
                  <a:lnTo>
                    <a:pt x="960797" y="612031"/>
                  </a:lnTo>
                  <a:lnTo>
                    <a:pt x="947123" y="562002"/>
                  </a:lnTo>
                  <a:lnTo>
                    <a:pt x="932747" y="513672"/>
                  </a:lnTo>
                  <a:lnTo>
                    <a:pt x="917692" y="467104"/>
                  </a:lnTo>
                  <a:lnTo>
                    <a:pt x="901977" y="422360"/>
                  </a:lnTo>
                  <a:lnTo>
                    <a:pt x="885626" y="379503"/>
                  </a:lnTo>
                  <a:lnTo>
                    <a:pt x="868660" y="338595"/>
                  </a:lnTo>
                  <a:lnTo>
                    <a:pt x="851101" y="299698"/>
                  </a:lnTo>
                  <a:lnTo>
                    <a:pt x="832971" y="262874"/>
                  </a:lnTo>
                  <a:lnTo>
                    <a:pt x="814292" y="228187"/>
                  </a:lnTo>
                  <a:lnTo>
                    <a:pt x="775372" y="165470"/>
                  </a:lnTo>
                  <a:lnTo>
                    <a:pt x="734517" y="112046"/>
                  </a:lnTo>
                  <a:lnTo>
                    <a:pt x="691901" y="68413"/>
                  </a:lnTo>
                  <a:lnTo>
                    <a:pt x="647700" y="35071"/>
                  </a:lnTo>
                  <a:lnTo>
                    <a:pt x="591453" y="8922"/>
                  </a:lnTo>
                  <a:lnTo>
                    <a:pt x="533400" y="0"/>
                  </a:lnTo>
                  <a:lnTo>
                    <a:pt x="762000" y="0"/>
                  </a:lnTo>
                  <a:lnTo>
                    <a:pt x="809253" y="5898"/>
                  </a:lnTo>
                  <a:lnTo>
                    <a:pt x="855355" y="23262"/>
                  </a:lnTo>
                  <a:lnTo>
                    <a:pt x="900132" y="51597"/>
                  </a:lnTo>
                  <a:lnTo>
                    <a:pt x="943411" y="90407"/>
                  </a:lnTo>
                  <a:lnTo>
                    <a:pt x="985019" y="139197"/>
                  </a:lnTo>
                  <a:lnTo>
                    <a:pt x="1024781" y="197471"/>
                  </a:lnTo>
                  <a:lnTo>
                    <a:pt x="1062525" y="264732"/>
                  </a:lnTo>
                  <a:lnTo>
                    <a:pt x="1080586" y="301579"/>
                  </a:lnTo>
                  <a:lnTo>
                    <a:pt x="1098077" y="340487"/>
                  </a:lnTo>
                  <a:lnTo>
                    <a:pt x="1114977" y="381394"/>
                  </a:lnTo>
                  <a:lnTo>
                    <a:pt x="1131264" y="424239"/>
                  </a:lnTo>
                  <a:lnTo>
                    <a:pt x="1146916" y="468959"/>
                  </a:lnTo>
                  <a:lnTo>
                    <a:pt x="1161911" y="515493"/>
                  </a:lnTo>
                  <a:lnTo>
                    <a:pt x="1176229" y="563778"/>
                  </a:lnTo>
                  <a:lnTo>
                    <a:pt x="1189847" y="613752"/>
                  </a:lnTo>
                  <a:lnTo>
                    <a:pt x="1202743" y="665355"/>
                  </a:lnTo>
                  <a:lnTo>
                    <a:pt x="1214896" y="718523"/>
                  </a:lnTo>
                  <a:lnTo>
                    <a:pt x="1226285" y="773195"/>
                  </a:lnTo>
                  <a:lnTo>
                    <a:pt x="1236887" y="829308"/>
                  </a:lnTo>
                  <a:lnTo>
                    <a:pt x="1246680" y="886801"/>
                  </a:lnTo>
                  <a:lnTo>
                    <a:pt x="1255644" y="945613"/>
                  </a:lnTo>
                  <a:lnTo>
                    <a:pt x="1263757" y="1005680"/>
                  </a:lnTo>
                  <a:lnTo>
                    <a:pt x="1270996" y="1066941"/>
                  </a:lnTo>
                  <a:lnTo>
                    <a:pt x="1277340" y="1129335"/>
                  </a:lnTo>
                  <a:lnTo>
                    <a:pt x="1282768" y="1192798"/>
                  </a:lnTo>
                  <a:lnTo>
                    <a:pt x="1287258" y="1257270"/>
                  </a:lnTo>
                  <a:lnTo>
                    <a:pt x="1290787" y="1322688"/>
                  </a:lnTo>
                  <a:lnTo>
                    <a:pt x="1293335" y="1388990"/>
                  </a:lnTo>
                  <a:lnTo>
                    <a:pt x="1294880" y="1456115"/>
                  </a:lnTo>
                  <a:lnTo>
                    <a:pt x="1295400" y="15240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64800" y="2616200"/>
              <a:ext cx="238117" cy="2540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464800" y="4445000"/>
              <a:ext cx="238117" cy="254000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9500" y="3987800"/>
              <a:ext cx="254000" cy="254000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64800" y="3530600"/>
              <a:ext cx="254000" cy="254000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74200" y="3530600"/>
              <a:ext cx="254000" cy="2540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9500" y="3073400"/>
              <a:ext cx="254000" cy="254000"/>
            </a:xfrm>
            <a:prstGeom prst="rect">
              <a:avLst/>
            </a:prstGeom>
          </p:spPr>
        </p:pic>
      </p:grpSp>
      <p:sp>
        <p:nvSpPr>
          <p:cNvPr id="78" name="object 78"/>
          <p:cNvSpPr/>
          <p:nvPr/>
        </p:nvSpPr>
        <p:spPr>
          <a:xfrm>
            <a:off x="2286000" y="1981199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152399"/>
                </a:moveTo>
                <a:lnTo>
                  <a:pt x="0" y="0"/>
                </a:lnTo>
                <a:lnTo>
                  <a:pt x="304800" y="0"/>
                </a:lnTo>
                <a:lnTo>
                  <a:pt x="304800" y="152399"/>
                </a:lnTo>
                <a:lnTo>
                  <a:pt x="308789" y="201840"/>
                </a:lnTo>
                <a:lnTo>
                  <a:pt x="320338" y="248740"/>
                </a:lnTo>
                <a:lnTo>
                  <a:pt x="338821" y="292472"/>
                </a:lnTo>
                <a:lnTo>
                  <a:pt x="363608" y="332410"/>
                </a:lnTo>
                <a:lnTo>
                  <a:pt x="394074" y="367925"/>
                </a:lnTo>
                <a:lnTo>
                  <a:pt x="429589" y="398391"/>
                </a:lnTo>
                <a:lnTo>
                  <a:pt x="469527" y="423178"/>
                </a:lnTo>
                <a:lnTo>
                  <a:pt x="513259" y="441661"/>
                </a:lnTo>
                <a:lnTo>
                  <a:pt x="560159" y="453210"/>
                </a:lnTo>
                <a:lnTo>
                  <a:pt x="609600" y="457199"/>
                </a:lnTo>
                <a:lnTo>
                  <a:pt x="609600" y="304799"/>
                </a:lnTo>
                <a:lnTo>
                  <a:pt x="914400" y="609599"/>
                </a:lnTo>
                <a:lnTo>
                  <a:pt x="609600" y="914399"/>
                </a:lnTo>
                <a:lnTo>
                  <a:pt x="609600" y="761999"/>
                </a:lnTo>
                <a:lnTo>
                  <a:pt x="561960" y="760165"/>
                </a:lnTo>
                <a:lnTo>
                  <a:pt x="515322" y="754754"/>
                </a:lnTo>
                <a:lnTo>
                  <a:pt x="469824" y="745900"/>
                </a:lnTo>
                <a:lnTo>
                  <a:pt x="425599" y="733739"/>
                </a:lnTo>
                <a:lnTo>
                  <a:pt x="382783" y="718407"/>
                </a:lnTo>
                <a:lnTo>
                  <a:pt x="341513" y="700039"/>
                </a:lnTo>
                <a:lnTo>
                  <a:pt x="301923" y="678771"/>
                </a:lnTo>
                <a:lnTo>
                  <a:pt x="264148" y="654739"/>
                </a:lnTo>
                <a:lnTo>
                  <a:pt x="228326" y="628077"/>
                </a:lnTo>
                <a:lnTo>
                  <a:pt x="194590" y="598922"/>
                </a:lnTo>
                <a:lnTo>
                  <a:pt x="163077" y="567409"/>
                </a:lnTo>
                <a:lnTo>
                  <a:pt x="133922" y="533673"/>
                </a:lnTo>
                <a:lnTo>
                  <a:pt x="107260" y="497851"/>
                </a:lnTo>
                <a:lnTo>
                  <a:pt x="83228" y="460076"/>
                </a:lnTo>
                <a:lnTo>
                  <a:pt x="61960" y="420486"/>
                </a:lnTo>
                <a:lnTo>
                  <a:pt x="43592" y="379216"/>
                </a:lnTo>
                <a:lnTo>
                  <a:pt x="28260" y="336400"/>
                </a:lnTo>
                <a:lnTo>
                  <a:pt x="16099" y="292175"/>
                </a:lnTo>
                <a:lnTo>
                  <a:pt x="7245" y="246677"/>
                </a:lnTo>
                <a:lnTo>
                  <a:pt x="1834" y="200039"/>
                </a:lnTo>
                <a:lnTo>
                  <a:pt x="0" y="15239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286000" y="441960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0" y="761999"/>
                </a:moveTo>
                <a:lnTo>
                  <a:pt x="0" y="914399"/>
                </a:lnTo>
                <a:lnTo>
                  <a:pt x="304800" y="914399"/>
                </a:lnTo>
                <a:lnTo>
                  <a:pt x="304800" y="761999"/>
                </a:lnTo>
                <a:lnTo>
                  <a:pt x="308789" y="712559"/>
                </a:lnTo>
                <a:lnTo>
                  <a:pt x="320338" y="665659"/>
                </a:lnTo>
                <a:lnTo>
                  <a:pt x="338821" y="621926"/>
                </a:lnTo>
                <a:lnTo>
                  <a:pt x="363608" y="581989"/>
                </a:lnTo>
                <a:lnTo>
                  <a:pt x="394074" y="546473"/>
                </a:lnTo>
                <a:lnTo>
                  <a:pt x="429589" y="516008"/>
                </a:lnTo>
                <a:lnTo>
                  <a:pt x="469527" y="491221"/>
                </a:lnTo>
                <a:lnTo>
                  <a:pt x="513259" y="472738"/>
                </a:lnTo>
                <a:lnTo>
                  <a:pt x="560159" y="461189"/>
                </a:lnTo>
                <a:lnTo>
                  <a:pt x="609600" y="457199"/>
                </a:lnTo>
                <a:lnTo>
                  <a:pt x="609600" y="609599"/>
                </a:lnTo>
                <a:lnTo>
                  <a:pt x="914400" y="304799"/>
                </a:lnTo>
                <a:lnTo>
                  <a:pt x="609600" y="0"/>
                </a:lnTo>
                <a:lnTo>
                  <a:pt x="609600" y="152399"/>
                </a:lnTo>
                <a:lnTo>
                  <a:pt x="561960" y="154234"/>
                </a:lnTo>
                <a:lnTo>
                  <a:pt x="515322" y="159645"/>
                </a:lnTo>
                <a:lnTo>
                  <a:pt x="469824" y="168499"/>
                </a:lnTo>
                <a:lnTo>
                  <a:pt x="425599" y="180660"/>
                </a:lnTo>
                <a:lnTo>
                  <a:pt x="382783" y="195992"/>
                </a:lnTo>
                <a:lnTo>
                  <a:pt x="341513" y="214360"/>
                </a:lnTo>
                <a:lnTo>
                  <a:pt x="301923" y="235628"/>
                </a:lnTo>
                <a:lnTo>
                  <a:pt x="264148" y="259660"/>
                </a:lnTo>
                <a:lnTo>
                  <a:pt x="228326" y="286322"/>
                </a:lnTo>
                <a:lnTo>
                  <a:pt x="194590" y="315477"/>
                </a:lnTo>
                <a:lnTo>
                  <a:pt x="163077" y="346990"/>
                </a:lnTo>
                <a:lnTo>
                  <a:pt x="133922" y="380726"/>
                </a:lnTo>
                <a:lnTo>
                  <a:pt x="107260" y="416548"/>
                </a:lnTo>
                <a:lnTo>
                  <a:pt x="83228" y="454322"/>
                </a:lnTo>
                <a:lnTo>
                  <a:pt x="61960" y="493913"/>
                </a:lnTo>
                <a:lnTo>
                  <a:pt x="43592" y="535183"/>
                </a:lnTo>
                <a:lnTo>
                  <a:pt x="28260" y="577999"/>
                </a:lnTo>
                <a:lnTo>
                  <a:pt x="16099" y="622224"/>
                </a:lnTo>
                <a:lnTo>
                  <a:pt x="7245" y="667722"/>
                </a:lnTo>
                <a:lnTo>
                  <a:pt x="1834" y="714359"/>
                </a:lnTo>
                <a:lnTo>
                  <a:pt x="0" y="76199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47244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199"/>
                </a:moveTo>
                <a:lnTo>
                  <a:pt x="304800" y="457199"/>
                </a:lnTo>
                <a:lnTo>
                  <a:pt x="304800" y="609599"/>
                </a:lnTo>
                <a:lnTo>
                  <a:pt x="609600" y="304799"/>
                </a:lnTo>
                <a:lnTo>
                  <a:pt x="304800" y="0"/>
                </a:lnTo>
                <a:lnTo>
                  <a:pt x="304800" y="152399"/>
                </a:lnTo>
                <a:lnTo>
                  <a:pt x="0" y="152399"/>
                </a:lnTo>
                <a:lnTo>
                  <a:pt x="0" y="457199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8580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200"/>
                </a:moveTo>
                <a:lnTo>
                  <a:pt x="304800" y="457200"/>
                </a:lnTo>
                <a:lnTo>
                  <a:pt x="304800" y="609600"/>
                </a:lnTo>
                <a:lnTo>
                  <a:pt x="609600" y="304800"/>
                </a:ln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8991600" y="44196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200"/>
                </a:moveTo>
                <a:lnTo>
                  <a:pt x="304800" y="457200"/>
                </a:lnTo>
                <a:lnTo>
                  <a:pt x="304800" y="609600"/>
                </a:lnTo>
                <a:lnTo>
                  <a:pt x="609600" y="304800"/>
                </a:ln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47244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200"/>
                </a:moveTo>
                <a:lnTo>
                  <a:pt x="304800" y="457200"/>
                </a:lnTo>
                <a:lnTo>
                  <a:pt x="304800" y="609600"/>
                </a:lnTo>
                <a:lnTo>
                  <a:pt x="609600" y="304800"/>
                </a:ln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8580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200"/>
                </a:moveTo>
                <a:lnTo>
                  <a:pt x="304800" y="457200"/>
                </a:lnTo>
                <a:lnTo>
                  <a:pt x="304800" y="609600"/>
                </a:lnTo>
                <a:lnTo>
                  <a:pt x="609600" y="304800"/>
                </a:ln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8991600" y="2286000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0" y="457200"/>
                </a:moveTo>
                <a:lnTo>
                  <a:pt x="304800" y="457200"/>
                </a:lnTo>
                <a:lnTo>
                  <a:pt x="304800" y="609600"/>
                </a:lnTo>
                <a:lnTo>
                  <a:pt x="609600" y="304800"/>
                </a:lnTo>
                <a:lnTo>
                  <a:pt x="304800" y="0"/>
                </a:lnTo>
                <a:lnTo>
                  <a:pt x="304800" y="152400"/>
                </a:lnTo>
                <a:lnTo>
                  <a:pt x="0" y="152400"/>
                </a:lnTo>
                <a:lnTo>
                  <a:pt x="0" y="45720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82900" y="3530600"/>
            <a:ext cx="254000" cy="254000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5700" y="3530600"/>
            <a:ext cx="254000" cy="254000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4300" y="3987800"/>
            <a:ext cx="254000" cy="254000"/>
          </a:xfrm>
          <a:prstGeom prst="rect">
            <a:avLst/>
          </a:prstGeom>
        </p:spPr>
      </p:pic>
      <p:pic>
        <p:nvPicPr>
          <p:cNvPr id="89" name="object 8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4300" y="3073400"/>
            <a:ext cx="254000" cy="254000"/>
          </a:xfrm>
          <a:prstGeom prst="rect">
            <a:avLst/>
          </a:prstGeom>
        </p:spPr>
      </p:pic>
      <p:pic>
        <p:nvPicPr>
          <p:cNvPr id="90" name="object 9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5300" y="3987800"/>
            <a:ext cx="254000" cy="254000"/>
          </a:xfrm>
          <a:prstGeom prst="rect">
            <a:avLst/>
          </a:prstGeom>
        </p:spPr>
      </p:pic>
      <p:pic>
        <p:nvPicPr>
          <p:cNvPr id="91" name="object 9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64400" y="3530600"/>
            <a:ext cx="254000" cy="254000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5300" y="3073400"/>
            <a:ext cx="254000" cy="254000"/>
          </a:xfrm>
          <a:prstGeom prst="rect">
            <a:avLst/>
          </a:prstGeom>
        </p:spPr>
      </p:pic>
      <p:pic>
        <p:nvPicPr>
          <p:cNvPr id="93" name="object 9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700" y="3987800"/>
            <a:ext cx="254000" cy="254000"/>
          </a:xfrm>
          <a:prstGeom prst="rect">
            <a:avLst/>
          </a:prstGeom>
        </p:spPr>
      </p:pic>
      <p:pic>
        <p:nvPicPr>
          <p:cNvPr id="94" name="object 9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8900" y="3987800"/>
            <a:ext cx="254000" cy="254000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78900" y="3073400"/>
            <a:ext cx="2540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6500" y="2590800"/>
            <a:ext cx="3987800" cy="3765550"/>
            <a:chOff x="5016500" y="2590800"/>
            <a:chExt cx="3987800" cy="3765550"/>
          </a:xfrm>
        </p:grpSpPr>
        <p:sp>
          <p:nvSpPr>
            <p:cNvPr id="3" name="object 3"/>
            <p:cNvSpPr/>
            <p:nvPr/>
          </p:nvSpPr>
          <p:spPr>
            <a:xfrm>
              <a:off x="5029200" y="48006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1981200" y="990600"/>
                  </a:moveTo>
                  <a:lnTo>
                    <a:pt x="0" y="533400"/>
                  </a:lnTo>
                  <a:lnTo>
                    <a:pt x="0" y="381000"/>
                  </a:lnTo>
                  <a:lnTo>
                    <a:pt x="1651000" y="0"/>
                  </a:lnTo>
                  <a:lnTo>
                    <a:pt x="1981200" y="76200"/>
                  </a:lnTo>
                  <a:lnTo>
                    <a:pt x="2311400" y="0"/>
                  </a:lnTo>
                  <a:lnTo>
                    <a:pt x="3962400" y="381000"/>
                  </a:lnTo>
                  <a:lnTo>
                    <a:pt x="3962400" y="533400"/>
                  </a:lnTo>
                  <a:lnTo>
                    <a:pt x="1981200" y="990600"/>
                  </a:lnTo>
                  <a:close/>
                </a:path>
              </a:pathLst>
            </a:custGeom>
            <a:solidFill>
              <a:srgbClr val="E1A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029200" y="38862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1981200" y="990600"/>
                  </a:moveTo>
                  <a:lnTo>
                    <a:pt x="0" y="533400"/>
                  </a:lnTo>
                  <a:lnTo>
                    <a:pt x="0" y="381000"/>
                  </a:lnTo>
                  <a:lnTo>
                    <a:pt x="1651000" y="0"/>
                  </a:lnTo>
                  <a:lnTo>
                    <a:pt x="1981200" y="76200"/>
                  </a:lnTo>
                  <a:lnTo>
                    <a:pt x="2311400" y="0"/>
                  </a:lnTo>
                  <a:lnTo>
                    <a:pt x="3962400" y="381000"/>
                  </a:lnTo>
                  <a:lnTo>
                    <a:pt x="3962400" y="533400"/>
                  </a:lnTo>
                  <a:lnTo>
                    <a:pt x="1981200" y="990600"/>
                  </a:lnTo>
                  <a:close/>
                </a:path>
              </a:pathLst>
            </a:custGeom>
            <a:solidFill>
              <a:srgbClr val="BF6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29200" y="2895600"/>
              <a:ext cx="3962400" cy="1066800"/>
            </a:xfrm>
            <a:custGeom>
              <a:avLst/>
              <a:gdLst/>
              <a:ahLst/>
              <a:cxnLst/>
              <a:rect l="l" t="t" r="r" b="b"/>
              <a:pathLst>
                <a:path w="3962400" h="1066800">
                  <a:moveTo>
                    <a:pt x="1981200" y="1066800"/>
                  </a:moveTo>
                  <a:lnTo>
                    <a:pt x="0" y="609600"/>
                  </a:lnTo>
                  <a:lnTo>
                    <a:pt x="0" y="457200"/>
                  </a:lnTo>
                  <a:lnTo>
                    <a:pt x="1981200" y="0"/>
                  </a:lnTo>
                  <a:lnTo>
                    <a:pt x="3962400" y="457200"/>
                  </a:lnTo>
                  <a:lnTo>
                    <a:pt x="3962400" y="609600"/>
                  </a:lnTo>
                  <a:lnTo>
                    <a:pt x="1981200" y="1066800"/>
                  </a:lnTo>
                  <a:close/>
                </a:path>
              </a:pathLst>
            </a:custGeom>
            <a:solidFill>
              <a:srgbClr val="974B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13450" y="558012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18250" y="565048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3050" y="57208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842250" y="558025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37450" y="565061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32650" y="57208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927850" y="5791200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29200" y="48006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0" y="381000"/>
                  </a:moveTo>
                  <a:lnTo>
                    <a:pt x="0" y="533400"/>
                  </a:lnTo>
                  <a:lnTo>
                    <a:pt x="1981200" y="990600"/>
                  </a:lnTo>
                  <a:lnTo>
                    <a:pt x="3962400" y="533400"/>
                  </a:lnTo>
                  <a:lnTo>
                    <a:pt x="3962400" y="381000"/>
                  </a:lnTo>
                </a:path>
                <a:path w="3962400" h="990600">
                  <a:moveTo>
                    <a:pt x="0" y="381000"/>
                  </a:moveTo>
                  <a:lnTo>
                    <a:pt x="1980836" y="838200"/>
                  </a:lnTo>
                  <a:lnTo>
                    <a:pt x="3962400" y="381000"/>
                  </a:lnTo>
                </a:path>
                <a:path w="3962400" h="990600">
                  <a:moveTo>
                    <a:pt x="0" y="381000"/>
                  </a:moveTo>
                  <a:lnTo>
                    <a:pt x="1651000" y="0"/>
                  </a:lnTo>
                  <a:lnTo>
                    <a:pt x="1981200" y="76200"/>
                  </a:lnTo>
                  <a:lnTo>
                    <a:pt x="2311400" y="0"/>
                  </a:lnTo>
                  <a:lnTo>
                    <a:pt x="3962400" y="3810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08650" y="4595366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13450" y="466572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18250" y="473608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3050" y="48064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47050" y="4595620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842250" y="466585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37450" y="473621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32650" y="48064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27850" y="4876800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9200" y="38862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0" y="381000"/>
                  </a:moveTo>
                  <a:lnTo>
                    <a:pt x="0" y="533400"/>
                  </a:lnTo>
                  <a:lnTo>
                    <a:pt x="1981200" y="990600"/>
                  </a:lnTo>
                  <a:lnTo>
                    <a:pt x="3962400" y="533400"/>
                  </a:lnTo>
                  <a:lnTo>
                    <a:pt x="3962400" y="381000"/>
                  </a:lnTo>
                </a:path>
                <a:path w="3962400" h="990600">
                  <a:moveTo>
                    <a:pt x="0" y="381000"/>
                  </a:moveTo>
                  <a:lnTo>
                    <a:pt x="1980836" y="838200"/>
                  </a:lnTo>
                  <a:lnTo>
                    <a:pt x="3962400" y="381000"/>
                  </a:lnTo>
                </a:path>
                <a:path w="3962400" h="990600">
                  <a:moveTo>
                    <a:pt x="0" y="381000"/>
                  </a:moveTo>
                  <a:lnTo>
                    <a:pt x="1651000" y="0"/>
                  </a:lnTo>
                  <a:lnTo>
                    <a:pt x="1981200" y="76200"/>
                  </a:lnTo>
                  <a:lnTo>
                    <a:pt x="2311400" y="0"/>
                  </a:lnTo>
                  <a:lnTo>
                    <a:pt x="3962400" y="3810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403850" y="3610607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08650" y="3680966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13450" y="375132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18250" y="382168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3050" y="38920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51850" y="361086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47050" y="3681220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2250" y="3751454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37450" y="3821813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100"/>
                  </a:lnTo>
                </a:path>
                <a:path w="165100" h="552450">
                  <a:moveTo>
                    <a:pt x="0" y="469900"/>
                  </a:moveTo>
                  <a:lnTo>
                    <a:pt x="82550" y="552450"/>
                  </a:lnTo>
                  <a:lnTo>
                    <a:pt x="165100" y="4699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32650" y="3892041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7850" y="3962400"/>
              <a:ext cx="165100" cy="552450"/>
            </a:xfrm>
            <a:custGeom>
              <a:avLst/>
              <a:gdLst/>
              <a:ahLst/>
              <a:cxnLst/>
              <a:rect l="l" t="t" r="r" b="b"/>
              <a:pathLst>
                <a:path w="165100" h="552450">
                  <a:moveTo>
                    <a:pt x="82550" y="0"/>
                  </a:moveTo>
                  <a:lnTo>
                    <a:pt x="82550" y="546099"/>
                  </a:lnTo>
                </a:path>
                <a:path w="165100" h="552450">
                  <a:moveTo>
                    <a:pt x="0" y="469899"/>
                  </a:moveTo>
                  <a:lnTo>
                    <a:pt x="82550" y="552449"/>
                  </a:lnTo>
                  <a:lnTo>
                    <a:pt x="165100" y="46989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029200" y="2895600"/>
              <a:ext cx="3962400" cy="1066800"/>
            </a:xfrm>
            <a:custGeom>
              <a:avLst/>
              <a:gdLst/>
              <a:ahLst/>
              <a:cxnLst/>
              <a:rect l="l" t="t" r="r" b="b"/>
              <a:pathLst>
                <a:path w="3962400" h="1066800">
                  <a:moveTo>
                    <a:pt x="0" y="457200"/>
                  </a:moveTo>
                  <a:lnTo>
                    <a:pt x="0" y="609600"/>
                  </a:lnTo>
                  <a:lnTo>
                    <a:pt x="1981200" y="1066800"/>
                  </a:lnTo>
                  <a:lnTo>
                    <a:pt x="3962400" y="609600"/>
                  </a:lnTo>
                  <a:lnTo>
                    <a:pt x="3962400" y="457200"/>
                  </a:lnTo>
                </a:path>
                <a:path w="3962400" h="1066800">
                  <a:moveTo>
                    <a:pt x="0" y="457200"/>
                  </a:moveTo>
                  <a:lnTo>
                    <a:pt x="1981200" y="0"/>
                  </a:lnTo>
                  <a:lnTo>
                    <a:pt x="3962400" y="457200"/>
                  </a:lnTo>
                </a:path>
                <a:path w="3962400" h="1066800">
                  <a:moveTo>
                    <a:pt x="0" y="457200"/>
                  </a:moveTo>
                  <a:lnTo>
                    <a:pt x="1981200" y="914400"/>
                  </a:lnTo>
                  <a:lnTo>
                    <a:pt x="3962400" y="45720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099050" y="2590800"/>
              <a:ext cx="165100" cy="588010"/>
            </a:xfrm>
            <a:custGeom>
              <a:avLst/>
              <a:gdLst/>
              <a:ahLst/>
              <a:cxnLst/>
              <a:rect l="l" t="t" r="r" b="b"/>
              <a:pathLst>
                <a:path w="165100" h="588010">
                  <a:moveTo>
                    <a:pt x="82550" y="0"/>
                  </a:moveTo>
                  <a:lnTo>
                    <a:pt x="82550" y="581279"/>
                  </a:lnTo>
                </a:path>
                <a:path w="165100" h="588010">
                  <a:moveTo>
                    <a:pt x="0" y="505459"/>
                  </a:moveTo>
                  <a:lnTo>
                    <a:pt x="82550" y="588010"/>
                  </a:lnTo>
                  <a:lnTo>
                    <a:pt x="165100" y="50545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42250" y="2743200"/>
              <a:ext cx="165100" cy="646430"/>
            </a:xfrm>
            <a:custGeom>
              <a:avLst/>
              <a:gdLst/>
              <a:ahLst/>
              <a:cxnLst/>
              <a:rect l="l" t="t" r="r" b="b"/>
              <a:pathLst>
                <a:path w="165100" h="646429">
                  <a:moveTo>
                    <a:pt x="82550" y="0"/>
                  </a:moveTo>
                  <a:lnTo>
                    <a:pt x="82550" y="639953"/>
                  </a:lnTo>
                </a:path>
                <a:path w="165100" h="646429">
                  <a:moveTo>
                    <a:pt x="0" y="563880"/>
                  </a:moveTo>
                  <a:lnTo>
                    <a:pt x="82550" y="646430"/>
                  </a:lnTo>
                  <a:lnTo>
                    <a:pt x="165100" y="56388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232650" y="2743200"/>
              <a:ext cx="165100" cy="787400"/>
            </a:xfrm>
            <a:custGeom>
              <a:avLst/>
              <a:gdLst/>
              <a:ahLst/>
              <a:cxnLst/>
              <a:rect l="l" t="t" r="r" b="b"/>
              <a:pathLst>
                <a:path w="165100" h="787400">
                  <a:moveTo>
                    <a:pt x="82550" y="0"/>
                  </a:moveTo>
                  <a:lnTo>
                    <a:pt x="82550" y="780541"/>
                  </a:lnTo>
                </a:path>
                <a:path w="165100" h="787400">
                  <a:moveTo>
                    <a:pt x="0" y="704850"/>
                  </a:moveTo>
                  <a:lnTo>
                    <a:pt x="82550" y="787400"/>
                  </a:lnTo>
                  <a:lnTo>
                    <a:pt x="165100" y="70485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013450" y="2743200"/>
              <a:ext cx="165100" cy="646430"/>
            </a:xfrm>
            <a:custGeom>
              <a:avLst/>
              <a:gdLst/>
              <a:ahLst/>
              <a:cxnLst/>
              <a:rect l="l" t="t" r="r" b="b"/>
              <a:pathLst>
                <a:path w="165100" h="646429">
                  <a:moveTo>
                    <a:pt x="82550" y="0"/>
                  </a:moveTo>
                  <a:lnTo>
                    <a:pt x="82550" y="639826"/>
                  </a:lnTo>
                </a:path>
                <a:path w="165100" h="646429">
                  <a:moveTo>
                    <a:pt x="0" y="563880"/>
                  </a:moveTo>
                  <a:lnTo>
                    <a:pt x="82550" y="646430"/>
                  </a:lnTo>
                  <a:lnTo>
                    <a:pt x="165100" y="56388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537450" y="2590800"/>
              <a:ext cx="165100" cy="868680"/>
            </a:xfrm>
            <a:custGeom>
              <a:avLst/>
              <a:gdLst/>
              <a:ahLst/>
              <a:cxnLst/>
              <a:rect l="l" t="t" r="r" b="b"/>
              <a:pathLst>
                <a:path w="165100" h="868679">
                  <a:moveTo>
                    <a:pt x="82550" y="0"/>
                  </a:moveTo>
                  <a:lnTo>
                    <a:pt x="82550" y="862711"/>
                  </a:lnTo>
                </a:path>
                <a:path w="165100" h="868679">
                  <a:moveTo>
                    <a:pt x="0" y="786130"/>
                  </a:moveTo>
                  <a:lnTo>
                    <a:pt x="82550" y="868680"/>
                  </a:lnTo>
                  <a:lnTo>
                    <a:pt x="165100" y="78613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403850" y="2743200"/>
              <a:ext cx="165100" cy="505459"/>
            </a:xfrm>
            <a:custGeom>
              <a:avLst/>
              <a:gdLst/>
              <a:ahLst/>
              <a:cxnLst/>
              <a:rect l="l" t="t" r="r" b="b"/>
              <a:pathLst>
                <a:path w="165100" h="505460">
                  <a:moveTo>
                    <a:pt x="82550" y="0"/>
                  </a:moveTo>
                  <a:lnTo>
                    <a:pt x="82550" y="499237"/>
                  </a:lnTo>
                </a:path>
                <a:path w="165100" h="505460">
                  <a:moveTo>
                    <a:pt x="0" y="422909"/>
                  </a:moveTo>
                  <a:lnTo>
                    <a:pt x="82550" y="505459"/>
                  </a:lnTo>
                  <a:lnTo>
                    <a:pt x="165100" y="42290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756650" y="2590800"/>
              <a:ext cx="165100" cy="588010"/>
            </a:xfrm>
            <a:custGeom>
              <a:avLst/>
              <a:gdLst/>
              <a:ahLst/>
              <a:cxnLst/>
              <a:rect l="l" t="t" r="r" b="b"/>
              <a:pathLst>
                <a:path w="165100" h="588010">
                  <a:moveTo>
                    <a:pt x="82550" y="0"/>
                  </a:moveTo>
                  <a:lnTo>
                    <a:pt x="82550" y="581533"/>
                  </a:lnTo>
                </a:path>
                <a:path w="165100" h="588010">
                  <a:moveTo>
                    <a:pt x="0" y="505459"/>
                  </a:moveTo>
                  <a:lnTo>
                    <a:pt x="82550" y="588010"/>
                  </a:lnTo>
                  <a:lnTo>
                    <a:pt x="165100" y="50545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147050" y="2590800"/>
              <a:ext cx="165100" cy="728980"/>
            </a:xfrm>
            <a:custGeom>
              <a:avLst/>
              <a:gdLst/>
              <a:ahLst/>
              <a:cxnLst/>
              <a:rect l="l" t="t" r="r" b="b"/>
              <a:pathLst>
                <a:path w="165100" h="728979">
                  <a:moveTo>
                    <a:pt x="82550" y="0"/>
                  </a:moveTo>
                  <a:lnTo>
                    <a:pt x="82550" y="722122"/>
                  </a:lnTo>
                </a:path>
                <a:path w="165100" h="728979">
                  <a:moveTo>
                    <a:pt x="0" y="646430"/>
                  </a:moveTo>
                  <a:lnTo>
                    <a:pt x="82550" y="728980"/>
                  </a:lnTo>
                  <a:lnTo>
                    <a:pt x="165100" y="64643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08650" y="2590800"/>
              <a:ext cx="165100" cy="727710"/>
            </a:xfrm>
            <a:custGeom>
              <a:avLst/>
              <a:gdLst/>
              <a:ahLst/>
              <a:cxnLst/>
              <a:rect l="l" t="t" r="r" b="b"/>
              <a:pathLst>
                <a:path w="165100" h="727710">
                  <a:moveTo>
                    <a:pt x="82550" y="0"/>
                  </a:moveTo>
                  <a:lnTo>
                    <a:pt x="82550" y="721868"/>
                  </a:lnTo>
                </a:path>
                <a:path w="165100" h="727710">
                  <a:moveTo>
                    <a:pt x="0" y="645160"/>
                  </a:moveTo>
                  <a:lnTo>
                    <a:pt x="82550" y="727710"/>
                  </a:lnTo>
                  <a:lnTo>
                    <a:pt x="165100" y="64516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23050" y="2743200"/>
              <a:ext cx="165100" cy="787400"/>
            </a:xfrm>
            <a:custGeom>
              <a:avLst/>
              <a:gdLst/>
              <a:ahLst/>
              <a:cxnLst/>
              <a:rect l="l" t="t" r="r" b="b"/>
              <a:pathLst>
                <a:path w="165100" h="787400">
                  <a:moveTo>
                    <a:pt x="82550" y="0"/>
                  </a:moveTo>
                  <a:lnTo>
                    <a:pt x="82550" y="780541"/>
                  </a:lnTo>
                </a:path>
                <a:path w="165100" h="787400">
                  <a:moveTo>
                    <a:pt x="0" y="704850"/>
                  </a:moveTo>
                  <a:lnTo>
                    <a:pt x="82550" y="787400"/>
                  </a:lnTo>
                  <a:lnTo>
                    <a:pt x="165100" y="70485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318250" y="2590800"/>
              <a:ext cx="165100" cy="868680"/>
            </a:xfrm>
            <a:custGeom>
              <a:avLst/>
              <a:gdLst/>
              <a:ahLst/>
              <a:cxnLst/>
              <a:rect l="l" t="t" r="r" b="b"/>
              <a:pathLst>
                <a:path w="165100" h="868679">
                  <a:moveTo>
                    <a:pt x="82550" y="0"/>
                  </a:moveTo>
                  <a:lnTo>
                    <a:pt x="82550" y="862584"/>
                  </a:lnTo>
                </a:path>
                <a:path w="165100" h="868679">
                  <a:moveTo>
                    <a:pt x="0" y="786130"/>
                  </a:moveTo>
                  <a:lnTo>
                    <a:pt x="82550" y="868680"/>
                  </a:lnTo>
                  <a:lnTo>
                    <a:pt x="165100" y="78613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451850" y="2743200"/>
              <a:ext cx="165100" cy="505459"/>
            </a:xfrm>
            <a:custGeom>
              <a:avLst/>
              <a:gdLst/>
              <a:ahLst/>
              <a:cxnLst/>
              <a:rect l="l" t="t" r="r" b="b"/>
              <a:pathLst>
                <a:path w="165100" h="505460">
                  <a:moveTo>
                    <a:pt x="82550" y="0"/>
                  </a:moveTo>
                  <a:lnTo>
                    <a:pt x="82550" y="499364"/>
                  </a:lnTo>
                </a:path>
                <a:path w="165100" h="505460">
                  <a:moveTo>
                    <a:pt x="0" y="422909"/>
                  </a:moveTo>
                  <a:lnTo>
                    <a:pt x="82550" y="505459"/>
                  </a:lnTo>
                  <a:lnTo>
                    <a:pt x="165100" y="42290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927850" y="2590800"/>
              <a:ext cx="165100" cy="1009650"/>
            </a:xfrm>
            <a:custGeom>
              <a:avLst/>
              <a:gdLst/>
              <a:ahLst/>
              <a:cxnLst/>
              <a:rect l="l" t="t" r="r" b="b"/>
              <a:pathLst>
                <a:path w="165100" h="1009650">
                  <a:moveTo>
                    <a:pt x="82550" y="0"/>
                  </a:moveTo>
                  <a:lnTo>
                    <a:pt x="82550" y="1003300"/>
                  </a:lnTo>
                </a:path>
                <a:path w="165100" h="1009650">
                  <a:moveTo>
                    <a:pt x="0" y="927100"/>
                  </a:moveTo>
                  <a:lnTo>
                    <a:pt x="82550" y="1009650"/>
                  </a:lnTo>
                  <a:lnTo>
                    <a:pt x="165100" y="927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277990" y="6529288"/>
            <a:ext cx="1470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Refined</a:t>
            </a:r>
            <a:r>
              <a:rPr sz="200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460363" y="2109688"/>
            <a:ext cx="10985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Raw</a:t>
            </a:r>
            <a:r>
              <a:rPr sz="2000" spc="-9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726182" y="5081488"/>
            <a:ext cx="19862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Feature</a:t>
            </a:r>
            <a:r>
              <a:rPr sz="200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Selection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09100" y="4167088"/>
            <a:ext cx="23666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200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Transformation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228473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10" dirty="0"/>
              <a:t> </a:t>
            </a:r>
            <a:r>
              <a:rPr dirty="0"/>
              <a:t>Preprocessing</a:t>
            </a:r>
            <a:r>
              <a:rPr spc="10" dirty="0"/>
              <a:t> </a:t>
            </a:r>
            <a:r>
              <a:rPr spc="-10" dirty="0"/>
              <a:t>Funnel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3112261" y="3252688"/>
            <a:ext cx="1597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200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Cleaning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/>
          <p:cNvGrpSpPr/>
          <p:nvPr/>
        </p:nvGrpSpPr>
        <p:grpSpPr>
          <a:xfrm>
            <a:off x="3236824" y="1371695"/>
            <a:ext cx="2133600" cy="1821180"/>
            <a:chOff x="3236824" y="1371695"/>
            <a:chExt cx="2133600" cy="18211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8562" y="1811325"/>
              <a:ext cx="581840" cy="1381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4461" y="2125454"/>
              <a:ext cx="541650" cy="43208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36824" y="1371695"/>
              <a:ext cx="1930400" cy="1821180"/>
            </a:xfrm>
            <a:custGeom>
              <a:avLst/>
              <a:gdLst/>
              <a:ahLst/>
              <a:cxnLst/>
              <a:rect l="l" t="t" r="r" b="b"/>
              <a:pathLst>
                <a:path w="1930400" h="1821180">
                  <a:moveTo>
                    <a:pt x="312459" y="1821021"/>
                  </a:moveTo>
                  <a:lnTo>
                    <a:pt x="277957" y="1784872"/>
                  </a:lnTo>
                  <a:lnTo>
                    <a:pt x="245381" y="1747390"/>
                  </a:lnTo>
                  <a:lnTo>
                    <a:pt x="214747" y="1708650"/>
                  </a:lnTo>
                  <a:lnTo>
                    <a:pt x="186075" y="1668726"/>
                  </a:lnTo>
                  <a:lnTo>
                    <a:pt x="159383" y="1627694"/>
                  </a:lnTo>
                  <a:lnTo>
                    <a:pt x="134687" y="1585628"/>
                  </a:lnTo>
                  <a:lnTo>
                    <a:pt x="112007" y="1542604"/>
                  </a:lnTo>
                  <a:lnTo>
                    <a:pt x="91360" y="1498695"/>
                  </a:lnTo>
                  <a:lnTo>
                    <a:pt x="72765" y="1453977"/>
                  </a:lnTo>
                  <a:lnTo>
                    <a:pt x="56238" y="1408525"/>
                  </a:lnTo>
                  <a:lnTo>
                    <a:pt x="41799" y="1362414"/>
                  </a:lnTo>
                  <a:lnTo>
                    <a:pt x="29465" y="1315718"/>
                  </a:lnTo>
                  <a:lnTo>
                    <a:pt x="19253" y="1268512"/>
                  </a:lnTo>
                  <a:lnTo>
                    <a:pt x="11183" y="1220872"/>
                  </a:lnTo>
                  <a:lnTo>
                    <a:pt x="5272" y="1172871"/>
                  </a:lnTo>
                  <a:lnTo>
                    <a:pt x="1539" y="1124585"/>
                  </a:lnTo>
                  <a:lnTo>
                    <a:pt x="0" y="1076089"/>
                  </a:lnTo>
                  <a:lnTo>
                    <a:pt x="673" y="1027457"/>
                  </a:lnTo>
                  <a:lnTo>
                    <a:pt x="3578" y="978765"/>
                  </a:lnTo>
                  <a:lnTo>
                    <a:pt x="8732" y="930086"/>
                  </a:lnTo>
                  <a:lnTo>
                    <a:pt x="16153" y="881497"/>
                  </a:lnTo>
                  <a:lnTo>
                    <a:pt x="25858" y="833072"/>
                  </a:lnTo>
                  <a:lnTo>
                    <a:pt x="37866" y="784885"/>
                  </a:lnTo>
                  <a:lnTo>
                    <a:pt x="52195" y="737012"/>
                  </a:lnTo>
                  <a:lnTo>
                    <a:pt x="68741" y="689860"/>
                  </a:lnTo>
                  <a:lnTo>
                    <a:pt x="87349" y="643817"/>
                  </a:lnTo>
                  <a:lnTo>
                    <a:pt x="107960" y="598935"/>
                  </a:lnTo>
                  <a:lnTo>
                    <a:pt x="130516" y="555264"/>
                  </a:lnTo>
                  <a:lnTo>
                    <a:pt x="154958" y="512853"/>
                  </a:lnTo>
                  <a:lnTo>
                    <a:pt x="181228" y="471752"/>
                  </a:lnTo>
                  <a:lnTo>
                    <a:pt x="209267" y="432011"/>
                  </a:lnTo>
                  <a:lnTo>
                    <a:pt x="239017" y="393681"/>
                  </a:lnTo>
                  <a:lnTo>
                    <a:pt x="270419" y="356811"/>
                  </a:lnTo>
                  <a:lnTo>
                    <a:pt x="303414" y="321452"/>
                  </a:lnTo>
                  <a:lnTo>
                    <a:pt x="337945" y="287652"/>
                  </a:lnTo>
                  <a:lnTo>
                    <a:pt x="373952" y="255463"/>
                  </a:lnTo>
                  <a:lnTo>
                    <a:pt x="411378" y="224935"/>
                  </a:lnTo>
                  <a:lnTo>
                    <a:pt x="450162" y="196116"/>
                  </a:lnTo>
                  <a:lnTo>
                    <a:pt x="490248" y="169058"/>
                  </a:lnTo>
                  <a:lnTo>
                    <a:pt x="531576" y="143811"/>
                  </a:lnTo>
                  <a:lnTo>
                    <a:pt x="574089" y="120423"/>
                  </a:lnTo>
                  <a:lnTo>
                    <a:pt x="617726" y="98946"/>
                  </a:lnTo>
                  <a:lnTo>
                    <a:pt x="662430" y="79429"/>
                  </a:lnTo>
                  <a:lnTo>
                    <a:pt x="708143" y="61922"/>
                  </a:lnTo>
                  <a:lnTo>
                    <a:pt x="754805" y="46475"/>
                  </a:lnTo>
                  <a:lnTo>
                    <a:pt x="802359" y="33139"/>
                  </a:lnTo>
                  <a:lnTo>
                    <a:pt x="850745" y="21963"/>
                  </a:lnTo>
                  <a:lnTo>
                    <a:pt x="899906" y="12997"/>
                  </a:lnTo>
                  <a:lnTo>
                    <a:pt x="949431" y="6333"/>
                  </a:lnTo>
                  <a:lnTo>
                    <a:pt x="998903" y="2010"/>
                  </a:lnTo>
                  <a:lnTo>
                    <a:pt x="1048250" y="0"/>
                  </a:lnTo>
                  <a:lnTo>
                    <a:pt x="1097402" y="271"/>
                  </a:lnTo>
                  <a:lnTo>
                    <a:pt x="1146287" y="2796"/>
                  </a:lnTo>
                  <a:lnTo>
                    <a:pt x="1194834" y="7543"/>
                  </a:lnTo>
                  <a:lnTo>
                    <a:pt x="1242973" y="14485"/>
                  </a:lnTo>
                  <a:lnTo>
                    <a:pt x="1290631" y="23592"/>
                  </a:lnTo>
                  <a:lnTo>
                    <a:pt x="1337739" y="34833"/>
                  </a:lnTo>
                  <a:lnTo>
                    <a:pt x="1384224" y="48180"/>
                  </a:lnTo>
                  <a:lnTo>
                    <a:pt x="1430015" y="63603"/>
                  </a:lnTo>
                  <a:lnTo>
                    <a:pt x="1475043" y="81073"/>
                  </a:lnTo>
                  <a:lnTo>
                    <a:pt x="1519234" y="100560"/>
                  </a:lnTo>
                  <a:lnTo>
                    <a:pt x="1562519" y="122035"/>
                  </a:lnTo>
                  <a:lnTo>
                    <a:pt x="1604827" y="145468"/>
                  </a:lnTo>
                  <a:lnTo>
                    <a:pt x="1646085" y="170830"/>
                  </a:lnTo>
                  <a:lnTo>
                    <a:pt x="1686223" y="198091"/>
                  </a:lnTo>
                  <a:lnTo>
                    <a:pt x="1725170" y="227223"/>
                  </a:lnTo>
                  <a:lnTo>
                    <a:pt x="1762855" y="258194"/>
                  </a:lnTo>
                  <a:lnTo>
                    <a:pt x="1799206" y="290977"/>
                  </a:lnTo>
                  <a:lnTo>
                    <a:pt x="1834153" y="325541"/>
                  </a:lnTo>
                  <a:lnTo>
                    <a:pt x="1867624" y="361858"/>
                  </a:lnTo>
                  <a:lnTo>
                    <a:pt x="1899549" y="399897"/>
                  </a:lnTo>
                  <a:lnTo>
                    <a:pt x="1929855" y="439629"/>
                  </a:lnTo>
                  <a:lnTo>
                    <a:pt x="1621626" y="663581"/>
                  </a:lnTo>
                  <a:lnTo>
                    <a:pt x="1592009" y="625676"/>
                  </a:lnTo>
                  <a:lnTo>
                    <a:pt x="1560103" y="590242"/>
                  </a:lnTo>
                  <a:lnTo>
                    <a:pt x="1526062" y="557342"/>
                  </a:lnTo>
                  <a:lnTo>
                    <a:pt x="1490042" y="527040"/>
                  </a:lnTo>
                  <a:lnTo>
                    <a:pt x="1452196" y="499400"/>
                  </a:lnTo>
                  <a:lnTo>
                    <a:pt x="1412679" y="474487"/>
                  </a:lnTo>
                  <a:lnTo>
                    <a:pt x="1371644" y="452363"/>
                  </a:lnTo>
                  <a:lnTo>
                    <a:pt x="1329247" y="433092"/>
                  </a:lnTo>
                  <a:lnTo>
                    <a:pt x="1285641" y="416740"/>
                  </a:lnTo>
                  <a:lnTo>
                    <a:pt x="1240982" y="403369"/>
                  </a:lnTo>
                  <a:lnTo>
                    <a:pt x="1195422" y="393043"/>
                  </a:lnTo>
                  <a:lnTo>
                    <a:pt x="1149116" y="385827"/>
                  </a:lnTo>
                  <a:lnTo>
                    <a:pt x="1102219" y="381784"/>
                  </a:lnTo>
                  <a:lnTo>
                    <a:pt x="1054885" y="380978"/>
                  </a:lnTo>
                  <a:lnTo>
                    <a:pt x="1007269" y="383474"/>
                  </a:lnTo>
                  <a:lnTo>
                    <a:pt x="959523" y="389334"/>
                  </a:lnTo>
                  <a:lnTo>
                    <a:pt x="912304" y="398515"/>
                  </a:lnTo>
                  <a:lnTo>
                    <a:pt x="866247" y="410856"/>
                  </a:lnTo>
                  <a:lnTo>
                    <a:pt x="821478" y="426250"/>
                  </a:lnTo>
                  <a:lnTo>
                    <a:pt x="778126" y="444587"/>
                  </a:lnTo>
                  <a:lnTo>
                    <a:pt x="736317" y="465759"/>
                  </a:lnTo>
                  <a:lnTo>
                    <a:pt x="696178" y="489658"/>
                  </a:lnTo>
                  <a:lnTo>
                    <a:pt x="657836" y="516176"/>
                  </a:lnTo>
                  <a:lnTo>
                    <a:pt x="621418" y="545203"/>
                  </a:lnTo>
                  <a:lnTo>
                    <a:pt x="587050" y="576632"/>
                  </a:lnTo>
                  <a:lnTo>
                    <a:pt x="554861" y="610353"/>
                  </a:lnTo>
                  <a:lnTo>
                    <a:pt x="524977" y="646259"/>
                  </a:lnTo>
                  <a:lnTo>
                    <a:pt x="497525" y="684242"/>
                  </a:lnTo>
                  <a:lnTo>
                    <a:pt x="472631" y="724191"/>
                  </a:lnTo>
                  <a:lnTo>
                    <a:pt x="450424" y="766000"/>
                  </a:lnTo>
                  <a:lnTo>
                    <a:pt x="431029" y="809560"/>
                  </a:lnTo>
                  <a:lnTo>
                    <a:pt x="414575" y="854761"/>
                  </a:lnTo>
                  <a:lnTo>
                    <a:pt x="401317" y="901002"/>
                  </a:lnTo>
                  <a:lnTo>
                    <a:pt x="391403" y="947642"/>
                  </a:lnTo>
                  <a:lnTo>
                    <a:pt x="384794" y="994519"/>
                  </a:lnTo>
                  <a:lnTo>
                    <a:pt x="381451" y="1041471"/>
                  </a:lnTo>
                  <a:lnTo>
                    <a:pt x="381334" y="1088336"/>
                  </a:lnTo>
                  <a:lnTo>
                    <a:pt x="384405" y="1134950"/>
                  </a:lnTo>
                  <a:lnTo>
                    <a:pt x="390625" y="1181152"/>
                  </a:lnTo>
                  <a:lnTo>
                    <a:pt x="399954" y="1226779"/>
                  </a:lnTo>
                  <a:lnTo>
                    <a:pt x="412354" y="1271668"/>
                  </a:lnTo>
                  <a:lnTo>
                    <a:pt x="427787" y="1315659"/>
                  </a:lnTo>
                  <a:lnTo>
                    <a:pt x="446212" y="1358587"/>
                  </a:lnTo>
                  <a:lnTo>
                    <a:pt x="467590" y="1400291"/>
                  </a:lnTo>
                  <a:lnTo>
                    <a:pt x="491884" y="1440608"/>
                  </a:lnTo>
                  <a:lnTo>
                    <a:pt x="519054" y="1479376"/>
                  </a:lnTo>
                  <a:lnTo>
                    <a:pt x="549060" y="1516433"/>
                  </a:lnTo>
                  <a:lnTo>
                    <a:pt x="581865" y="1551616"/>
                  </a:lnTo>
                  <a:lnTo>
                    <a:pt x="312459" y="1821021"/>
                  </a:lnTo>
                  <a:close/>
                </a:path>
              </a:pathLst>
            </a:custGeom>
            <a:solidFill>
              <a:srgbClr val="F6F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" name="object 7"/>
          <p:cNvGrpSpPr/>
          <p:nvPr/>
        </p:nvGrpSpPr>
        <p:grpSpPr>
          <a:xfrm>
            <a:off x="6081684" y="1371470"/>
            <a:ext cx="2133600" cy="1821814"/>
            <a:chOff x="6081684" y="1371470"/>
            <a:chExt cx="2133600" cy="1821814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81684" y="1371470"/>
              <a:ext cx="2133471" cy="18212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84913" y="2492184"/>
              <a:ext cx="579120" cy="701040"/>
            </a:xfrm>
            <a:custGeom>
              <a:avLst/>
              <a:gdLst/>
              <a:ahLst/>
              <a:cxnLst/>
              <a:rect l="l" t="t" r="r" b="b"/>
              <a:pathLst>
                <a:path w="579120" h="701039">
                  <a:moveTo>
                    <a:pt x="309168" y="700532"/>
                  </a:moveTo>
                  <a:lnTo>
                    <a:pt x="274185" y="663846"/>
                  </a:lnTo>
                  <a:lnTo>
                    <a:pt x="241103" y="625685"/>
                  </a:lnTo>
                  <a:lnTo>
                    <a:pt x="209958" y="586125"/>
                  </a:lnTo>
                  <a:lnTo>
                    <a:pt x="180784" y="545240"/>
                  </a:lnTo>
                  <a:lnTo>
                    <a:pt x="153616" y="503108"/>
                  </a:lnTo>
                  <a:lnTo>
                    <a:pt x="128489" y="459804"/>
                  </a:lnTo>
                  <a:lnTo>
                    <a:pt x="105439" y="415405"/>
                  </a:lnTo>
                  <a:lnTo>
                    <a:pt x="84501" y="369986"/>
                  </a:lnTo>
                  <a:lnTo>
                    <a:pt x="65709" y="323624"/>
                  </a:lnTo>
                  <a:lnTo>
                    <a:pt x="49099" y="276394"/>
                  </a:lnTo>
                  <a:lnTo>
                    <a:pt x="34705" y="228373"/>
                  </a:lnTo>
                  <a:lnTo>
                    <a:pt x="22564" y="179637"/>
                  </a:lnTo>
                  <a:lnTo>
                    <a:pt x="12709" y="130261"/>
                  </a:lnTo>
                  <a:lnTo>
                    <a:pt x="5176" y="80322"/>
                  </a:lnTo>
                  <a:lnTo>
                    <a:pt x="0" y="29895"/>
                  </a:lnTo>
                  <a:lnTo>
                    <a:pt x="379818" y="0"/>
                  </a:lnTo>
                  <a:lnTo>
                    <a:pt x="385379" y="48511"/>
                  </a:lnTo>
                  <a:lnTo>
                    <a:pt x="394324" y="96263"/>
                  </a:lnTo>
                  <a:lnTo>
                    <a:pt x="406577" y="143090"/>
                  </a:lnTo>
                  <a:lnTo>
                    <a:pt x="422061" y="188827"/>
                  </a:lnTo>
                  <a:lnTo>
                    <a:pt x="440701" y="233310"/>
                  </a:lnTo>
                  <a:lnTo>
                    <a:pt x="462421" y="276372"/>
                  </a:lnTo>
                  <a:lnTo>
                    <a:pt x="487144" y="317850"/>
                  </a:lnTo>
                  <a:lnTo>
                    <a:pt x="514794" y="357579"/>
                  </a:lnTo>
                  <a:lnTo>
                    <a:pt x="545296" y="395392"/>
                  </a:lnTo>
                  <a:lnTo>
                    <a:pt x="578573" y="431126"/>
                  </a:lnTo>
                  <a:lnTo>
                    <a:pt x="309168" y="700532"/>
                  </a:lnTo>
                  <a:close/>
                </a:path>
              </a:pathLst>
            </a:custGeom>
            <a:solidFill>
              <a:srgbClr val="F1FF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10"/>
          <p:cNvGrpSpPr/>
          <p:nvPr/>
        </p:nvGrpSpPr>
        <p:grpSpPr>
          <a:xfrm>
            <a:off x="8926484" y="1371470"/>
            <a:ext cx="2133600" cy="1821814"/>
            <a:chOff x="8926484" y="1371470"/>
            <a:chExt cx="2133600" cy="1821814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484" y="1371470"/>
              <a:ext cx="2133471" cy="182124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929711" y="2492184"/>
              <a:ext cx="579120" cy="701040"/>
            </a:xfrm>
            <a:custGeom>
              <a:avLst/>
              <a:gdLst/>
              <a:ahLst/>
              <a:cxnLst/>
              <a:rect l="l" t="t" r="r" b="b"/>
              <a:pathLst>
                <a:path w="579120" h="701039">
                  <a:moveTo>
                    <a:pt x="309168" y="700532"/>
                  </a:moveTo>
                  <a:lnTo>
                    <a:pt x="274185" y="663846"/>
                  </a:lnTo>
                  <a:lnTo>
                    <a:pt x="241103" y="625685"/>
                  </a:lnTo>
                  <a:lnTo>
                    <a:pt x="209958" y="586125"/>
                  </a:lnTo>
                  <a:lnTo>
                    <a:pt x="180784" y="545240"/>
                  </a:lnTo>
                  <a:lnTo>
                    <a:pt x="153616" y="503108"/>
                  </a:lnTo>
                  <a:lnTo>
                    <a:pt x="128489" y="459804"/>
                  </a:lnTo>
                  <a:lnTo>
                    <a:pt x="105439" y="415405"/>
                  </a:lnTo>
                  <a:lnTo>
                    <a:pt x="84501" y="369986"/>
                  </a:lnTo>
                  <a:lnTo>
                    <a:pt x="65709" y="323624"/>
                  </a:lnTo>
                  <a:lnTo>
                    <a:pt x="49099" y="276394"/>
                  </a:lnTo>
                  <a:lnTo>
                    <a:pt x="34705" y="228373"/>
                  </a:lnTo>
                  <a:lnTo>
                    <a:pt x="22564" y="179637"/>
                  </a:lnTo>
                  <a:lnTo>
                    <a:pt x="12709" y="130261"/>
                  </a:lnTo>
                  <a:lnTo>
                    <a:pt x="5176" y="80322"/>
                  </a:lnTo>
                  <a:lnTo>
                    <a:pt x="0" y="29895"/>
                  </a:lnTo>
                  <a:lnTo>
                    <a:pt x="379818" y="0"/>
                  </a:lnTo>
                  <a:lnTo>
                    <a:pt x="385379" y="48511"/>
                  </a:lnTo>
                  <a:lnTo>
                    <a:pt x="394324" y="96263"/>
                  </a:lnTo>
                  <a:lnTo>
                    <a:pt x="406577" y="143090"/>
                  </a:lnTo>
                  <a:lnTo>
                    <a:pt x="422061" y="188827"/>
                  </a:lnTo>
                  <a:lnTo>
                    <a:pt x="440701" y="233310"/>
                  </a:lnTo>
                  <a:lnTo>
                    <a:pt x="462421" y="276372"/>
                  </a:lnTo>
                  <a:lnTo>
                    <a:pt x="487144" y="317850"/>
                  </a:lnTo>
                  <a:lnTo>
                    <a:pt x="514794" y="357579"/>
                  </a:lnTo>
                  <a:lnTo>
                    <a:pt x="545296" y="395392"/>
                  </a:lnTo>
                  <a:lnTo>
                    <a:pt x="578573" y="431126"/>
                  </a:lnTo>
                  <a:lnTo>
                    <a:pt x="309168" y="700532"/>
                  </a:lnTo>
                  <a:close/>
                </a:path>
              </a:pathLst>
            </a:custGeom>
            <a:solidFill>
              <a:srgbClr val="FF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744683" y="2947857"/>
            <a:ext cx="496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15%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99885" y="2947857"/>
            <a:ext cx="496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15%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5086" y="2947857"/>
            <a:ext cx="4965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70%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68" rIns="0" bIns="0" rtlCol="0">
            <a:spAutoFit/>
          </a:bodyPr>
          <a:lstStyle/>
          <a:p>
            <a:pPr marL="2089785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Split</a:t>
            </a:r>
            <a:r>
              <a:rPr spc="-4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10" dirty="0"/>
              <a:t>Learning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520654" y="3633663"/>
            <a:ext cx="95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Test</a:t>
            </a:r>
            <a:r>
              <a:rPr sz="20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Set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1000" y="3633663"/>
            <a:ext cx="1377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Training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Set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5308" y="3633663"/>
            <a:ext cx="1588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Validation</a:t>
            </a:r>
            <a:r>
              <a:rPr sz="200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Set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10" name="object 20"/>
          <p:cNvGrpSpPr/>
          <p:nvPr/>
        </p:nvGrpSpPr>
        <p:grpSpPr>
          <a:xfrm>
            <a:off x="3224124" y="1358995"/>
            <a:ext cx="2159000" cy="1846580"/>
            <a:chOff x="3224124" y="1358995"/>
            <a:chExt cx="2159000" cy="1846580"/>
          </a:xfrm>
        </p:grpSpPr>
        <p:sp>
          <p:nvSpPr>
            <p:cNvPr id="21" name="object 21"/>
            <p:cNvSpPr/>
            <p:nvPr/>
          </p:nvSpPr>
          <p:spPr>
            <a:xfrm>
              <a:off x="4788562" y="1811325"/>
              <a:ext cx="582295" cy="1381760"/>
            </a:xfrm>
            <a:custGeom>
              <a:avLst/>
              <a:gdLst/>
              <a:ahLst/>
              <a:cxnLst/>
              <a:rect l="l" t="t" r="r" b="b"/>
              <a:pathLst>
                <a:path w="582295" h="1381760">
                  <a:moveTo>
                    <a:pt x="378117" y="0"/>
                  </a:moveTo>
                  <a:lnTo>
                    <a:pt x="405995" y="40260"/>
                  </a:lnTo>
                  <a:lnTo>
                    <a:pt x="431802" y="81397"/>
                  </a:lnTo>
                  <a:lnTo>
                    <a:pt x="455542" y="123341"/>
                  </a:lnTo>
                  <a:lnTo>
                    <a:pt x="477221" y="166024"/>
                  </a:lnTo>
                  <a:lnTo>
                    <a:pt x="496845" y="209376"/>
                  </a:lnTo>
                  <a:lnTo>
                    <a:pt x="514418" y="253329"/>
                  </a:lnTo>
                  <a:lnTo>
                    <a:pt x="529946" y="297814"/>
                  </a:lnTo>
                  <a:lnTo>
                    <a:pt x="543434" y="342761"/>
                  </a:lnTo>
                  <a:lnTo>
                    <a:pt x="554889" y="388103"/>
                  </a:lnTo>
                  <a:lnTo>
                    <a:pt x="564315" y="433770"/>
                  </a:lnTo>
                  <a:lnTo>
                    <a:pt x="571717" y="479694"/>
                  </a:lnTo>
                  <a:lnTo>
                    <a:pt x="577102" y="525805"/>
                  </a:lnTo>
                  <a:lnTo>
                    <a:pt x="580475" y="572035"/>
                  </a:lnTo>
                  <a:lnTo>
                    <a:pt x="581840" y="618315"/>
                  </a:lnTo>
                  <a:lnTo>
                    <a:pt x="581204" y="664575"/>
                  </a:lnTo>
                  <a:lnTo>
                    <a:pt x="578572" y="710748"/>
                  </a:lnTo>
                  <a:lnTo>
                    <a:pt x="573949" y="756765"/>
                  </a:lnTo>
                  <a:lnTo>
                    <a:pt x="567341" y="802556"/>
                  </a:lnTo>
                  <a:lnTo>
                    <a:pt x="558753" y="848052"/>
                  </a:lnTo>
                  <a:lnTo>
                    <a:pt x="548190" y="893185"/>
                  </a:lnTo>
                  <a:lnTo>
                    <a:pt x="535659" y="937886"/>
                  </a:lnTo>
                  <a:lnTo>
                    <a:pt x="521163" y="982087"/>
                  </a:lnTo>
                  <a:lnTo>
                    <a:pt x="504710" y="1025717"/>
                  </a:lnTo>
                  <a:lnTo>
                    <a:pt x="486304" y="1068709"/>
                  </a:lnTo>
                  <a:lnTo>
                    <a:pt x="465950" y="1110993"/>
                  </a:lnTo>
                  <a:lnTo>
                    <a:pt x="443655" y="1152501"/>
                  </a:lnTo>
                  <a:lnTo>
                    <a:pt x="419423" y="1193164"/>
                  </a:lnTo>
                  <a:lnTo>
                    <a:pt x="393260" y="1232913"/>
                  </a:lnTo>
                  <a:lnTo>
                    <a:pt x="365171" y="1271679"/>
                  </a:lnTo>
                  <a:lnTo>
                    <a:pt x="335162" y="1309393"/>
                  </a:lnTo>
                  <a:lnTo>
                    <a:pt x="303238" y="1345987"/>
                  </a:lnTo>
                  <a:lnTo>
                    <a:pt x="269405" y="1381391"/>
                  </a:lnTo>
                  <a:lnTo>
                    <a:pt x="0" y="1111986"/>
                  </a:lnTo>
                  <a:lnTo>
                    <a:pt x="32653" y="1076997"/>
                  </a:lnTo>
                  <a:lnTo>
                    <a:pt x="62451" y="1040285"/>
                  </a:lnTo>
                  <a:lnTo>
                    <a:pt x="89383" y="1002009"/>
                  </a:lnTo>
                  <a:lnTo>
                    <a:pt x="113436" y="962325"/>
                  </a:lnTo>
                  <a:lnTo>
                    <a:pt x="134597" y="921388"/>
                  </a:lnTo>
                  <a:lnTo>
                    <a:pt x="152855" y="879357"/>
                  </a:lnTo>
                  <a:lnTo>
                    <a:pt x="168196" y="836386"/>
                  </a:lnTo>
                  <a:lnTo>
                    <a:pt x="180609" y="792634"/>
                  </a:lnTo>
                  <a:lnTo>
                    <a:pt x="190082" y="748257"/>
                  </a:lnTo>
                  <a:lnTo>
                    <a:pt x="196601" y="703410"/>
                  </a:lnTo>
                  <a:lnTo>
                    <a:pt x="200155" y="658252"/>
                  </a:lnTo>
                  <a:lnTo>
                    <a:pt x="200731" y="612938"/>
                  </a:lnTo>
                  <a:lnTo>
                    <a:pt x="198318" y="567625"/>
                  </a:lnTo>
                  <a:lnTo>
                    <a:pt x="192902" y="522469"/>
                  </a:lnTo>
                  <a:lnTo>
                    <a:pt x="184471" y="477628"/>
                  </a:lnTo>
                  <a:lnTo>
                    <a:pt x="173013" y="433258"/>
                  </a:lnTo>
                  <a:lnTo>
                    <a:pt x="158516" y="389515"/>
                  </a:lnTo>
                  <a:lnTo>
                    <a:pt x="140967" y="346557"/>
                  </a:lnTo>
                  <a:lnTo>
                    <a:pt x="120354" y="304539"/>
                  </a:lnTo>
                  <a:lnTo>
                    <a:pt x="96665" y="263618"/>
                  </a:lnTo>
                  <a:lnTo>
                    <a:pt x="69888" y="223951"/>
                  </a:lnTo>
                  <a:lnTo>
                    <a:pt x="378117" y="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84461" y="2125454"/>
              <a:ext cx="541655" cy="432434"/>
            </a:xfrm>
            <a:custGeom>
              <a:avLst/>
              <a:gdLst/>
              <a:ahLst/>
              <a:cxnLst/>
              <a:rect l="l" t="t" r="r" b="b"/>
              <a:pathLst>
                <a:path w="541654" h="432435">
                  <a:moveTo>
                    <a:pt x="190080" y="410529"/>
                  </a:moveTo>
                  <a:lnTo>
                    <a:pt x="146514" y="430462"/>
                  </a:lnTo>
                  <a:lnTo>
                    <a:pt x="100290" y="432085"/>
                  </a:lnTo>
                  <a:lnTo>
                    <a:pt x="56830" y="416257"/>
                  </a:lnTo>
                  <a:lnTo>
                    <a:pt x="21556" y="383837"/>
                  </a:lnTo>
                  <a:lnTo>
                    <a:pt x="1623" y="340270"/>
                  </a:lnTo>
                  <a:lnTo>
                    <a:pt x="0" y="294047"/>
                  </a:lnTo>
                  <a:lnTo>
                    <a:pt x="15827" y="250587"/>
                  </a:lnTo>
                  <a:lnTo>
                    <a:pt x="48248" y="215313"/>
                  </a:lnTo>
                  <a:lnTo>
                    <a:pt x="505382" y="1511"/>
                  </a:lnTo>
                  <a:lnTo>
                    <a:pt x="523285" y="0"/>
                  </a:lnTo>
                  <a:lnTo>
                    <a:pt x="536613" y="9626"/>
                  </a:lnTo>
                  <a:lnTo>
                    <a:pt x="541650" y="25276"/>
                  </a:lnTo>
                  <a:lnTo>
                    <a:pt x="534681" y="41836"/>
                  </a:lnTo>
                  <a:lnTo>
                    <a:pt x="199390" y="403044"/>
                  </a:lnTo>
                  <a:lnTo>
                    <a:pt x="196442" y="405663"/>
                  </a:lnTo>
                  <a:lnTo>
                    <a:pt x="193337" y="408162"/>
                  </a:lnTo>
                  <a:lnTo>
                    <a:pt x="190080" y="410529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40369" y="2375058"/>
              <a:ext cx="126581" cy="12658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236824" y="1371695"/>
              <a:ext cx="1930400" cy="1821180"/>
            </a:xfrm>
            <a:custGeom>
              <a:avLst/>
              <a:gdLst/>
              <a:ahLst/>
              <a:cxnLst/>
              <a:rect l="l" t="t" r="r" b="b"/>
              <a:pathLst>
                <a:path w="1930400" h="1821180">
                  <a:moveTo>
                    <a:pt x="312459" y="1821021"/>
                  </a:moveTo>
                  <a:lnTo>
                    <a:pt x="277957" y="1784872"/>
                  </a:lnTo>
                  <a:lnTo>
                    <a:pt x="245381" y="1747390"/>
                  </a:lnTo>
                  <a:lnTo>
                    <a:pt x="214747" y="1708650"/>
                  </a:lnTo>
                  <a:lnTo>
                    <a:pt x="186075" y="1668726"/>
                  </a:lnTo>
                  <a:lnTo>
                    <a:pt x="159383" y="1627694"/>
                  </a:lnTo>
                  <a:lnTo>
                    <a:pt x="134687" y="1585628"/>
                  </a:lnTo>
                  <a:lnTo>
                    <a:pt x="112007" y="1542604"/>
                  </a:lnTo>
                  <a:lnTo>
                    <a:pt x="91360" y="1498695"/>
                  </a:lnTo>
                  <a:lnTo>
                    <a:pt x="72765" y="1453977"/>
                  </a:lnTo>
                  <a:lnTo>
                    <a:pt x="56238" y="1408525"/>
                  </a:lnTo>
                  <a:lnTo>
                    <a:pt x="41799" y="1362414"/>
                  </a:lnTo>
                  <a:lnTo>
                    <a:pt x="29465" y="1315718"/>
                  </a:lnTo>
                  <a:lnTo>
                    <a:pt x="19253" y="1268512"/>
                  </a:lnTo>
                  <a:lnTo>
                    <a:pt x="11183" y="1220872"/>
                  </a:lnTo>
                  <a:lnTo>
                    <a:pt x="5272" y="1172871"/>
                  </a:lnTo>
                  <a:lnTo>
                    <a:pt x="1539" y="1124585"/>
                  </a:lnTo>
                  <a:lnTo>
                    <a:pt x="0" y="1076089"/>
                  </a:lnTo>
                  <a:lnTo>
                    <a:pt x="673" y="1027457"/>
                  </a:lnTo>
                  <a:lnTo>
                    <a:pt x="3578" y="978765"/>
                  </a:lnTo>
                  <a:lnTo>
                    <a:pt x="8732" y="930086"/>
                  </a:lnTo>
                  <a:lnTo>
                    <a:pt x="16153" y="881497"/>
                  </a:lnTo>
                  <a:lnTo>
                    <a:pt x="25858" y="833072"/>
                  </a:lnTo>
                  <a:lnTo>
                    <a:pt x="37866" y="784885"/>
                  </a:lnTo>
                  <a:lnTo>
                    <a:pt x="52195" y="737012"/>
                  </a:lnTo>
                  <a:lnTo>
                    <a:pt x="68741" y="689860"/>
                  </a:lnTo>
                  <a:lnTo>
                    <a:pt x="87349" y="643817"/>
                  </a:lnTo>
                  <a:lnTo>
                    <a:pt x="107960" y="598935"/>
                  </a:lnTo>
                  <a:lnTo>
                    <a:pt x="130516" y="555264"/>
                  </a:lnTo>
                  <a:lnTo>
                    <a:pt x="154958" y="512853"/>
                  </a:lnTo>
                  <a:lnTo>
                    <a:pt x="181228" y="471752"/>
                  </a:lnTo>
                  <a:lnTo>
                    <a:pt x="209267" y="432011"/>
                  </a:lnTo>
                  <a:lnTo>
                    <a:pt x="239017" y="393681"/>
                  </a:lnTo>
                  <a:lnTo>
                    <a:pt x="270419" y="356811"/>
                  </a:lnTo>
                  <a:lnTo>
                    <a:pt x="303414" y="321452"/>
                  </a:lnTo>
                  <a:lnTo>
                    <a:pt x="337945" y="287652"/>
                  </a:lnTo>
                  <a:lnTo>
                    <a:pt x="373952" y="255463"/>
                  </a:lnTo>
                  <a:lnTo>
                    <a:pt x="411378" y="224935"/>
                  </a:lnTo>
                  <a:lnTo>
                    <a:pt x="450162" y="196116"/>
                  </a:lnTo>
                  <a:lnTo>
                    <a:pt x="490248" y="169058"/>
                  </a:lnTo>
                  <a:lnTo>
                    <a:pt x="531576" y="143811"/>
                  </a:lnTo>
                  <a:lnTo>
                    <a:pt x="574089" y="120423"/>
                  </a:lnTo>
                  <a:lnTo>
                    <a:pt x="617726" y="98946"/>
                  </a:lnTo>
                  <a:lnTo>
                    <a:pt x="662430" y="79429"/>
                  </a:lnTo>
                  <a:lnTo>
                    <a:pt x="708143" y="61922"/>
                  </a:lnTo>
                  <a:lnTo>
                    <a:pt x="754805" y="46475"/>
                  </a:lnTo>
                  <a:lnTo>
                    <a:pt x="802359" y="33139"/>
                  </a:lnTo>
                  <a:lnTo>
                    <a:pt x="850745" y="21963"/>
                  </a:lnTo>
                  <a:lnTo>
                    <a:pt x="899906" y="12997"/>
                  </a:lnTo>
                  <a:lnTo>
                    <a:pt x="949431" y="6333"/>
                  </a:lnTo>
                  <a:lnTo>
                    <a:pt x="998903" y="2010"/>
                  </a:lnTo>
                  <a:lnTo>
                    <a:pt x="1048250" y="0"/>
                  </a:lnTo>
                  <a:lnTo>
                    <a:pt x="1097402" y="271"/>
                  </a:lnTo>
                  <a:lnTo>
                    <a:pt x="1146287" y="2796"/>
                  </a:lnTo>
                  <a:lnTo>
                    <a:pt x="1194834" y="7543"/>
                  </a:lnTo>
                  <a:lnTo>
                    <a:pt x="1242973" y="14485"/>
                  </a:lnTo>
                  <a:lnTo>
                    <a:pt x="1290631" y="23592"/>
                  </a:lnTo>
                  <a:lnTo>
                    <a:pt x="1337739" y="34833"/>
                  </a:lnTo>
                  <a:lnTo>
                    <a:pt x="1384224" y="48180"/>
                  </a:lnTo>
                  <a:lnTo>
                    <a:pt x="1430015" y="63603"/>
                  </a:lnTo>
                  <a:lnTo>
                    <a:pt x="1475043" y="81073"/>
                  </a:lnTo>
                  <a:lnTo>
                    <a:pt x="1519234" y="100560"/>
                  </a:lnTo>
                  <a:lnTo>
                    <a:pt x="1562519" y="122035"/>
                  </a:lnTo>
                  <a:lnTo>
                    <a:pt x="1604827" y="145468"/>
                  </a:lnTo>
                  <a:lnTo>
                    <a:pt x="1646085" y="170830"/>
                  </a:lnTo>
                  <a:lnTo>
                    <a:pt x="1686223" y="198091"/>
                  </a:lnTo>
                  <a:lnTo>
                    <a:pt x="1725170" y="227223"/>
                  </a:lnTo>
                  <a:lnTo>
                    <a:pt x="1762855" y="258194"/>
                  </a:lnTo>
                  <a:lnTo>
                    <a:pt x="1799206" y="290977"/>
                  </a:lnTo>
                  <a:lnTo>
                    <a:pt x="1834153" y="325541"/>
                  </a:lnTo>
                  <a:lnTo>
                    <a:pt x="1867624" y="361858"/>
                  </a:lnTo>
                  <a:lnTo>
                    <a:pt x="1899549" y="399897"/>
                  </a:lnTo>
                  <a:lnTo>
                    <a:pt x="1929855" y="439629"/>
                  </a:lnTo>
                  <a:lnTo>
                    <a:pt x="1621626" y="663581"/>
                  </a:lnTo>
                  <a:lnTo>
                    <a:pt x="1592009" y="625676"/>
                  </a:lnTo>
                  <a:lnTo>
                    <a:pt x="1560103" y="590242"/>
                  </a:lnTo>
                  <a:lnTo>
                    <a:pt x="1526062" y="557342"/>
                  </a:lnTo>
                  <a:lnTo>
                    <a:pt x="1490042" y="527040"/>
                  </a:lnTo>
                  <a:lnTo>
                    <a:pt x="1452196" y="499400"/>
                  </a:lnTo>
                  <a:lnTo>
                    <a:pt x="1412679" y="474487"/>
                  </a:lnTo>
                  <a:lnTo>
                    <a:pt x="1371644" y="452363"/>
                  </a:lnTo>
                  <a:lnTo>
                    <a:pt x="1329247" y="433092"/>
                  </a:lnTo>
                  <a:lnTo>
                    <a:pt x="1285641" y="416740"/>
                  </a:lnTo>
                  <a:lnTo>
                    <a:pt x="1240982" y="403369"/>
                  </a:lnTo>
                  <a:lnTo>
                    <a:pt x="1195422" y="393043"/>
                  </a:lnTo>
                  <a:lnTo>
                    <a:pt x="1149116" y="385827"/>
                  </a:lnTo>
                  <a:lnTo>
                    <a:pt x="1102219" y="381784"/>
                  </a:lnTo>
                  <a:lnTo>
                    <a:pt x="1054885" y="380978"/>
                  </a:lnTo>
                  <a:lnTo>
                    <a:pt x="1007269" y="383474"/>
                  </a:lnTo>
                  <a:lnTo>
                    <a:pt x="959523" y="389334"/>
                  </a:lnTo>
                  <a:lnTo>
                    <a:pt x="912304" y="398515"/>
                  </a:lnTo>
                  <a:lnTo>
                    <a:pt x="866247" y="410856"/>
                  </a:lnTo>
                  <a:lnTo>
                    <a:pt x="821478" y="426250"/>
                  </a:lnTo>
                  <a:lnTo>
                    <a:pt x="778126" y="444587"/>
                  </a:lnTo>
                  <a:lnTo>
                    <a:pt x="736317" y="465759"/>
                  </a:lnTo>
                  <a:lnTo>
                    <a:pt x="696178" y="489658"/>
                  </a:lnTo>
                  <a:lnTo>
                    <a:pt x="657836" y="516176"/>
                  </a:lnTo>
                  <a:lnTo>
                    <a:pt x="621418" y="545203"/>
                  </a:lnTo>
                  <a:lnTo>
                    <a:pt x="587050" y="576632"/>
                  </a:lnTo>
                  <a:lnTo>
                    <a:pt x="554861" y="610353"/>
                  </a:lnTo>
                  <a:lnTo>
                    <a:pt x="524977" y="646259"/>
                  </a:lnTo>
                  <a:lnTo>
                    <a:pt x="497525" y="684242"/>
                  </a:lnTo>
                  <a:lnTo>
                    <a:pt x="472631" y="724191"/>
                  </a:lnTo>
                  <a:lnTo>
                    <a:pt x="450424" y="766000"/>
                  </a:lnTo>
                  <a:lnTo>
                    <a:pt x="431029" y="809560"/>
                  </a:lnTo>
                  <a:lnTo>
                    <a:pt x="414575" y="854761"/>
                  </a:lnTo>
                  <a:lnTo>
                    <a:pt x="401317" y="901002"/>
                  </a:lnTo>
                  <a:lnTo>
                    <a:pt x="391403" y="947642"/>
                  </a:lnTo>
                  <a:lnTo>
                    <a:pt x="384794" y="994519"/>
                  </a:lnTo>
                  <a:lnTo>
                    <a:pt x="381451" y="1041471"/>
                  </a:lnTo>
                  <a:lnTo>
                    <a:pt x="381334" y="1088336"/>
                  </a:lnTo>
                  <a:lnTo>
                    <a:pt x="384405" y="1134950"/>
                  </a:lnTo>
                  <a:lnTo>
                    <a:pt x="390625" y="1181152"/>
                  </a:lnTo>
                  <a:lnTo>
                    <a:pt x="399954" y="1226779"/>
                  </a:lnTo>
                  <a:lnTo>
                    <a:pt x="412354" y="1271668"/>
                  </a:lnTo>
                  <a:lnTo>
                    <a:pt x="427787" y="1315659"/>
                  </a:lnTo>
                  <a:lnTo>
                    <a:pt x="446212" y="1358587"/>
                  </a:lnTo>
                  <a:lnTo>
                    <a:pt x="467590" y="1400291"/>
                  </a:lnTo>
                  <a:lnTo>
                    <a:pt x="491884" y="1440608"/>
                  </a:lnTo>
                  <a:lnTo>
                    <a:pt x="519054" y="1479376"/>
                  </a:lnTo>
                  <a:lnTo>
                    <a:pt x="549060" y="1516433"/>
                  </a:lnTo>
                  <a:lnTo>
                    <a:pt x="581865" y="1551616"/>
                  </a:lnTo>
                  <a:lnTo>
                    <a:pt x="312459" y="1821021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5"/>
          <p:cNvGrpSpPr/>
          <p:nvPr/>
        </p:nvGrpSpPr>
        <p:grpSpPr>
          <a:xfrm>
            <a:off x="6068984" y="1358770"/>
            <a:ext cx="2159000" cy="1847214"/>
            <a:chOff x="6068984" y="1358770"/>
            <a:chExt cx="2159000" cy="1847214"/>
          </a:xfrm>
        </p:grpSpPr>
        <p:sp>
          <p:nvSpPr>
            <p:cNvPr id="26" name="object 26"/>
            <p:cNvSpPr/>
            <p:nvPr/>
          </p:nvSpPr>
          <p:spPr>
            <a:xfrm>
              <a:off x="6081684" y="1371470"/>
              <a:ext cx="2133600" cy="1821814"/>
            </a:xfrm>
            <a:custGeom>
              <a:avLst/>
              <a:gdLst/>
              <a:ahLst/>
              <a:cxnLst/>
              <a:rect l="l" t="t" r="r" b="b"/>
              <a:pathLst>
                <a:path w="2133600" h="1821814">
                  <a:moveTo>
                    <a:pt x="3230" y="1150610"/>
                  </a:moveTo>
                  <a:lnTo>
                    <a:pt x="494" y="1101573"/>
                  </a:lnTo>
                  <a:lnTo>
                    <a:pt x="0" y="1052845"/>
                  </a:lnTo>
                  <a:lnTo>
                    <a:pt x="1708" y="1004484"/>
                  </a:lnTo>
                  <a:lnTo>
                    <a:pt x="5579" y="956551"/>
                  </a:lnTo>
                  <a:lnTo>
                    <a:pt x="11574" y="909102"/>
                  </a:lnTo>
                  <a:lnTo>
                    <a:pt x="19655" y="862198"/>
                  </a:lnTo>
                  <a:lnTo>
                    <a:pt x="29781" y="815897"/>
                  </a:lnTo>
                  <a:lnTo>
                    <a:pt x="41913" y="770257"/>
                  </a:lnTo>
                  <a:lnTo>
                    <a:pt x="56013" y="725337"/>
                  </a:lnTo>
                  <a:lnTo>
                    <a:pt x="72041" y="681195"/>
                  </a:lnTo>
                  <a:lnTo>
                    <a:pt x="89957" y="637892"/>
                  </a:lnTo>
                  <a:lnTo>
                    <a:pt x="109724" y="595484"/>
                  </a:lnTo>
                  <a:lnTo>
                    <a:pt x="131300" y="554032"/>
                  </a:lnTo>
                  <a:lnTo>
                    <a:pt x="154648" y="513593"/>
                  </a:lnTo>
                  <a:lnTo>
                    <a:pt x="179727" y="474226"/>
                  </a:lnTo>
                  <a:lnTo>
                    <a:pt x="206499" y="435991"/>
                  </a:lnTo>
                  <a:lnTo>
                    <a:pt x="234925" y="398945"/>
                  </a:lnTo>
                  <a:lnTo>
                    <a:pt x="264965" y="363148"/>
                  </a:lnTo>
                  <a:lnTo>
                    <a:pt x="296580" y="328657"/>
                  </a:lnTo>
                  <a:lnTo>
                    <a:pt x="329730" y="295533"/>
                  </a:lnTo>
                  <a:lnTo>
                    <a:pt x="364378" y="263833"/>
                  </a:lnTo>
                  <a:lnTo>
                    <a:pt x="400482" y="233616"/>
                  </a:lnTo>
                  <a:lnTo>
                    <a:pt x="438005" y="204941"/>
                  </a:lnTo>
                  <a:lnTo>
                    <a:pt x="476907" y="177866"/>
                  </a:lnTo>
                  <a:lnTo>
                    <a:pt x="517148" y="152451"/>
                  </a:lnTo>
                  <a:lnTo>
                    <a:pt x="558690" y="128754"/>
                  </a:lnTo>
                  <a:lnTo>
                    <a:pt x="601494" y="106834"/>
                  </a:lnTo>
                  <a:lnTo>
                    <a:pt x="645519" y="86748"/>
                  </a:lnTo>
                  <a:lnTo>
                    <a:pt x="690727" y="68557"/>
                  </a:lnTo>
                  <a:lnTo>
                    <a:pt x="737079" y="52319"/>
                  </a:lnTo>
                  <a:lnTo>
                    <a:pt x="784122" y="38211"/>
                  </a:lnTo>
                  <a:lnTo>
                    <a:pt x="831389" y="26355"/>
                  </a:lnTo>
                  <a:lnTo>
                    <a:pt x="878812" y="16726"/>
                  </a:lnTo>
                  <a:lnTo>
                    <a:pt x="926325" y="9301"/>
                  </a:lnTo>
                  <a:lnTo>
                    <a:pt x="973862" y="4054"/>
                  </a:lnTo>
                  <a:lnTo>
                    <a:pt x="1021356" y="962"/>
                  </a:lnTo>
                  <a:lnTo>
                    <a:pt x="1068742" y="0"/>
                  </a:lnTo>
                  <a:lnTo>
                    <a:pt x="1115954" y="1142"/>
                  </a:lnTo>
                  <a:lnTo>
                    <a:pt x="1162924" y="4366"/>
                  </a:lnTo>
                  <a:lnTo>
                    <a:pt x="1209587" y="9647"/>
                  </a:lnTo>
                  <a:lnTo>
                    <a:pt x="1255877" y="16959"/>
                  </a:lnTo>
                  <a:lnTo>
                    <a:pt x="1301727" y="26279"/>
                  </a:lnTo>
                  <a:lnTo>
                    <a:pt x="1347071" y="37583"/>
                  </a:lnTo>
                  <a:lnTo>
                    <a:pt x="1391843" y="50845"/>
                  </a:lnTo>
                  <a:lnTo>
                    <a:pt x="1435976" y="66042"/>
                  </a:lnTo>
                  <a:lnTo>
                    <a:pt x="1479405" y="83148"/>
                  </a:lnTo>
                  <a:lnTo>
                    <a:pt x="1522063" y="102141"/>
                  </a:lnTo>
                  <a:lnTo>
                    <a:pt x="1563884" y="122994"/>
                  </a:lnTo>
                  <a:lnTo>
                    <a:pt x="1604802" y="145684"/>
                  </a:lnTo>
                  <a:lnTo>
                    <a:pt x="1644750" y="170186"/>
                  </a:lnTo>
                  <a:lnTo>
                    <a:pt x="1683663" y="196475"/>
                  </a:lnTo>
                  <a:lnTo>
                    <a:pt x="1721473" y="224529"/>
                  </a:lnTo>
                  <a:lnTo>
                    <a:pt x="1758115" y="254321"/>
                  </a:lnTo>
                  <a:lnTo>
                    <a:pt x="1793523" y="285827"/>
                  </a:lnTo>
                  <a:lnTo>
                    <a:pt x="1827630" y="319024"/>
                  </a:lnTo>
                  <a:lnTo>
                    <a:pt x="1860370" y="353886"/>
                  </a:lnTo>
                  <a:lnTo>
                    <a:pt x="1891677" y="390389"/>
                  </a:lnTo>
                  <a:lnTo>
                    <a:pt x="1921485" y="428509"/>
                  </a:lnTo>
                  <a:lnTo>
                    <a:pt x="1949727" y="468222"/>
                  </a:lnTo>
                  <a:lnTo>
                    <a:pt x="1976337" y="509502"/>
                  </a:lnTo>
                  <a:lnTo>
                    <a:pt x="2001037" y="551953"/>
                  </a:lnTo>
                  <a:lnTo>
                    <a:pt x="2023600" y="595146"/>
                  </a:lnTo>
                  <a:lnTo>
                    <a:pt x="2044033" y="639010"/>
                  </a:lnTo>
                  <a:lnTo>
                    <a:pt x="2062345" y="683477"/>
                  </a:lnTo>
                  <a:lnTo>
                    <a:pt x="2078544" y="728476"/>
                  </a:lnTo>
                  <a:lnTo>
                    <a:pt x="2092638" y="773936"/>
                  </a:lnTo>
                  <a:lnTo>
                    <a:pt x="2104636" y="819788"/>
                  </a:lnTo>
                  <a:lnTo>
                    <a:pt x="2114546" y="865962"/>
                  </a:lnTo>
                  <a:lnTo>
                    <a:pt x="2122376" y="912387"/>
                  </a:lnTo>
                  <a:lnTo>
                    <a:pt x="2128135" y="958994"/>
                  </a:lnTo>
                  <a:lnTo>
                    <a:pt x="2131830" y="1005712"/>
                  </a:lnTo>
                  <a:lnTo>
                    <a:pt x="2133471" y="1052471"/>
                  </a:lnTo>
                  <a:lnTo>
                    <a:pt x="2133065" y="1099201"/>
                  </a:lnTo>
                  <a:lnTo>
                    <a:pt x="2130621" y="1145831"/>
                  </a:lnTo>
                  <a:lnTo>
                    <a:pt x="2126147" y="1192293"/>
                  </a:lnTo>
                  <a:lnTo>
                    <a:pt x="2119651" y="1238516"/>
                  </a:lnTo>
                  <a:lnTo>
                    <a:pt x="2111142" y="1284429"/>
                  </a:lnTo>
                  <a:lnTo>
                    <a:pt x="2100628" y="1329962"/>
                  </a:lnTo>
                  <a:lnTo>
                    <a:pt x="2088117" y="1375046"/>
                  </a:lnTo>
                  <a:lnTo>
                    <a:pt x="2073617" y="1419610"/>
                  </a:lnTo>
                  <a:lnTo>
                    <a:pt x="2057138" y="1463585"/>
                  </a:lnTo>
                  <a:lnTo>
                    <a:pt x="2038686" y="1506899"/>
                  </a:lnTo>
                  <a:lnTo>
                    <a:pt x="2018271" y="1549484"/>
                  </a:lnTo>
                  <a:lnTo>
                    <a:pt x="1995901" y="1591268"/>
                  </a:lnTo>
                  <a:lnTo>
                    <a:pt x="1971584" y="1632183"/>
                  </a:lnTo>
                  <a:lnTo>
                    <a:pt x="1945328" y="1672157"/>
                  </a:lnTo>
                  <a:lnTo>
                    <a:pt x="1917141" y="1711120"/>
                  </a:lnTo>
                  <a:lnTo>
                    <a:pt x="1887033" y="1749003"/>
                  </a:lnTo>
                  <a:lnTo>
                    <a:pt x="1855011" y="1785735"/>
                  </a:lnTo>
                  <a:lnTo>
                    <a:pt x="1821083" y="1821247"/>
                  </a:lnTo>
                  <a:lnTo>
                    <a:pt x="1551678" y="1551841"/>
                  </a:lnTo>
                  <a:lnTo>
                    <a:pt x="1585555" y="1515434"/>
                  </a:lnTo>
                  <a:lnTo>
                    <a:pt x="1616371" y="1477136"/>
                  </a:lnTo>
                  <a:lnTo>
                    <a:pt x="1644104" y="1437123"/>
                  </a:lnTo>
                  <a:lnTo>
                    <a:pt x="1668734" y="1395574"/>
                  </a:lnTo>
                  <a:lnTo>
                    <a:pt x="1690239" y="1352665"/>
                  </a:lnTo>
                  <a:lnTo>
                    <a:pt x="1708599" y="1308575"/>
                  </a:lnTo>
                  <a:lnTo>
                    <a:pt x="1723792" y="1263481"/>
                  </a:lnTo>
                  <a:lnTo>
                    <a:pt x="1735797" y="1217559"/>
                  </a:lnTo>
                  <a:lnTo>
                    <a:pt x="1744594" y="1170988"/>
                  </a:lnTo>
                  <a:lnTo>
                    <a:pt x="1750162" y="1123945"/>
                  </a:lnTo>
                  <a:lnTo>
                    <a:pt x="1752478" y="1076608"/>
                  </a:lnTo>
                  <a:lnTo>
                    <a:pt x="1751524" y="1029152"/>
                  </a:lnTo>
                  <a:lnTo>
                    <a:pt x="1747276" y="981757"/>
                  </a:lnTo>
                  <a:lnTo>
                    <a:pt x="1739716" y="934600"/>
                  </a:lnTo>
                  <a:lnTo>
                    <a:pt x="1728820" y="887857"/>
                  </a:lnTo>
                  <a:lnTo>
                    <a:pt x="1714569" y="841706"/>
                  </a:lnTo>
                  <a:lnTo>
                    <a:pt x="1696942" y="796325"/>
                  </a:lnTo>
                  <a:lnTo>
                    <a:pt x="1675917" y="751892"/>
                  </a:lnTo>
                  <a:lnTo>
                    <a:pt x="1651474" y="708582"/>
                  </a:lnTo>
                  <a:lnTo>
                    <a:pt x="1623981" y="667141"/>
                  </a:lnTo>
                  <a:lnTo>
                    <a:pt x="1593935" y="628236"/>
                  </a:lnTo>
                  <a:lnTo>
                    <a:pt x="1561502" y="591928"/>
                  </a:lnTo>
                  <a:lnTo>
                    <a:pt x="1526851" y="558279"/>
                  </a:lnTo>
                  <a:lnTo>
                    <a:pt x="1490149" y="527351"/>
                  </a:lnTo>
                  <a:lnTo>
                    <a:pt x="1451563" y="499205"/>
                  </a:lnTo>
                  <a:lnTo>
                    <a:pt x="1411262" y="473905"/>
                  </a:lnTo>
                  <a:lnTo>
                    <a:pt x="1369412" y="451510"/>
                  </a:lnTo>
                  <a:lnTo>
                    <a:pt x="1326182" y="432084"/>
                  </a:lnTo>
                  <a:lnTo>
                    <a:pt x="1281738" y="415688"/>
                  </a:lnTo>
                  <a:lnTo>
                    <a:pt x="1236250" y="402384"/>
                  </a:lnTo>
                  <a:lnTo>
                    <a:pt x="1189883" y="392234"/>
                  </a:lnTo>
                  <a:lnTo>
                    <a:pt x="1142806" y="385299"/>
                  </a:lnTo>
                  <a:lnTo>
                    <a:pt x="1095186" y="381642"/>
                  </a:lnTo>
                  <a:lnTo>
                    <a:pt x="1047191" y="381324"/>
                  </a:lnTo>
                  <a:lnTo>
                    <a:pt x="998989" y="384407"/>
                  </a:lnTo>
                  <a:lnTo>
                    <a:pt x="950747" y="390953"/>
                  </a:lnTo>
                  <a:lnTo>
                    <a:pt x="902633" y="401024"/>
                  </a:lnTo>
                  <a:lnTo>
                    <a:pt x="854814" y="414681"/>
                  </a:lnTo>
                  <a:lnTo>
                    <a:pt x="808100" y="431739"/>
                  </a:lnTo>
                  <a:lnTo>
                    <a:pt x="763255" y="451872"/>
                  </a:lnTo>
                  <a:lnTo>
                    <a:pt x="720378" y="474932"/>
                  </a:lnTo>
                  <a:lnTo>
                    <a:pt x="679570" y="500770"/>
                  </a:lnTo>
                  <a:lnTo>
                    <a:pt x="640928" y="529238"/>
                  </a:lnTo>
                  <a:lnTo>
                    <a:pt x="604552" y="560187"/>
                  </a:lnTo>
                  <a:lnTo>
                    <a:pt x="570542" y="593468"/>
                  </a:lnTo>
                  <a:lnTo>
                    <a:pt x="538997" y="628934"/>
                  </a:lnTo>
                  <a:lnTo>
                    <a:pt x="510015" y="666434"/>
                  </a:lnTo>
                  <a:lnTo>
                    <a:pt x="483697" y="705822"/>
                  </a:lnTo>
                  <a:lnTo>
                    <a:pt x="460141" y="746948"/>
                  </a:lnTo>
                  <a:lnTo>
                    <a:pt x="439446" y="789664"/>
                  </a:lnTo>
                  <a:lnTo>
                    <a:pt x="421713" y="833821"/>
                  </a:lnTo>
                  <a:lnTo>
                    <a:pt x="407039" y="879271"/>
                  </a:lnTo>
                  <a:lnTo>
                    <a:pt x="395526" y="925865"/>
                  </a:lnTo>
                  <a:lnTo>
                    <a:pt x="387270" y="973455"/>
                  </a:lnTo>
                  <a:lnTo>
                    <a:pt x="382373" y="1021893"/>
                  </a:lnTo>
                  <a:lnTo>
                    <a:pt x="380933" y="1071029"/>
                  </a:lnTo>
                  <a:lnTo>
                    <a:pt x="383049" y="1120715"/>
                  </a:lnTo>
                  <a:lnTo>
                    <a:pt x="3230" y="115061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34021" y="2318097"/>
              <a:ext cx="635000" cy="241300"/>
            </a:xfrm>
            <a:custGeom>
              <a:avLst/>
              <a:gdLst/>
              <a:ahLst/>
              <a:cxnLst/>
              <a:rect l="l" t="t" r="r" b="b"/>
              <a:pathLst>
                <a:path w="635000" h="241300">
                  <a:moveTo>
                    <a:pt x="504938" y="0"/>
                  </a:moveTo>
                  <a:lnTo>
                    <a:pt x="552500" y="5767"/>
                  </a:lnTo>
                  <a:lnTo>
                    <a:pt x="592760" y="28535"/>
                  </a:lnTo>
                  <a:lnTo>
                    <a:pt x="621545" y="64738"/>
                  </a:lnTo>
                  <a:lnTo>
                    <a:pt x="634682" y="110812"/>
                  </a:lnTo>
                  <a:lnTo>
                    <a:pt x="628915" y="158373"/>
                  </a:lnTo>
                  <a:lnTo>
                    <a:pt x="606147" y="198634"/>
                  </a:lnTo>
                  <a:lnTo>
                    <a:pt x="569944" y="227419"/>
                  </a:lnTo>
                  <a:lnTo>
                    <a:pt x="523870" y="240556"/>
                  </a:lnTo>
                  <a:lnTo>
                    <a:pt x="515873" y="240988"/>
                  </a:lnTo>
                  <a:lnTo>
                    <a:pt x="511931" y="240910"/>
                  </a:lnTo>
                  <a:lnTo>
                    <a:pt x="22388" y="184000"/>
                  </a:lnTo>
                  <a:lnTo>
                    <a:pt x="6333" y="175934"/>
                  </a:lnTo>
                  <a:lnTo>
                    <a:pt x="0" y="160762"/>
                  </a:lnTo>
                  <a:lnTo>
                    <a:pt x="3882" y="144786"/>
                  </a:lnTo>
                  <a:lnTo>
                    <a:pt x="493090" y="1517"/>
                  </a:lnTo>
                  <a:lnTo>
                    <a:pt x="504938" y="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4619" y="2374615"/>
              <a:ext cx="127527" cy="1275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084913" y="2492184"/>
              <a:ext cx="579120" cy="701040"/>
            </a:xfrm>
            <a:custGeom>
              <a:avLst/>
              <a:gdLst/>
              <a:ahLst/>
              <a:cxnLst/>
              <a:rect l="l" t="t" r="r" b="b"/>
              <a:pathLst>
                <a:path w="579120" h="701039">
                  <a:moveTo>
                    <a:pt x="309168" y="700532"/>
                  </a:moveTo>
                  <a:lnTo>
                    <a:pt x="274185" y="663846"/>
                  </a:lnTo>
                  <a:lnTo>
                    <a:pt x="241103" y="625685"/>
                  </a:lnTo>
                  <a:lnTo>
                    <a:pt x="209958" y="586125"/>
                  </a:lnTo>
                  <a:lnTo>
                    <a:pt x="180784" y="545240"/>
                  </a:lnTo>
                  <a:lnTo>
                    <a:pt x="153616" y="503108"/>
                  </a:lnTo>
                  <a:lnTo>
                    <a:pt x="128489" y="459804"/>
                  </a:lnTo>
                  <a:lnTo>
                    <a:pt x="105439" y="415405"/>
                  </a:lnTo>
                  <a:lnTo>
                    <a:pt x="84501" y="369986"/>
                  </a:lnTo>
                  <a:lnTo>
                    <a:pt x="65709" y="323624"/>
                  </a:lnTo>
                  <a:lnTo>
                    <a:pt x="49099" y="276394"/>
                  </a:lnTo>
                  <a:lnTo>
                    <a:pt x="34705" y="228373"/>
                  </a:lnTo>
                  <a:lnTo>
                    <a:pt x="22564" y="179637"/>
                  </a:lnTo>
                  <a:lnTo>
                    <a:pt x="12709" y="130261"/>
                  </a:lnTo>
                  <a:lnTo>
                    <a:pt x="5176" y="80322"/>
                  </a:lnTo>
                  <a:lnTo>
                    <a:pt x="0" y="29895"/>
                  </a:lnTo>
                  <a:lnTo>
                    <a:pt x="379818" y="0"/>
                  </a:lnTo>
                  <a:lnTo>
                    <a:pt x="385379" y="48511"/>
                  </a:lnTo>
                  <a:lnTo>
                    <a:pt x="394324" y="96263"/>
                  </a:lnTo>
                  <a:lnTo>
                    <a:pt x="406577" y="143090"/>
                  </a:lnTo>
                  <a:lnTo>
                    <a:pt x="422061" y="188827"/>
                  </a:lnTo>
                  <a:lnTo>
                    <a:pt x="440701" y="233310"/>
                  </a:lnTo>
                  <a:lnTo>
                    <a:pt x="462421" y="276372"/>
                  </a:lnTo>
                  <a:lnTo>
                    <a:pt x="487144" y="317850"/>
                  </a:lnTo>
                  <a:lnTo>
                    <a:pt x="514794" y="357579"/>
                  </a:lnTo>
                  <a:lnTo>
                    <a:pt x="545296" y="395392"/>
                  </a:lnTo>
                  <a:lnTo>
                    <a:pt x="578573" y="431126"/>
                  </a:lnTo>
                  <a:lnTo>
                    <a:pt x="309168" y="700532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30"/>
          <p:cNvGrpSpPr/>
          <p:nvPr/>
        </p:nvGrpSpPr>
        <p:grpSpPr>
          <a:xfrm>
            <a:off x="8913784" y="1358770"/>
            <a:ext cx="2159000" cy="1847214"/>
            <a:chOff x="8913784" y="1358770"/>
            <a:chExt cx="2159000" cy="1847214"/>
          </a:xfrm>
        </p:grpSpPr>
        <p:sp>
          <p:nvSpPr>
            <p:cNvPr id="31" name="object 31"/>
            <p:cNvSpPr/>
            <p:nvPr/>
          </p:nvSpPr>
          <p:spPr>
            <a:xfrm>
              <a:off x="8926484" y="1371470"/>
              <a:ext cx="2133600" cy="1821814"/>
            </a:xfrm>
            <a:custGeom>
              <a:avLst/>
              <a:gdLst/>
              <a:ahLst/>
              <a:cxnLst/>
              <a:rect l="l" t="t" r="r" b="b"/>
              <a:pathLst>
                <a:path w="2133600" h="1821814">
                  <a:moveTo>
                    <a:pt x="3230" y="1150610"/>
                  </a:moveTo>
                  <a:lnTo>
                    <a:pt x="494" y="1101573"/>
                  </a:lnTo>
                  <a:lnTo>
                    <a:pt x="0" y="1052845"/>
                  </a:lnTo>
                  <a:lnTo>
                    <a:pt x="1708" y="1004484"/>
                  </a:lnTo>
                  <a:lnTo>
                    <a:pt x="5579" y="956551"/>
                  </a:lnTo>
                  <a:lnTo>
                    <a:pt x="11574" y="909102"/>
                  </a:lnTo>
                  <a:lnTo>
                    <a:pt x="19655" y="862198"/>
                  </a:lnTo>
                  <a:lnTo>
                    <a:pt x="29781" y="815897"/>
                  </a:lnTo>
                  <a:lnTo>
                    <a:pt x="41913" y="770257"/>
                  </a:lnTo>
                  <a:lnTo>
                    <a:pt x="56013" y="725337"/>
                  </a:lnTo>
                  <a:lnTo>
                    <a:pt x="72041" y="681195"/>
                  </a:lnTo>
                  <a:lnTo>
                    <a:pt x="89957" y="637892"/>
                  </a:lnTo>
                  <a:lnTo>
                    <a:pt x="109724" y="595484"/>
                  </a:lnTo>
                  <a:lnTo>
                    <a:pt x="131300" y="554032"/>
                  </a:lnTo>
                  <a:lnTo>
                    <a:pt x="154648" y="513593"/>
                  </a:lnTo>
                  <a:lnTo>
                    <a:pt x="179727" y="474226"/>
                  </a:lnTo>
                  <a:lnTo>
                    <a:pt x="206499" y="435991"/>
                  </a:lnTo>
                  <a:lnTo>
                    <a:pt x="234925" y="398945"/>
                  </a:lnTo>
                  <a:lnTo>
                    <a:pt x="264965" y="363148"/>
                  </a:lnTo>
                  <a:lnTo>
                    <a:pt x="296580" y="328657"/>
                  </a:lnTo>
                  <a:lnTo>
                    <a:pt x="329730" y="295533"/>
                  </a:lnTo>
                  <a:lnTo>
                    <a:pt x="364378" y="263833"/>
                  </a:lnTo>
                  <a:lnTo>
                    <a:pt x="400482" y="233616"/>
                  </a:lnTo>
                  <a:lnTo>
                    <a:pt x="438005" y="204941"/>
                  </a:lnTo>
                  <a:lnTo>
                    <a:pt x="476907" y="177866"/>
                  </a:lnTo>
                  <a:lnTo>
                    <a:pt x="517148" y="152451"/>
                  </a:lnTo>
                  <a:lnTo>
                    <a:pt x="558690" y="128754"/>
                  </a:lnTo>
                  <a:lnTo>
                    <a:pt x="601494" y="106834"/>
                  </a:lnTo>
                  <a:lnTo>
                    <a:pt x="645519" y="86748"/>
                  </a:lnTo>
                  <a:lnTo>
                    <a:pt x="690727" y="68557"/>
                  </a:lnTo>
                  <a:lnTo>
                    <a:pt x="737079" y="52319"/>
                  </a:lnTo>
                  <a:lnTo>
                    <a:pt x="784122" y="38211"/>
                  </a:lnTo>
                  <a:lnTo>
                    <a:pt x="831389" y="26355"/>
                  </a:lnTo>
                  <a:lnTo>
                    <a:pt x="878812" y="16726"/>
                  </a:lnTo>
                  <a:lnTo>
                    <a:pt x="926325" y="9301"/>
                  </a:lnTo>
                  <a:lnTo>
                    <a:pt x="973862" y="4054"/>
                  </a:lnTo>
                  <a:lnTo>
                    <a:pt x="1021356" y="962"/>
                  </a:lnTo>
                  <a:lnTo>
                    <a:pt x="1068742" y="0"/>
                  </a:lnTo>
                  <a:lnTo>
                    <a:pt x="1115954" y="1142"/>
                  </a:lnTo>
                  <a:lnTo>
                    <a:pt x="1162924" y="4366"/>
                  </a:lnTo>
                  <a:lnTo>
                    <a:pt x="1209587" y="9647"/>
                  </a:lnTo>
                  <a:lnTo>
                    <a:pt x="1255877" y="16959"/>
                  </a:lnTo>
                  <a:lnTo>
                    <a:pt x="1301727" y="26279"/>
                  </a:lnTo>
                  <a:lnTo>
                    <a:pt x="1347071" y="37583"/>
                  </a:lnTo>
                  <a:lnTo>
                    <a:pt x="1391843" y="50845"/>
                  </a:lnTo>
                  <a:lnTo>
                    <a:pt x="1435976" y="66042"/>
                  </a:lnTo>
                  <a:lnTo>
                    <a:pt x="1479405" y="83148"/>
                  </a:lnTo>
                  <a:lnTo>
                    <a:pt x="1522063" y="102141"/>
                  </a:lnTo>
                  <a:lnTo>
                    <a:pt x="1563885" y="122994"/>
                  </a:lnTo>
                  <a:lnTo>
                    <a:pt x="1604802" y="145684"/>
                  </a:lnTo>
                  <a:lnTo>
                    <a:pt x="1644750" y="170186"/>
                  </a:lnTo>
                  <a:lnTo>
                    <a:pt x="1683663" y="196475"/>
                  </a:lnTo>
                  <a:lnTo>
                    <a:pt x="1721473" y="224529"/>
                  </a:lnTo>
                  <a:lnTo>
                    <a:pt x="1758115" y="254321"/>
                  </a:lnTo>
                  <a:lnTo>
                    <a:pt x="1793523" y="285827"/>
                  </a:lnTo>
                  <a:lnTo>
                    <a:pt x="1827630" y="319024"/>
                  </a:lnTo>
                  <a:lnTo>
                    <a:pt x="1860370" y="353886"/>
                  </a:lnTo>
                  <a:lnTo>
                    <a:pt x="1891677" y="390389"/>
                  </a:lnTo>
                  <a:lnTo>
                    <a:pt x="1921485" y="428509"/>
                  </a:lnTo>
                  <a:lnTo>
                    <a:pt x="1949727" y="468222"/>
                  </a:lnTo>
                  <a:lnTo>
                    <a:pt x="1976337" y="509502"/>
                  </a:lnTo>
                  <a:lnTo>
                    <a:pt x="2001037" y="551953"/>
                  </a:lnTo>
                  <a:lnTo>
                    <a:pt x="2023600" y="595146"/>
                  </a:lnTo>
                  <a:lnTo>
                    <a:pt x="2044033" y="639010"/>
                  </a:lnTo>
                  <a:lnTo>
                    <a:pt x="2062345" y="683477"/>
                  </a:lnTo>
                  <a:lnTo>
                    <a:pt x="2078544" y="728476"/>
                  </a:lnTo>
                  <a:lnTo>
                    <a:pt x="2092638" y="773936"/>
                  </a:lnTo>
                  <a:lnTo>
                    <a:pt x="2104636" y="819788"/>
                  </a:lnTo>
                  <a:lnTo>
                    <a:pt x="2114546" y="865962"/>
                  </a:lnTo>
                  <a:lnTo>
                    <a:pt x="2122376" y="912387"/>
                  </a:lnTo>
                  <a:lnTo>
                    <a:pt x="2128135" y="958994"/>
                  </a:lnTo>
                  <a:lnTo>
                    <a:pt x="2131830" y="1005712"/>
                  </a:lnTo>
                  <a:lnTo>
                    <a:pt x="2133471" y="1052471"/>
                  </a:lnTo>
                  <a:lnTo>
                    <a:pt x="2133065" y="1099201"/>
                  </a:lnTo>
                  <a:lnTo>
                    <a:pt x="2130621" y="1145831"/>
                  </a:lnTo>
                  <a:lnTo>
                    <a:pt x="2126147" y="1192293"/>
                  </a:lnTo>
                  <a:lnTo>
                    <a:pt x="2119651" y="1238516"/>
                  </a:lnTo>
                  <a:lnTo>
                    <a:pt x="2111142" y="1284429"/>
                  </a:lnTo>
                  <a:lnTo>
                    <a:pt x="2100628" y="1329962"/>
                  </a:lnTo>
                  <a:lnTo>
                    <a:pt x="2088117" y="1375046"/>
                  </a:lnTo>
                  <a:lnTo>
                    <a:pt x="2073617" y="1419610"/>
                  </a:lnTo>
                  <a:lnTo>
                    <a:pt x="2057138" y="1463585"/>
                  </a:lnTo>
                  <a:lnTo>
                    <a:pt x="2038686" y="1506899"/>
                  </a:lnTo>
                  <a:lnTo>
                    <a:pt x="2018271" y="1549484"/>
                  </a:lnTo>
                  <a:lnTo>
                    <a:pt x="1995901" y="1591268"/>
                  </a:lnTo>
                  <a:lnTo>
                    <a:pt x="1971584" y="1632183"/>
                  </a:lnTo>
                  <a:lnTo>
                    <a:pt x="1945328" y="1672157"/>
                  </a:lnTo>
                  <a:lnTo>
                    <a:pt x="1917141" y="1711120"/>
                  </a:lnTo>
                  <a:lnTo>
                    <a:pt x="1887033" y="1749003"/>
                  </a:lnTo>
                  <a:lnTo>
                    <a:pt x="1855011" y="1785735"/>
                  </a:lnTo>
                  <a:lnTo>
                    <a:pt x="1821083" y="1821247"/>
                  </a:lnTo>
                  <a:lnTo>
                    <a:pt x="1551678" y="1551841"/>
                  </a:lnTo>
                  <a:lnTo>
                    <a:pt x="1585555" y="1515434"/>
                  </a:lnTo>
                  <a:lnTo>
                    <a:pt x="1616371" y="1477136"/>
                  </a:lnTo>
                  <a:lnTo>
                    <a:pt x="1644104" y="1437123"/>
                  </a:lnTo>
                  <a:lnTo>
                    <a:pt x="1668734" y="1395574"/>
                  </a:lnTo>
                  <a:lnTo>
                    <a:pt x="1690239" y="1352665"/>
                  </a:lnTo>
                  <a:lnTo>
                    <a:pt x="1708599" y="1308575"/>
                  </a:lnTo>
                  <a:lnTo>
                    <a:pt x="1723792" y="1263481"/>
                  </a:lnTo>
                  <a:lnTo>
                    <a:pt x="1735797" y="1217559"/>
                  </a:lnTo>
                  <a:lnTo>
                    <a:pt x="1744594" y="1170988"/>
                  </a:lnTo>
                  <a:lnTo>
                    <a:pt x="1750162" y="1123945"/>
                  </a:lnTo>
                  <a:lnTo>
                    <a:pt x="1752478" y="1076608"/>
                  </a:lnTo>
                  <a:lnTo>
                    <a:pt x="1751524" y="1029152"/>
                  </a:lnTo>
                  <a:lnTo>
                    <a:pt x="1747276" y="981757"/>
                  </a:lnTo>
                  <a:lnTo>
                    <a:pt x="1739716" y="934600"/>
                  </a:lnTo>
                  <a:lnTo>
                    <a:pt x="1728820" y="887857"/>
                  </a:lnTo>
                  <a:lnTo>
                    <a:pt x="1714569" y="841706"/>
                  </a:lnTo>
                  <a:lnTo>
                    <a:pt x="1696942" y="796325"/>
                  </a:lnTo>
                  <a:lnTo>
                    <a:pt x="1675917" y="751892"/>
                  </a:lnTo>
                  <a:lnTo>
                    <a:pt x="1651474" y="708582"/>
                  </a:lnTo>
                  <a:lnTo>
                    <a:pt x="1623981" y="667141"/>
                  </a:lnTo>
                  <a:lnTo>
                    <a:pt x="1593935" y="628236"/>
                  </a:lnTo>
                  <a:lnTo>
                    <a:pt x="1561503" y="591928"/>
                  </a:lnTo>
                  <a:lnTo>
                    <a:pt x="1526851" y="558279"/>
                  </a:lnTo>
                  <a:lnTo>
                    <a:pt x="1490149" y="527351"/>
                  </a:lnTo>
                  <a:lnTo>
                    <a:pt x="1451564" y="499205"/>
                  </a:lnTo>
                  <a:lnTo>
                    <a:pt x="1411262" y="473905"/>
                  </a:lnTo>
                  <a:lnTo>
                    <a:pt x="1369412" y="451510"/>
                  </a:lnTo>
                  <a:lnTo>
                    <a:pt x="1326182" y="432084"/>
                  </a:lnTo>
                  <a:lnTo>
                    <a:pt x="1281738" y="415688"/>
                  </a:lnTo>
                  <a:lnTo>
                    <a:pt x="1236250" y="402384"/>
                  </a:lnTo>
                  <a:lnTo>
                    <a:pt x="1189883" y="392234"/>
                  </a:lnTo>
                  <a:lnTo>
                    <a:pt x="1142806" y="385299"/>
                  </a:lnTo>
                  <a:lnTo>
                    <a:pt x="1095186" y="381642"/>
                  </a:lnTo>
                  <a:lnTo>
                    <a:pt x="1047191" y="381324"/>
                  </a:lnTo>
                  <a:lnTo>
                    <a:pt x="998989" y="384407"/>
                  </a:lnTo>
                  <a:lnTo>
                    <a:pt x="950747" y="390953"/>
                  </a:lnTo>
                  <a:lnTo>
                    <a:pt x="902633" y="401024"/>
                  </a:lnTo>
                  <a:lnTo>
                    <a:pt x="854814" y="414681"/>
                  </a:lnTo>
                  <a:lnTo>
                    <a:pt x="808100" y="431739"/>
                  </a:lnTo>
                  <a:lnTo>
                    <a:pt x="763255" y="451872"/>
                  </a:lnTo>
                  <a:lnTo>
                    <a:pt x="720378" y="474932"/>
                  </a:lnTo>
                  <a:lnTo>
                    <a:pt x="679570" y="500770"/>
                  </a:lnTo>
                  <a:lnTo>
                    <a:pt x="640928" y="529238"/>
                  </a:lnTo>
                  <a:lnTo>
                    <a:pt x="604552" y="560187"/>
                  </a:lnTo>
                  <a:lnTo>
                    <a:pt x="570542" y="593468"/>
                  </a:lnTo>
                  <a:lnTo>
                    <a:pt x="538997" y="628934"/>
                  </a:lnTo>
                  <a:lnTo>
                    <a:pt x="510015" y="666434"/>
                  </a:lnTo>
                  <a:lnTo>
                    <a:pt x="483697" y="705822"/>
                  </a:lnTo>
                  <a:lnTo>
                    <a:pt x="460141" y="746948"/>
                  </a:lnTo>
                  <a:lnTo>
                    <a:pt x="439446" y="789664"/>
                  </a:lnTo>
                  <a:lnTo>
                    <a:pt x="421713" y="833821"/>
                  </a:lnTo>
                  <a:lnTo>
                    <a:pt x="407039" y="879271"/>
                  </a:lnTo>
                  <a:lnTo>
                    <a:pt x="395526" y="925865"/>
                  </a:lnTo>
                  <a:lnTo>
                    <a:pt x="387270" y="973455"/>
                  </a:lnTo>
                  <a:lnTo>
                    <a:pt x="382373" y="1021893"/>
                  </a:lnTo>
                  <a:lnTo>
                    <a:pt x="380933" y="1071029"/>
                  </a:lnTo>
                  <a:lnTo>
                    <a:pt x="383049" y="1120715"/>
                  </a:lnTo>
                  <a:lnTo>
                    <a:pt x="3230" y="115061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478821" y="2318097"/>
              <a:ext cx="635000" cy="241300"/>
            </a:xfrm>
            <a:custGeom>
              <a:avLst/>
              <a:gdLst/>
              <a:ahLst/>
              <a:cxnLst/>
              <a:rect l="l" t="t" r="r" b="b"/>
              <a:pathLst>
                <a:path w="635000" h="241300">
                  <a:moveTo>
                    <a:pt x="504938" y="0"/>
                  </a:moveTo>
                  <a:lnTo>
                    <a:pt x="552500" y="5767"/>
                  </a:lnTo>
                  <a:lnTo>
                    <a:pt x="592760" y="28535"/>
                  </a:lnTo>
                  <a:lnTo>
                    <a:pt x="621546" y="64738"/>
                  </a:lnTo>
                  <a:lnTo>
                    <a:pt x="634682" y="110812"/>
                  </a:lnTo>
                  <a:lnTo>
                    <a:pt x="628915" y="158373"/>
                  </a:lnTo>
                  <a:lnTo>
                    <a:pt x="606147" y="198634"/>
                  </a:lnTo>
                  <a:lnTo>
                    <a:pt x="569944" y="227419"/>
                  </a:lnTo>
                  <a:lnTo>
                    <a:pt x="523870" y="240556"/>
                  </a:lnTo>
                  <a:lnTo>
                    <a:pt x="515873" y="240988"/>
                  </a:lnTo>
                  <a:lnTo>
                    <a:pt x="511931" y="240910"/>
                  </a:lnTo>
                  <a:lnTo>
                    <a:pt x="22388" y="184000"/>
                  </a:lnTo>
                  <a:lnTo>
                    <a:pt x="6333" y="175934"/>
                  </a:lnTo>
                  <a:lnTo>
                    <a:pt x="0" y="160762"/>
                  </a:lnTo>
                  <a:lnTo>
                    <a:pt x="3882" y="144786"/>
                  </a:lnTo>
                  <a:lnTo>
                    <a:pt x="493090" y="1517"/>
                  </a:lnTo>
                  <a:lnTo>
                    <a:pt x="504938" y="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29419" y="2374615"/>
              <a:ext cx="127527" cy="12752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929711" y="2492184"/>
              <a:ext cx="579120" cy="701040"/>
            </a:xfrm>
            <a:custGeom>
              <a:avLst/>
              <a:gdLst/>
              <a:ahLst/>
              <a:cxnLst/>
              <a:rect l="l" t="t" r="r" b="b"/>
              <a:pathLst>
                <a:path w="579120" h="701039">
                  <a:moveTo>
                    <a:pt x="309168" y="700532"/>
                  </a:moveTo>
                  <a:lnTo>
                    <a:pt x="274185" y="663846"/>
                  </a:lnTo>
                  <a:lnTo>
                    <a:pt x="241103" y="625685"/>
                  </a:lnTo>
                  <a:lnTo>
                    <a:pt x="209958" y="586125"/>
                  </a:lnTo>
                  <a:lnTo>
                    <a:pt x="180784" y="545240"/>
                  </a:lnTo>
                  <a:lnTo>
                    <a:pt x="153616" y="503108"/>
                  </a:lnTo>
                  <a:lnTo>
                    <a:pt x="128489" y="459804"/>
                  </a:lnTo>
                  <a:lnTo>
                    <a:pt x="105439" y="415405"/>
                  </a:lnTo>
                  <a:lnTo>
                    <a:pt x="84501" y="369986"/>
                  </a:lnTo>
                  <a:lnTo>
                    <a:pt x="65709" y="323624"/>
                  </a:lnTo>
                  <a:lnTo>
                    <a:pt x="49099" y="276394"/>
                  </a:lnTo>
                  <a:lnTo>
                    <a:pt x="34705" y="228373"/>
                  </a:lnTo>
                  <a:lnTo>
                    <a:pt x="22564" y="179637"/>
                  </a:lnTo>
                  <a:lnTo>
                    <a:pt x="12709" y="130261"/>
                  </a:lnTo>
                  <a:lnTo>
                    <a:pt x="5176" y="80322"/>
                  </a:lnTo>
                  <a:lnTo>
                    <a:pt x="0" y="29895"/>
                  </a:lnTo>
                  <a:lnTo>
                    <a:pt x="379818" y="0"/>
                  </a:lnTo>
                  <a:lnTo>
                    <a:pt x="385379" y="48511"/>
                  </a:lnTo>
                  <a:lnTo>
                    <a:pt x="394324" y="96263"/>
                  </a:lnTo>
                  <a:lnTo>
                    <a:pt x="406577" y="143090"/>
                  </a:lnTo>
                  <a:lnTo>
                    <a:pt x="422061" y="188827"/>
                  </a:lnTo>
                  <a:lnTo>
                    <a:pt x="440701" y="233310"/>
                  </a:lnTo>
                  <a:lnTo>
                    <a:pt x="462421" y="276372"/>
                  </a:lnTo>
                  <a:lnTo>
                    <a:pt x="487144" y="317850"/>
                  </a:lnTo>
                  <a:lnTo>
                    <a:pt x="514794" y="357579"/>
                  </a:lnTo>
                  <a:lnTo>
                    <a:pt x="545296" y="395392"/>
                  </a:lnTo>
                  <a:lnTo>
                    <a:pt x="578573" y="431126"/>
                  </a:lnTo>
                  <a:lnTo>
                    <a:pt x="309168" y="700532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75840" y="2337623"/>
            <a:ext cx="1818147" cy="24674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59925" y="5056707"/>
            <a:ext cx="1099446" cy="1663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53722" y="1818152"/>
            <a:ext cx="1818147" cy="246748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95595" y="4528275"/>
            <a:ext cx="849198" cy="16637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31605" y="2662292"/>
            <a:ext cx="1818147" cy="246748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831929" y="5378175"/>
            <a:ext cx="859155" cy="1632585"/>
            <a:chOff x="8831929" y="5378175"/>
            <a:chExt cx="859155" cy="1632585"/>
          </a:xfrm>
        </p:grpSpPr>
        <p:pic>
          <p:nvPicPr>
            <p:cNvPr id="8" name="object 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42751" y="5388997"/>
              <a:ext cx="837134" cy="161048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42751" y="5388997"/>
              <a:ext cx="837565" cy="1610995"/>
            </a:xfrm>
            <a:custGeom>
              <a:avLst/>
              <a:gdLst/>
              <a:ahLst/>
              <a:cxnLst/>
              <a:rect l="l" t="t" r="r" b="b"/>
              <a:pathLst>
                <a:path w="837565" h="1610995">
                  <a:moveTo>
                    <a:pt x="186554" y="1610481"/>
                  </a:moveTo>
                  <a:lnTo>
                    <a:pt x="186842" y="1578892"/>
                  </a:lnTo>
                  <a:lnTo>
                    <a:pt x="187620" y="1537215"/>
                  </a:lnTo>
                  <a:lnTo>
                    <a:pt x="185017" y="1488470"/>
                  </a:lnTo>
                  <a:lnTo>
                    <a:pt x="175158" y="1435676"/>
                  </a:lnTo>
                  <a:lnTo>
                    <a:pt x="154172" y="1381854"/>
                  </a:lnTo>
                  <a:lnTo>
                    <a:pt x="118184" y="1330023"/>
                  </a:lnTo>
                  <a:lnTo>
                    <a:pt x="93077" y="1296902"/>
                  </a:lnTo>
                  <a:lnTo>
                    <a:pt x="71377" y="1258045"/>
                  </a:lnTo>
                  <a:lnTo>
                    <a:pt x="52912" y="1214520"/>
                  </a:lnTo>
                  <a:lnTo>
                    <a:pt x="37514" y="1167395"/>
                  </a:lnTo>
                  <a:lnTo>
                    <a:pt x="25013" y="1117737"/>
                  </a:lnTo>
                  <a:lnTo>
                    <a:pt x="15237" y="1066614"/>
                  </a:lnTo>
                  <a:lnTo>
                    <a:pt x="8018" y="1015095"/>
                  </a:lnTo>
                  <a:lnTo>
                    <a:pt x="3186" y="964246"/>
                  </a:lnTo>
                  <a:lnTo>
                    <a:pt x="570" y="915136"/>
                  </a:lnTo>
                  <a:lnTo>
                    <a:pt x="0" y="868833"/>
                  </a:lnTo>
                  <a:lnTo>
                    <a:pt x="3505" y="848652"/>
                  </a:lnTo>
                  <a:lnTo>
                    <a:pt x="32502" y="814476"/>
                  </a:lnTo>
                  <a:lnTo>
                    <a:pt x="121564" y="751467"/>
                  </a:lnTo>
                  <a:lnTo>
                    <a:pt x="171008" y="719102"/>
                  </a:lnTo>
                  <a:lnTo>
                    <a:pt x="203675" y="698715"/>
                  </a:lnTo>
                  <a:lnTo>
                    <a:pt x="215473" y="691626"/>
                  </a:lnTo>
                  <a:lnTo>
                    <a:pt x="234789" y="622651"/>
                  </a:lnTo>
                  <a:lnTo>
                    <a:pt x="250180" y="561591"/>
                  </a:lnTo>
                  <a:lnTo>
                    <a:pt x="262301" y="507142"/>
                  </a:lnTo>
                  <a:lnTo>
                    <a:pt x="271806" y="457997"/>
                  </a:lnTo>
                  <a:lnTo>
                    <a:pt x="279349" y="412852"/>
                  </a:lnTo>
                  <a:lnTo>
                    <a:pt x="285585" y="370401"/>
                  </a:lnTo>
                  <a:lnTo>
                    <a:pt x="291168" y="329340"/>
                  </a:lnTo>
                  <a:lnTo>
                    <a:pt x="296754" y="288363"/>
                  </a:lnTo>
                  <a:lnTo>
                    <a:pt x="302995" y="246165"/>
                  </a:lnTo>
                  <a:lnTo>
                    <a:pt x="310547" y="201441"/>
                  </a:lnTo>
                  <a:lnTo>
                    <a:pt x="320065" y="152885"/>
                  </a:lnTo>
                  <a:lnTo>
                    <a:pt x="333458" y="85337"/>
                  </a:lnTo>
                  <a:lnTo>
                    <a:pt x="353593" y="39252"/>
                  </a:lnTo>
                  <a:lnTo>
                    <a:pt x="403575" y="0"/>
                  </a:lnTo>
                  <a:lnTo>
                    <a:pt x="428165" y="1097"/>
                  </a:lnTo>
                  <a:lnTo>
                    <a:pt x="448984" y="12188"/>
                  </a:lnTo>
                  <a:lnTo>
                    <a:pt x="463402" y="30403"/>
                  </a:lnTo>
                  <a:lnTo>
                    <a:pt x="468793" y="52875"/>
                  </a:lnTo>
                  <a:lnTo>
                    <a:pt x="466585" y="96602"/>
                  </a:lnTo>
                  <a:lnTo>
                    <a:pt x="461727" y="137860"/>
                  </a:lnTo>
                  <a:lnTo>
                    <a:pt x="456870" y="183641"/>
                  </a:lnTo>
                  <a:lnTo>
                    <a:pt x="454662" y="240937"/>
                  </a:lnTo>
                  <a:lnTo>
                    <a:pt x="451788" y="289846"/>
                  </a:lnTo>
                  <a:lnTo>
                    <a:pt x="449065" y="342626"/>
                  </a:lnTo>
                  <a:lnTo>
                    <a:pt x="446599" y="397838"/>
                  </a:lnTo>
                  <a:lnTo>
                    <a:pt x="444495" y="454046"/>
                  </a:lnTo>
                  <a:lnTo>
                    <a:pt x="442861" y="509810"/>
                  </a:lnTo>
                  <a:lnTo>
                    <a:pt x="441802" y="563693"/>
                  </a:lnTo>
                  <a:lnTo>
                    <a:pt x="441425" y="614256"/>
                  </a:lnTo>
                  <a:lnTo>
                    <a:pt x="476577" y="588475"/>
                  </a:lnTo>
                  <a:lnTo>
                    <a:pt x="513358" y="586640"/>
                  </a:lnTo>
                  <a:lnTo>
                    <a:pt x="546269" y="602447"/>
                  </a:lnTo>
                  <a:lnTo>
                    <a:pt x="569806" y="629590"/>
                  </a:lnTo>
                  <a:lnTo>
                    <a:pt x="578470" y="661763"/>
                  </a:lnTo>
                  <a:lnTo>
                    <a:pt x="629024" y="661259"/>
                  </a:lnTo>
                  <a:lnTo>
                    <a:pt x="665437" y="684093"/>
                  </a:lnTo>
                  <a:lnTo>
                    <a:pt x="689782" y="722838"/>
                  </a:lnTo>
                  <a:lnTo>
                    <a:pt x="704132" y="770095"/>
                  </a:lnTo>
                  <a:lnTo>
                    <a:pt x="711338" y="771885"/>
                  </a:lnTo>
                  <a:lnTo>
                    <a:pt x="756315" y="797836"/>
                  </a:lnTo>
                  <a:lnTo>
                    <a:pt x="782187" y="855032"/>
                  </a:lnTo>
                  <a:lnTo>
                    <a:pt x="792049" y="913457"/>
                  </a:lnTo>
                  <a:lnTo>
                    <a:pt x="793408" y="918487"/>
                  </a:lnTo>
                  <a:lnTo>
                    <a:pt x="798730" y="924646"/>
                  </a:lnTo>
                  <a:lnTo>
                    <a:pt x="811245" y="942758"/>
                  </a:lnTo>
                  <a:lnTo>
                    <a:pt x="825773" y="972275"/>
                  </a:lnTo>
                  <a:lnTo>
                    <a:pt x="837134" y="1012650"/>
                  </a:lnTo>
                  <a:lnTo>
                    <a:pt x="834109" y="1038566"/>
                  </a:lnTo>
                  <a:lnTo>
                    <a:pt x="820332" y="1077654"/>
                  </a:lnTo>
                  <a:lnTo>
                    <a:pt x="798411" y="1126669"/>
                  </a:lnTo>
                  <a:lnTo>
                    <a:pt x="770955" y="1182369"/>
                  </a:lnTo>
                  <a:lnTo>
                    <a:pt x="740572" y="1241510"/>
                  </a:lnTo>
                  <a:lnTo>
                    <a:pt x="709869" y="1300846"/>
                  </a:lnTo>
                  <a:lnTo>
                    <a:pt x="681456" y="1357135"/>
                  </a:lnTo>
                  <a:lnTo>
                    <a:pt x="657940" y="1407133"/>
                  </a:lnTo>
                  <a:lnTo>
                    <a:pt x="641929" y="1447595"/>
                  </a:lnTo>
                  <a:lnTo>
                    <a:pt x="636033" y="1475278"/>
                  </a:lnTo>
                  <a:lnTo>
                    <a:pt x="634261" y="1502186"/>
                  </a:lnTo>
                  <a:lnTo>
                    <a:pt x="630766" y="1529795"/>
                  </a:lnTo>
                  <a:lnTo>
                    <a:pt x="628399" y="1563946"/>
                  </a:lnTo>
                  <a:lnTo>
                    <a:pt x="630014" y="1610481"/>
                  </a:lnTo>
                  <a:lnTo>
                    <a:pt x="186554" y="1610481"/>
                  </a:lnTo>
                  <a:close/>
                </a:path>
                <a:path w="837565" h="1610995">
                  <a:moveTo>
                    <a:pt x="164263" y="969646"/>
                  </a:moveTo>
                  <a:lnTo>
                    <a:pt x="164351" y="947665"/>
                  </a:lnTo>
                  <a:lnTo>
                    <a:pt x="164640" y="922532"/>
                  </a:lnTo>
                  <a:lnTo>
                    <a:pt x="165166" y="898332"/>
                  </a:lnTo>
                  <a:lnTo>
                    <a:pt x="165965" y="879152"/>
                  </a:lnTo>
                </a:path>
                <a:path w="837565" h="1610995">
                  <a:moveTo>
                    <a:pt x="441425" y="614256"/>
                  </a:moveTo>
                  <a:lnTo>
                    <a:pt x="441425" y="661733"/>
                  </a:lnTo>
                </a:path>
                <a:path w="837565" h="1610995">
                  <a:moveTo>
                    <a:pt x="215473" y="691626"/>
                  </a:moveTo>
                  <a:lnTo>
                    <a:pt x="196631" y="752211"/>
                  </a:lnTo>
                  <a:lnTo>
                    <a:pt x="181771" y="798269"/>
                  </a:lnTo>
                  <a:lnTo>
                    <a:pt x="171385" y="837887"/>
                  </a:lnTo>
                  <a:lnTo>
                    <a:pt x="165965" y="879152"/>
                  </a:lnTo>
                </a:path>
                <a:path w="837565" h="1610995">
                  <a:moveTo>
                    <a:pt x="165965" y="879152"/>
                  </a:moveTo>
                  <a:lnTo>
                    <a:pt x="151794" y="885112"/>
                  </a:lnTo>
                  <a:lnTo>
                    <a:pt x="136132" y="895317"/>
                  </a:lnTo>
                  <a:lnTo>
                    <a:pt x="123454" y="909603"/>
                  </a:lnTo>
                  <a:lnTo>
                    <a:pt x="118233" y="927810"/>
                  </a:lnTo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31605" y="2662292"/>
            <a:ext cx="1818639" cy="2467610"/>
          </a:xfrm>
          <a:prstGeom prst="rect">
            <a:avLst/>
          </a:prstGeom>
          <a:ln w="21644">
            <a:solidFill>
              <a:srgbClr val="4747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7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700" b="1" spc="-10" dirty="0">
                <a:solidFill>
                  <a:srgbClr val="6B652E"/>
                </a:solidFill>
                <a:latin typeface="Roboto"/>
                <a:cs typeface="Roboto"/>
              </a:rPr>
              <a:t>Clustering</a:t>
            </a:r>
            <a:endParaRPr sz="1700">
              <a:latin typeface="Roboto"/>
              <a:cs typeface="Roboto"/>
            </a:endParaRPr>
          </a:p>
          <a:p>
            <a:pPr marL="219075" marR="254635" indent="1905" algn="ctr">
              <a:lnSpc>
                <a:spcPct val="102299"/>
              </a:lnSpc>
              <a:spcBef>
                <a:spcPts val="1255"/>
              </a:spcBef>
            </a:pP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Best for</a:t>
            </a:r>
            <a:r>
              <a:rPr sz="125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74747"/>
                </a:solidFill>
                <a:latin typeface="Roboto"/>
                <a:cs typeface="Roboto"/>
              </a:rPr>
              <a:t>grouping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similar</a:t>
            </a:r>
            <a:r>
              <a:rPr sz="125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250" spc="-2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74747"/>
                </a:solidFill>
                <a:latin typeface="Roboto"/>
                <a:cs typeface="Roboto"/>
              </a:rPr>
              <a:t>points together.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75840" y="2337623"/>
            <a:ext cx="1818639" cy="2467610"/>
          </a:xfrm>
          <a:prstGeom prst="rect">
            <a:avLst/>
          </a:prstGeom>
          <a:ln w="21644">
            <a:solidFill>
              <a:srgbClr val="4747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7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700" b="1" spc="-10" dirty="0">
                <a:solidFill>
                  <a:srgbClr val="3F6A55"/>
                </a:solidFill>
                <a:latin typeface="Roboto"/>
                <a:cs typeface="Roboto"/>
              </a:rPr>
              <a:t>Classification</a:t>
            </a:r>
            <a:endParaRPr sz="1700">
              <a:latin typeface="Roboto"/>
              <a:cs typeface="Roboto"/>
            </a:endParaRPr>
          </a:p>
          <a:p>
            <a:pPr marL="167640" marR="161290" indent="-635" algn="ctr">
              <a:lnSpc>
                <a:spcPct val="102299"/>
              </a:lnSpc>
              <a:spcBef>
                <a:spcPts val="1255"/>
              </a:spcBef>
            </a:pP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Suitable</a:t>
            </a:r>
            <a:r>
              <a:rPr sz="125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25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categorizing</a:t>
            </a:r>
            <a:r>
              <a:rPr sz="1250" spc="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474747"/>
                </a:solidFill>
                <a:latin typeface="Roboto"/>
                <a:cs typeface="Roboto"/>
              </a:rPr>
              <a:t>data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into</a:t>
            </a:r>
            <a:r>
              <a:rPr sz="125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distinct</a:t>
            </a:r>
            <a:r>
              <a:rPr sz="1250" spc="-3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74747"/>
                </a:solidFill>
                <a:latin typeface="Roboto"/>
                <a:cs typeface="Roboto"/>
              </a:rPr>
              <a:t>classes.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3722" y="1818152"/>
            <a:ext cx="1818639" cy="2467610"/>
          </a:xfrm>
          <a:prstGeom prst="rect">
            <a:avLst/>
          </a:prstGeom>
          <a:ln w="21644">
            <a:solidFill>
              <a:srgbClr val="474747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700" b="1" spc="-10" dirty="0">
                <a:solidFill>
                  <a:srgbClr val="405B86"/>
                </a:solidFill>
                <a:latin typeface="Roboto"/>
                <a:cs typeface="Roboto"/>
              </a:rPr>
              <a:t>Regression</a:t>
            </a:r>
            <a:endParaRPr sz="1700">
              <a:latin typeface="Roboto"/>
              <a:cs typeface="Roboto"/>
            </a:endParaRPr>
          </a:p>
          <a:p>
            <a:pPr marL="211454" marR="244475" algn="ctr">
              <a:lnSpc>
                <a:spcPct val="102299"/>
              </a:lnSpc>
              <a:spcBef>
                <a:spcPts val="1255"/>
              </a:spcBef>
            </a:pP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Ideal</a:t>
            </a:r>
            <a:r>
              <a:rPr sz="1250" spc="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25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74747"/>
                </a:solidFill>
                <a:latin typeface="Roboto"/>
                <a:cs typeface="Roboto"/>
              </a:rPr>
              <a:t>predicting continuous </a:t>
            </a:r>
            <a:r>
              <a:rPr sz="1250" dirty="0">
                <a:solidFill>
                  <a:srgbClr val="474747"/>
                </a:solidFill>
                <a:latin typeface="Roboto"/>
                <a:cs typeface="Roboto"/>
              </a:rPr>
              <a:t>numerical</a:t>
            </a:r>
            <a:r>
              <a:rPr sz="1250" spc="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250" spc="-10" dirty="0">
                <a:solidFill>
                  <a:srgbClr val="474747"/>
                </a:solidFill>
                <a:latin typeface="Roboto"/>
                <a:cs typeface="Roboto"/>
              </a:rPr>
              <a:t>values.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411620" y="620371"/>
            <a:ext cx="5429885" cy="675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8530" marR="5080" indent="-2196465">
              <a:lnSpc>
                <a:spcPct val="101400"/>
              </a:lnSpc>
              <a:spcBef>
                <a:spcPts val="95"/>
              </a:spcBef>
            </a:pPr>
            <a:r>
              <a:rPr sz="2100" dirty="0"/>
              <a:t>Which</a:t>
            </a:r>
            <a:r>
              <a:rPr sz="2100" spc="20" dirty="0"/>
              <a:t> </a:t>
            </a:r>
            <a:r>
              <a:rPr sz="2100" dirty="0"/>
              <a:t>machine</a:t>
            </a:r>
            <a:r>
              <a:rPr sz="2100" spc="25" dirty="0"/>
              <a:t> </a:t>
            </a:r>
            <a:r>
              <a:rPr sz="2100" dirty="0"/>
              <a:t>learning</a:t>
            </a:r>
            <a:r>
              <a:rPr sz="2100" spc="25" dirty="0"/>
              <a:t> </a:t>
            </a:r>
            <a:r>
              <a:rPr sz="2100" dirty="0"/>
              <a:t>algorithm</a:t>
            </a:r>
            <a:r>
              <a:rPr sz="2100" spc="25" dirty="0"/>
              <a:t> </a:t>
            </a:r>
            <a:r>
              <a:rPr sz="2100" dirty="0"/>
              <a:t>should</a:t>
            </a:r>
            <a:r>
              <a:rPr sz="2100" spc="25" dirty="0"/>
              <a:t> </a:t>
            </a:r>
            <a:r>
              <a:rPr sz="2100" spc="-25" dirty="0"/>
              <a:t>be </a:t>
            </a:r>
            <a:r>
              <a:rPr sz="2100" spc="-10" dirty="0"/>
              <a:t>chosen?</a:t>
            </a:r>
            <a:endParaRPr sz="2100"/>
          </a:p>
        </p:txBody>
      </p:sp>
      <p:grpSp>
        <p:nvGrpSpPr>
          <p:cNvPr id="14" name="object 14"/>
          <p:cNvGrpSpPr/>
          <p:nvPr/>
        </p:nvGrpSpPr>
        <p:grpSpPr>
          <a:xfrm>
            <a:off x="4449103" y="5045885"/>
            <a:ext cx="1121410" cy="1685289"/>
            <a:chOff x="4449103" y="5045885"/>
            <a:chExt cx="1121410" cy="1685289"/>
          </a:xfrm>
        </p:grpSpPr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7839" y="5783603"/>
              <a:ext cx="113826" cy="23850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59925" y="5056707"/>
              <a:ext cx="1099820" cy="1663064"/>
            </a:xfrm>
            <a:custGeom>
              <a:avLst/>
              <a:gdLst/>
              <a:ahLst/>
              <a:cxnLst/>
              <a:rect l="l" t="t" r="r" b="b"/>
              <a:pathLst>
                <a:path w="1099820" h="1663065">
                  <a:moveTo>
                    <a:pt x="517085" y="1447459"/>
                  </a:moveTo>
                  <a:lnTo>
                    <a:pt x="568105" y="1420375"/>
                  </a:lnTo>
                  <a:lnTo>
                    <a:pt x="611561" y="1394747"/>
                  </a:lnTo>
                  <a:lnTo>
                    <a:pt x="648611" y="1370316"/>
                  </a:lnTo>
                  <a:lnTo>
                    <a:pt x="680414" y="1346827"/>
                  </a:lnTo>
                  <a:lnTo>
                    <a:pt x="732910" y="1301647"/>
                  </a:lnTo>
                  <a:lnTo>
                    <a:pt x="778313" y="1257151"/>
                  </a:lnTo>
                  <a:lnTo>
                    <a:pt x="801250" y="1234519"/>
                  </a:lnTo>
                  <a:lnTo>
                    <a:pt x="853385" y="1187200"/>
                  </a:lnTo>
                  <a:lnTo>
                    <a:pt x="884899" y="1162000"/>
                  </a:lnTo>
                  <a:lnTo>
                    <a:pt x="921588" y="1135431"/>
                  </a:lnTo>
                  <a:lnTo>
                    <a:pt x="964610" y="1107235"/>
                  </a:lnTo>
                  <a:lnTo>
                    <a:pt x="1015124" y="1077158"/>
                  </a:lnTo>
                  <a:lnTo>
                    <a:pt x="1074288" y="1044940"/>
                  </a:lnTo>
                  <a:lnTo>
                    <a:pt x="1092619" y="1029223"/>
                  </a:lnTo>
                  <a:lnTo>
                    <a:pt x="1099446" y="1009177"/>
                  </a:lnTo>
                  <a:lnTo>
                    <a:pt x="1095763" y="987192"/>
                  </a:lnTo>
                  <a:lnTo>
                    <a:pt x="1082566" y="965657"/>
                  </a:lnTo>
                  <a:lnTo>
                    <a:pt x="1060848" y="946964"/>
                  </a:lnTo>
                  <a:lnTo>
                    <a:pt x="1031603" y="933501"/>
                  </a:lnTo>
                  <a:lnTo>
                    <a:pt x="995827" y="927660"/>
                  </a:lnTo>
                  <a:lnTo>
                    <a:pt x="954513" y="931829"/>
                  </a:lnTo>
                  <a:lnTo>
                    <a:pt x="908657" y="948400"/>
                  </a:lnTo>
                  <a:lnTo>
                    <a:pt x="859252" y="979762"/>
                  </a:lnTo>
                  <a:lnTo>
                    <a:pt x="849195" y="977298"/>
                  </a:lnTo>
                  <a:lnTo>
                    <a:pt x="837178" y="977440"/>
                  </a:lnTo>
                  <a:lnTo>
                    <a:pt x="824239" y="977709"/>
                  </a:lnTo>
                  <a:lnTo>
                    <a:pt x="811418" y="975627"/>
                  </a:lnTo>
                  <a:lnTo>
                    <a:pt x="770918" y="954579"/>
                  </a:lnTo>
                  <a:lnTo>
                    <a:pt x="731769" y="918154"/>
                  </a:lnTo>
                  <a:lnTo>
                    <a:pt x="700362" y="873985"/>
                  </a:lnTo>
                  <a:lnTo>
                    <a:pt x="681187" y="827701"/>
                  </a:lnTo>
                  <a:lnTo>
                    <a:pt x="678736" y="784931"/>
                  </a:lnTo>
                  <a:lnTo>
                    <a:pt x="680294" y="773518"/>
                  </a:lnTo>
                  <a:lnTo>
                    <a:pt x="680893" y="761812"/>
                  </a:lnTo>
                  <a:lnTo>
                    <a:pt x="680608" y="749862"/>
                  </a:lnTo>
                  <a:lnTo>
                    <a:pt x="679515" y="737718"/>
                  </a:lnTo>
                  <a:lnTo>
                    <a:pt x="671301" y="669318"/>
                  </a:lnTo>
                  <a:lnTo>
                    <a:pt x="663614" y="602598"/>
                  </a:lnTo>
                  <a:lnTo>
                    <a:pt x="658050" y="547461"/>
                  </a:lnTo>
                  <a:lnTo>
                    <a:pt x="656207" y="513811"/>
                  </a:lnTo>
                  <a:lnTo>
                    <a:pt x="665550" y="432220"/>
                  </a:lnTo>
                  <a:lnTo>
                    <a:pt x="673526" y="363048"/>
                  </a:lnTo>
                  <a:lnTo>
                    <a:pt x="679862" y="304439"/>
                  </a:lnTo>
                  <a:lnTo>
                    <a:pt x="684284" y="254535"/>
                  </a:lnTo>
                  <a:lnTo>
                    <a:pt x="686517" y="211479"/>
                  </a:lnTo>
                  <a:lnTo>
                    <a:pt x="686286" y="173412"/>
                  </a:lnTo>
                  <a:lnTo>
                    <a:pt x="677341" y="104820"/>
                  </a:lnTo>
                  <a:lnTo>
                    <a:pt x="638820" y="15456"/>
                  </a:lnTo>
                  <a:lnTo>
                    <a:pt x="606117" y="0"/>
                  </a:lnTo>
                  <a:lnTo>
                    <a:pt x="578348" y="11807"/>
                  </a:lnTo>
                  <a:lnTo>
                    <a:pt x="563887" y="38475"/>
                  </a:lnTo>
                  <a:lnTo>
                    <a:pt x="559835" y="66668"/>
                  </a:lnTo>
                  <a:lnTo>
                    <a:pt x="555717" y="101035"/>
                  </a:lnTo>
                  <a:lnTo>
                    <a:pt x="551044" y="141238"/>
                  </a:lnTo>
                  <a:lnTo>
                    <a:pt x="545326" y="186940"/>
                  </a:lnTo>
                  <a:lnTo>
                    <a:pt x="538073" y="237804"/>
                  </a:lnTo>
                  <a:lnTo>
                    <a:pt x="528796" y="293491"/>
                  </a:lnTo>
                  <a:lnTo>
                    <a:pt x="517005" y="353664"/>
                  </a:lnTo>
                  <a:lnTo>
                    <a:pt x="502211" y="417986"/>
                  </a:lnTo>
                  <a:lnTo>
                    <a:pt x="483924" y="486120"/>
                  </a:lnTo>
                  <a:lnTo>
                    <a:pt x="480102" y="504610"/>
                  </a:lnTo>
                  <a:lnTo>
                    <a:pt x="474053" y="529452"/>
                  </a:lnTo>
                  <a:lnTo>
                    <a:pt x="468012" y="553898"/>
                  </a:lnTo>
                  <a:lnTo>
                    <a:pt x="464210" y="571201"/>
                  </a:lnTo>
                  <a:lnTo>
                    <a:pt x="433914" y="578070"/>
                  </a:lnTo>
                  <a:lnTo>
                    <a:pt x="410461" y="584787"/>
                  </a:lnTo>
                  <a:lnTo>
                    <a:pt x="387807" y="597203"/>
                  </a:lnTo>
                  <a:lnTo>
                    <a:pt x="359907" y="621168"/>
                  </a:lnTo>
                  <a:lnTo>
                    <a:pt x="315040" y="644378"/>
                  </a:lnTo>
                  <a:lnTo>
                    <a:pt x="272685" y="681902"/>
                  </a:lnTo>
                  <a:lnTo>
                    <a:pt x="239705" y="721213"/>
                  </a:lnTo>
                  <a:lnTo>
                    <a:pt x="222961" y="749786"/>
                  </a:lnTo>
                  <a:lnTo>
                    <a:pt x="175173" y="787439"/>
                  </a:lnTo>
                  <a:lnTo>
                    <a:pt x="142796" y="833335"/>
                  </a:lnTo>
                  <a:lnTo>
                    <a:pt x="123649" y="880737"/>
                  </a:lnTo>
                  <a:lnTo>
                    <a:pt x="115553" y="922906"/>
                  </a:lnTo>
                  <a:lnTo>
                    <a:pt x="116632" y="963048"/>
                  </a:lnTo>
                  <a:lnTo>
                    <a:pt x="114508" y="1014390"/>
                  </a:lnTo>
                  <a:lnTo>
                    <a:pt x="111519" y="1058622"/>
                  </a:lnTo>
                  <a:lnTo>
                    <a:pt x="110003" y="1077434"/>
                  </a:lnTo>
                  <a:lnTo>
                    <a:pt x="108150" y="1143866"/>
                  </a:lnTo>
                  <a:lnTo>
                    <a:pt x="102993" y="1202804"/>
                  </a:lnTo>
                  <a:lnTo>
                    <a:pt x="95132" y="1255318"/>
                  </a:lnTo>
                  <a:lnTo>
                    <a:pt x="85168" y="1302482"/>
                  </a:lnTo>
                  <a:lnTo>
                    <a:pt x="73702" y="1345367"/>
                  </a:lnTo>
                  <a:lnTo>
                    <a:pt x="61335" y="1385046"/>
                  </a:lnTo>
                  <a:lnTo>
                    <a:pt x="48667" y="1422589"/>
                  </a:lnTo>
                  <a:lnTo>
                    <a:pt x="36300" y="1459070"/>
                  </a:lnTo>
                  <a:lnTo>
                    <a:pt x="24834" y="1495560"/>
                  </a:lnTo>
                  <a:lnTo>
                    <a:pt x="14870" y="1533130"/>
                  </a:lnTo>
                  <a:lnTo>
                    <a:pt x="7009" y="1572854"/>
                  </a:lnTo>
                  <a:lnTo>
                    <a:pt x="1852" y="1615803"/>
                  </a:lnTo>
                  <a:lnTo>
                    <a:pt x="0" y="1663049"/>
                  </a:lnTo>
                  <a:lnTo>
                    <a:pt x="458593" y="1663049"/>
                  </a:lnTo>
                  <a:lnTo>
                    <a:pt x="463585" y="1598654"/>
                  </a:lnTo>
                  <a:lnTo>
                    <a:pt x="475910" y="1540883"/>
                  </a:lnTo>
                  <a:lnTo>
                    <a:pt x="491588" y="1493749"/>
                  </a:lnTo>
                  <a:lnTo>
                    <a:pt x="506639" y="1461269"/>
                  </a:lnTo>
                  <a:lnTo>
                    <a:pt x="517085" y="1447459"/>
                  </a:lnTo>
                  <a:close/>
                </a:path>
                <a:path w="1099820" h="1663065">
                  <a:moveTo>
                    <a:pt x="517085" y="1447459"/>
                  </a:moveTo>
                  <a:lnTo>
                    <a:pt x="532641" y="1426588"/>
                  </a:lnTo>
                  <a:lnTo>
                    <a:pt x="551325" y="1393320"/>
                  </a:lnTo>
                  <a:lnTo>
                    <a:pt x="567021" y="1349926"/>
                  </a:lnTo>
                  <a:lnTo>
                    <a:pt x="573612" y="1298677"/>
                  </a:lnTo>
                </a:path>
                <a:path w="1099820" h="1663065">
                  <a:moveTo>
                    <a:pt x="222961" y="749786"/>
                  </a:moveTo>
                  <a:lnTo>
                    <a:pt x="204566" y="784931"/>
                  </a:lnTo>
                </a:path>
                <a:path w="1099820" h="1663065">
                  <a:moveTo>
                    <a:pt x="464210" y="571201"/>
                  </a:moveTo>
                  <a:lnTo>
                    <a:pt x="446474" y="593323"/>
                  </a:lnTo>
                  <a:lnTo>
                    <a:pt x="435172" y="619036"/>
                  </a:lnTo>
                  <a:lnTo>
                    <a:pt x="425036" y="646740"/>
                  </a:lnTo>
                  <a:lnTo>
                    <a:pt x="410799" y="674836"/>
                  </a:lnTo>
                </a:path>
                <a:path w="1099820" h="1663065">
                  <a:moveTo>
                    <a:pt x="359907" y="621168"/>
                  </a:moveTo>
                  <a:lnTo>
                    <a:pt x="350815" y="636854"/>
                  </a:lnTo>
                  <a:lnTo>
                    <a:pt x="339753" y="657271"/>
                  </a:lnTo>
                  <a:lnTo>
                    <a:pt x="329110" y="678931"/>
                  </a:lnTo>
                  <a:lnTo>
                    <a:pt x="321276" y="698346"/>
                  </a:lnTo>
                </a:path>
                <a:path w="1099820" h="1663065">
                  <a:moveTo>
                    <a:pt x="938266" y="1030136"/>
                  </a:moveTo>
                  <a:lnTo>
                    <a:pt x="929697" y="1020860"/>
                  </a:lnTo>
                  <a:lnTo>
                    <a:pt x="910917" y="1008331"/>
                  </a:lnTo>
                  <a:lnTo>
                    <a:pt x="886058" y="994111"/>
                  </a:lnTo>
                  <a:lnTo>
                    <a:pt x="859252" y="979762"/>
                  </a:lnTo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6795595" y="4528275"/>
            <a:ext cx="849630" cy="1673225"/>
          </a:xfrm>
          <a:custGeom>
            <a:avLst/>
            <a:gdLst/>
            <a:ahLst/>
            <a:cxnLst/>
            <a:rect l="l" t="t" r="r" b="b"/>
            <a:pathLst>
              <a:path w="849629" h="1673225">
                <a:moveTo>
                  <a:pt x="325745" y="546197"/>
                </a:moveTo>
                <a:lnTo>
                  <a:pt x="328239" y="588639"/>
                </a:lnTo>
                <a:lnTo>
                  <a:pt x="329929" y="627043"/>
                </a:lnTo>
                <a:lnTo>
                  <a:pt x="331386" y="694380"/>
                </a:lnTo>
                <a:lnTo>
                  <a:pt x="331384" y="724161"/>
                </a:lnTo>
                <a:lnTo>
                  <a:pt x="330855" y="763494"/>
                </a:lnTo>
                <a:lnTo>
                  <a:pt x="330119" y="796723"/>
                </a:lnTo>
                <a:lnTo>
                  <a:pt x="330423" y="786389"/>
                </a:lnTo>
                <a:lnTo>
                  <a:pt x="330683" y="775466"/>
                </a:lnTo>
                <a:lnTo>
                  <a:pt x="330896" y="764017"/>
                </a:lnTo>
                <a:lnTo>
                  <a:pt x="331059" y="752106"/>
                </a:lnTo>
                <a:lnTo>
                  <a:pt x="331244" y="722086"/>
                </a:lnTo>
                <a:lnTo>
                  <a:pt x="331128" y="690654"/>
                </a:lnTo>
                <a:lnTo>
                  <a:pt x="329929" y="627043"/>
                </a:lnTo>
                <a:lnTo>
                  <a:pt x="328220" y="584113"/>
                </a:lnTo>
                <a:lnTo>
                  <a:pt x="327081" y="564369"/>
                </a:lnTo>
                <a:lnTo>
                  <a:pt x="325745" y="546197"/>
                </a:lnTo>
                <a:close/>
              </a:path>
              <a:path w="849629" h="1673225">
                <a:moveTo>
                  <a:pt x="54878" y="838545"/>
                </a:moveTo>
                <a:lnTo>
                  <a:pt x="51600" y="846068"/>
                </a:lnTo>
                <a:lnTo>
                  <a:pt x="47899" y="852605"/>
                </a:lnTo>
                <a:lnTo>
                  <a:pt x="45759" y="855444"/>
                </a:lnTo>
                <a:lnTo>
                  <a:pt x="43619" y="857613"/>
                </a:lnTo>
                <a:lnTo>
                  <a:pt x="46422" y="855206"/>
                </a:lnTo>
                <a:lnTo>
                  <a:pt x="60558" y="821800"/>
                </a:lnTo>
                <a:lnTo>
                  <a:pt x="57803" y="830486"/>
                </a:lnTo>
                <a:lnTo>
                  <a:pt x="54878" y="838545"/>
                </a:lnTo>
                <a:close/>
              </a:path>
              <a:path w="849629" h="1673225">
                <a:moveTo>
                  <a:pt x="67991" y="793940"/>
                </a:moveTo>
                <a:lnTo>
                  <a:pt x="76130" y="759231"/>
                </a:lnTo>
                <a:lnTo>
                  <a:pt x="75437" y="762229"/>
                </a:lnTo>
                <a:lnTo>
                  <a:pt x="74749" y="765217"/>
                </a:lnTo>
                <a:lnTo>
                  <a:pt x="74063" y="768189"/>
                </a:lnTo>
                <a:lnTo>
                  <a:pt x="72539" y="774770"/>
                </a:lnTo>
                <a:lnTo>
                  <a:pt x="71022" y="781270"/>
                </a:lnTo>
                <a:lnTo>
                  <a:pt x="69506" y="787667"/>
                </a:lnTo>
                <a:lnTo>
                  <a:pt x="67991" y="793940"/>
                </a:lnTo>
                <a:close/>
              </a:path>
              <a:path w="849629" h="1673225">
                <a:moveTo>
                  <a:pt x="594389" y="1374961"/>
                </a:moveTo>
                <a:lnTo>
                  <a:pt x="630291" y="1329833"/>
                </a:lnTo>
                <a:lnTo>
                  <a:pt x="654446" y="1298069"/>
                </a:lnTo>
                <a:lnTo>
                  <a:pt x="680881" y="1260788"/>
                </a:lnTo>
                <a:lnTo>
                  <a:pt x="708204" y="1218455"/>
                </a:lnTo>
                <a:lnTo>
                  <a:pt x="735022" y="1171532"/>
                </a:lnTo>
                <a:lnTo>
                  <a:pt x="759943" y="1120483"/>
                </a:lnTo>
                <a:lnTo>
                  <a:pt x="781576" y="1065771"/>
                </a:lnTo>
                <a:lnTo>
                  <a:pt x="798528" y="1007859"/>
                </a:lnTo>
                <a:lnTo>
                  <a:pt x="810342" y="950209"/>
                </a:lnTo>
                <a:lnTo>
                  <a:pt x="818359" y="895901"/>
                </a:lnTo>
                <a:lnTo>
                  <a:pt x="823860" y="844914"/>
                </a:lnTo>
                <a:lnTo>
                  <a:pt x="828124" y="797227"/>
                </a:lnTo>
                <a:lnTo>
                  <a:pt x="832432" y="752819"/>
                </a:lnTo>
                <a:lnTo>
                  <a:pt x="838064" y="711669"/>
                </a:lnTo>
                <a:lnTo>
                  <a:pt x="846301" y="673757"/>
                </a:lnTo>
                <a:lnTo>
                  <a:pt x="849198" y="641153"/>
                </a:lnTo>
                <a:lnTo>
                  <a:pt x="838661" y="621992"/>
                </a:lnTo>
                <a:lnTo>
                  <a:pt x="818392" y="615693"/>
                </a:lnTo>
                <a:lnTo>
                  <a:pt x="792098" y="621672"/>
                </a:lnTo>
                <a:lnTo>
                  <a:pt x="736245" y="668141"/>
                </a:lnTo>
                <a:lnTo>
                  <a:pt x="714096" y="707465"/>
                </a:lnTo>
                <a:lnTo>
                  <a:pt x="700736" y="756739"/>
                </a:lnTo>
                <a:lnTo>
                  <a:pt x="680940" y="841384"/>
                </a:lnTo>
                <a:lnTo>
                  <a:pt x="655732" y="887765"/>
                </a:lnTo>
                <a:lnTo>
                  <a:pt x="630001" y="908880"/>
                </a:lnTo>
                <a:lnTo>
                  <a:pt x="608638" y="917728"/>
                </a:lnTo>
                <a:lnTo>
                  <a:pt x="573101" y="904170"/>
                </a:lnTo>
                <a:lnTo>
                  <a:pt x="565369" y="860255"/>
                </a:lnTo>
                <a:lnTo>
                  <a:pt x="558942" y="810290"/>
                </a:lnTo>
                <a:lnTo>
                  <a:pt x="552966" y="756038"/>
                </a:lnTo>
                <a:lnTo>
                  <a:pt x="546589" y="699260"/>
                </a:lnTo>
                <a:lnTo>
                  <a:pt x="538959" y="641719"/>
                </a:lnTo>
                <a:lnTo>
                  <a:pt x="522649" y="562174"/>
                </a:lnTo>
                <a:lnTo>
                  <a:pt x="508990" y="488335"/>
                </a:lnTo>
                <a:lnTo>
                  <a:pt x="497587" y="420123"/>
                </a:lnTo>
                <a:lnTo>
                  <a:pt x="488045" y="357462"/>
                </a:lnTo>
                <a:lnTo>
                  <a:pt x="479969" y="300274"/>
                </a:lnTo>
                <a:lnTo>
                  <a:pt x="472963" y="248484"/>
                </a:lnTo>
                <a:lnTo>
                  <a:pt x="466633" y="202013"/>
                </a:lnTo>
                <a:lnTo>
                  <a:pt x="460583" y="160785"/>
                </a:lnTo>
                <a:lnTo>
                  <a:pt x="447745" y="93748"/>
                </a:lnTo>
                <a:lnTo>
                  <a:pt x="431287" y="46756"/>
                </a:lnTo>
                <a:lnTo>
                  <a:pt x="381992" y="1854"/>
                </a:lnTo>
                <a:lnTo>
                  <a:pt x="345772" y="0"/>
                </a:lnTo>
                <a:lnTo>
                  <a:pt x="319329" y="17278"/>
                </a:lnTo>
                <a:lnTo>
                  <a:pt x="309941" y="45946"/>
                </a:lnTo>
                <a:lnTo>
                  <a:pt x="311742" y="73118"/>
                </a:lnTo>
                <a:lnTo>
                  <a:pt x="314539" y="106605"/>
                </a:lnTo>
                <a:lnTo>
                  <a:pt x="317940" y="145944"/>
                </a:lnTo>
                <a:lnTo>
                  <a:pt x="321554" y="190671"/>
                </a:lnTo>
                <a:lnTo>
                  <a:pt x="324987" y="240322"/>
                </a:lnTo>
                <a:lnTo>
                  <a:pt x="327849" y="294433"/>
                </a:lnTo>
                <a:lnTo>
                  <a:pt x="329748" y="352539"/>
                </a:lnTo>
                <a:lnTo>
                  <a:pt x="330291" y="414179"/>
                </a:lnTo>
                <a:lnTo>
                  <a:pt x="329088" y="478886"/>
                </a:lnTo>
                <a:lnTo>
                  <a:pt x="325745" y="546197"/>
                </a:lnTo>
                <a:lnTo>
                  <a:pt x="327081" y="564369"/>
                </a:lnTo>
                <a:lnTo>
                  <a:pt x="329167" y="605111"/>
                </a:lnTo>
                <a:lnTo>
                  <a:pt x="330942" y="662196"/>
                </a:lnTo>
                <a:lnTo>
                  <a:pt x="331386" y="694380"/>
                </a:lnTo>
                <a:lnTo>
                  <a:pt x="331384" y="724161"/>
                </a:lnTo>
                <a:lnTo>
                  <a:pt x="330892" y="764311"/>
                </a:lnTo>
                <a:lnTo>
                  <a:pt x="330096" y="797729"/>
                </a:lnTo>
                <a:lnTo>
                  <a:pt x="330119" y="796723"/>
                </a:lnTo>
                <a:lnTo>
                  <a:pt x="330375" y="785760"/>
                </a:lnTo>
                <a:lnTo>
                  <a:pt x="330623" y="774698"/>
                </a:lnTo>
                <a:lnTo>
                  <a:pt x="330855" y="763494"/>
                </a:lnTo>
                <a:lnTo>
                  <a:pt x="331059" y="752106"/>
                </a:lnTo>
                <a:lnTo>
                  <a:pt x="331244" y="722086"/>
                </a:lnTo>
                <a:lnTo>
                  <a:pt x="331128" y="690654"/>
                </a:lnTo>
                <a:lnTo>
                  <a:pt x="329929" y="627043"/>
                </a:lnTo>
                <a:lnTo>
                  <a:pt x="328239" y="588639"/>
                </a:lnTo>
                <a:lnTo>
                  <a:pt x="325745" y="546197"/>
                </a:lnTo>
                <a:lnTo>
                  <a:pt x="317521" y="497922"/>
                </a:lnTo>
                <a:lnTo>
                  <a:pt x="270954" y="469302"/>
                </a:lnTo>
                <a:lnTo>
                  <a:pt x="241494" y="475377"/>
                </a:lnTo>
                <a:lnTo>
                  <a:pt x="210044" y="499532"/>
                </a:lnTo>
                <a:lnTo>
                  <a:pt x="190660" y="537790"/>
                </a:lnTo>
                <a:lnTo>
                  <a:pt x="179711" y="600519"/>
                </a:lnTo>
                <a:lnTo>
                  <a:pt x="177651" y="641448"/>
                </a:lnTo>
                <a:lnTo>
                  <a:pt x="176717" y="667202"/>
                </a:lnTo>
                <a:lnTo>
                  <a:pt x="176173" y="681496"/>
                </a:lnTo>
                <a:lnTo>
                  <a:pt x="175554" y="695132"/>
                </a:lnTo>
                <a:lnTo>
                  <a:pt x="174806" y="707928"/>
                </a:lnTo>
                <a:lnTo>
                  <a:pt x="174766" y="708689"/>
                </a:lnTo>
                <a:lnTo>
                  <a:pt x="174729" y="709047"/>
                </a:lnTo>
                <a:lnTo>
                  <a:pt x="173243" y="725769"/>
                </a:lnTo>
                <a:lnTo>
                  <a:pt x="171164" y="739671"/>
                </a:lnTo>
                <a:lnTo>
                  <a:pt x="168311" y="750175"/>
                </a:lnTo>
                <a:lnTo>
                  <a:pt x="164505" y="756701"/>
                </a:lnTo>
                <a:lnTo>
                  <a:pt x="165902" y="754986"/>
                </a:lnTo>
                <a:lnTo>
                  <a:pt x="174729" y="709047"/>
                </a:lnTo>
                <a:lnTo>
                  <a:pt x="177244" y="652434"/>
                </a:lnTo>
                <a:lnTo>
                  <a:pt x="177366" y="649031"/>
                </a:lnTo>
                <a:lnTo>
                  <a:pt x="177492" y="645605"/>
                </a:lnTo>
                <a:lnTo>
                  <a:pt x="177624" y="642165"/>
                </a:lnTo>
                <a:lnTo>
                  <a:pt x="177647" y="641524"/>
                </a:lnTo>
                <a:lnTo>
                  <a:pt x="179711" y="600519"/>
                </a:lnTo>
                <a:lnTo>
                  <a:pt x="154200" y="604480"/>
                </a:lnTo>
                <a:lnTo>
                  <a:pt x="123618" y="632277"/>
                </a:lnTo>
                <a:lnTo>
                  <a:pt x="102249" y="668759"/>
                </a:lnTo>
                <a:lnTo>
                  <a:pt x="85562" y="720090"/>
                </a:lnTo>
                <a:lnTo>
                  <a:pt x="76130" y="759231"/>
                </a:lnTo>
                <a:lnTo>
                  <a:pt x="77739" y="752267"/>
                </a:lnTo>
                <a:lnTo>
                  <a:pt x="79369" y="745255"/>
                </a:lnTo>
                <a:lnTo>
                  <a:pt x="81036" y="738312"/>
                </a:lnTo>
                <a:lnTo>
                  <a:pt x="82512" y="732159"/>
                </a:lnTo>
                <a:lnTo>
                  <a:pt x="84017" y="726059"/>
                </a:lnTo>
                <a:lnTo>
                  <a:pt x="85562" y="720090"/>
                </a:lnTo>
                <a:lnTo>
                  <a:pt x="82722" y="720745"/>
                </a:lnTo>
                <a:lnTo>
                  <a:pt x="79604" y="723913"/>
                </a:lnTo>
                <a:lnTo>
                  <a:pt x="73120" y="730592"/>
                </a:lnTo>
                <a:lnTo>
                  <a:pt x="60181" y="741784"/>
                </a:lnTo>
                <a:lnTo>
                  <a:pt x="40786" y="764959"/>
                </a:lnTo>
                <a:lnTo>
                  <a:pt x="23559" y="797175"/>
                </a:lnTo>
                <a:lnTo>
                  <a:pt x="10033" y="830468"/>
                </a:lnTo>
                <a:lnTo>
                  <a:pt x="1744" y="856879"/>
                </a:lnTo>
                <a:lnTo>
                  <a:pt x="0" y="862377"/>
                </a:lnTo>
                <a:lnTo>
                  <a:pt x="9561" y="968577"/>
                </a:lnTo>
                <a:lnTo>
                  <a:pt x="20685" y="1045497"/>
                </a:lnTo>
                <a:lnTo>
                  <a:pt x="34152" y="1113257"/>
                </a:lnTo>
                <a:lnTo>
                  <a:pt x="49147" y="1172785"/>
                </a:lnTo>
                <a:lnTo>
                  <a:pt x="64855" y="1225008"/>
                </a:lnTo>
                <a:lnTo>
                  <a:pt x="80462" y="1270851"/>
                </a:lnTo>
                <a:lnTo>
                  <a:pt x="95153" y="1311242"/>
                </a:lnTo>
                <a:lnTo>
                  <a:pt x="108113" y="1347109"/>
                </a:lnTo>
                <a:lnTo>
                  <a:pt x="118527" y="1379376"/>
                </a:lnTo>
                <a:lnTo>
                  <a:pt x="125582" y="1408972"/>
                </a:lnTo>
                <a:lnTo>
                  <a:pt x="173521" y="1672660"/>
                </a:lnTo>
                <a:lnTo>
                  <a:pt x="606410" y="1672660"/>
                </a:lnTo>
                <a:lnTo>
                  <a:pt x="598078" y="1610483"/>
                </a:lnTo>
                <a:lnTo>
                  <a:pt x="592696" y="1545497"/>
                </a:lnTo>
                <a:lnTo>
                  <a:pt x="589949" y="1483577"/>
                </a:lnTo>
                <a:lnTo>
                  <a:pt x="589525" y="1430598"/>
                </a:lnTo>
                <a:lnTo>
                  <a:pt x="591110" y="1392434"/>
                </a:lnTo>
                <a:lnTo>
                  <a:pt x="594389" y="1374961"/>
                </a:lnTo>
                <a:close/>
              </a:path>
              <a:path w="849629" h="1673225">
                <a:moveTo>
                  <a:pt x="51600" y="846068"/>
                </a:moveTo>
                <a:lnTo>
                  <a:pt x="54878" y="838545"/>
                </a:lnTo>
                <a:lnTo>
                  <a:pt x="57803" y="830486"/>
                </a:lnTo>
                <a:lnTo>
                  <a:pt x="60558" y="821800"/>
                </a:lnTo>
                <a:lnTo>
                  <a:pt x="58389" y="828725"/>
                </a:lnTo>
                <a:lnTo>
                  <a:pt x="43619" y="857613"/>
                </a:lnTo>
                <a:lnTo>
                  <a:pt x="45759" y="855444"/>
                </a:lnTo>
                <a:lnTo>
                  <a:pt x="47899" y="852605"/>
                </a:lnTo>
                <a:lnTo>
                  <a:pt x="51600" y="846068"/>
                </a:lnTo>
                <a:close/>
              </a:path>
              <a:path w="849629" h="1673225">
                <a:moveTo>
                  <a:pt x="610731" y="981005"/>
                </a:moveTo>
                <a:lnTo>
                  <a:pt x="598492" y="970292"/>
                </a:lnTo>
                <a:lnTo>
                  <a:pt x="588356" y="953468"/>
                </a:lnTo>
                <a:lnTo>
                  <a:pt x="580000" y="931204"/>
                </a:lnTo>
                <a:lnTo>
                  <a:pt x="573101" y="904170"/>
                </a:lnTo>
              </a:path>
              <a:path w="849629" h="1673225">
                <a:moveTo>
                  <a:pt x="330096" y="797729"/>
                </a:moveTo>
                <a:lnTo>
                  <a:pt x="330104" y="797394"/>
                </a:lnTo>
                <a:lnTo>
                  <a:pt x="330111" y="797058"/>
                </a:lnTo>
                <a:lnTo>
                  <a:pt x="330119" y="796723"/>
                </a:lnTo>
              </a:path>
              <a:path w="849629" h="1673225">
                <a:moveTo>
                  <a:pt x="108751" y="656320"/>
                </a:moveTo>
                <a:lnTo>
                  <a:pt x="99253" y="675905"/>
                </a:lnTo>
                <a:lnTo>
                  <a:pt x="90834" y="700918"/>
                </a:lnTo>
                <a:lnTo>
                  <a:pt x="83217" y="729359"/>
                </a:lnTo>
                <a:lnTo>
                  <a:pt x="76130" y="759231"/>
                </a:lnTo>
              </a:path>
              <a:path w="849629" h="1673225">
                <a:moveTo>
                  <a:pt x="43619" y="857613"/>
                </a:moveTo>
                <a:lnTo>
                  <a:pt x="52039" y="845155"/>
                </a:lnTo>
                <a:lnTo>
                  <a:pt x="59711" y="824578"/>
                </a:lnTo>
                <a:lnTo>
                  <a:pt x="66949" y="798162"/>
                </a:lnTo>
                <a:lnTo>
                  <a:pt x="74063" y="768189"/>
                </a:lnTo>
                <a:lnTo>
                  <a:pt x="70705" y="782614"/>
                </a:lnTo>
                <a:lnTo>
                  <a:pt x="67357" y="796517"/>
                </a:lnTo>
                <a:lnTo>
                  <a:pt x="63986" y="809659"/>
                </a:lnTo>
                <a:lnTo>
                  <a:pt x="60558" y="821800"/>
                </a:lnTo>
              </a:path>
              <a:path w="849629" h="1673225">
                <a:moveTo>
                  <a:pt x="60558" y="821800"/>
                </a:moveTo>
                <a:lnTo>
                  <a:pt x="63171" y="812666"/>
                </a:lnTo>
                <a:lnTo>
                  <a:pt x="67991" y="793940"/>
                </a:lnTo>
                <a:lnTo>
                  <a:pt x="66154" y="801324"/>
                </a:lnTo>
                <a:lnTo>
                  <a:pt x="64306" y="808456"/>
                </a:lnTo>
                <a:lnTo>
                  <a:pt x="62442" y="815295"/>
                </a:lnTo>
                <a:lnTo>
                  <a:pt x="60558" y="821800"/>
                </a:lnTo>
                <a:close/>
              </a:path>
              <a:path w="849629" h="1673225">
                <a:moveTo>
                  <a:pt x="177651" y="641448"/>
                </a:moveTo>
                <a:lnTo>
                  <a:pt x="177642" y="641687"/>
                </a:lnTo>
                <a:lnTo>
                  <a:pt x="177632" y="641926"/>
                </a:lnTo>
                <a:lnTo>
                  <a:pt x="177624" y="642165"/>
                </a:lnTo>
              </a:path>
              <a:path w="849629" h="1673225">
                <a:moveTo>
                  <a:pt x="174806" y="707928"/>
                </a:moveTo>
                <a:lnTo>
                  <a:pt x="174780" y="708303"/>
                </a:lnTo>
                <a:lnTo>
                  <a:pt x="174755" y="708675"/>
                </a:lnTo>
                <a:lnTo>
                  <a:pt x="174729" y="709047"/>
                </a:lnTo>
              </a:path>
            </a:pathLst>
          </a:custGeom>
          <a:ln w="216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708838" y="2619002"/>
            <a:ext cx="752475" cy="735965"/>
            <a:chOff x="4708838" y="2619002"/>
            <a:chExt cx="752475" cy="735965"/>
          </a:xfrm>
        </p:grpSpPr>
        <p:sp>
          <p:nvSpPr>
            <p:cNvPr id="19" name="object 19"/>
            <p:cNvSpPr/>
            <p:nvPr/>
          </p:nvSpPr>
          <p:spPr>
            <a:xfrm>
              <a:off x="4719660" y="2629825"/>
              <a:ext cx="730885" cy="714375"/>
            </a:xfrm>
            <a:custGeom>
              <a:avLst/>
              <a:gdLst/>
              <a:ahLst/>
              <a:cxnLst/>
              <a:rect l="l" t="t" r="r" b="b"/>
              <a:pathLst>
                <a:path w="730885" h="714375">
                  <a:moveTo>
                    <a:pt x="308435" y="129867"/>
                  </a:moveTo>
                  <a:lnTo>
                    <a:pt x="16233" y="129867"/>
                  </a:lnTo>
                  <a:lnTo>
                    <a:pt x="6493" y="129867"/>
                  </a:lnTo>
                  <a:lnTo>
                    <a:pt x="0" y="123374"/>
                  </a:lnTo>
                  <a:lnTo>
                    <a:pt x="0" y="113634"/>
                  </a:lnTo>
                  <a:lnTo>
                    <a:pt x="0" y="16233"/>
                  </a:lnTo>
                  <a:lnTo>
                    <a:pt x="0" y="6493"/>
                  </a:lnTo>
                  <a:lnTo>
                    <a:pt x="6493" y="0"/>
                  </a:lnTo>
                  <a:lnTo>
                    <a:pt x="16233" y="0"/>
                  </a:lnTo>
                  <a:lnTo>
                    <a:pt x="308435" y="0"/>
                  </a:lnTo>
                  <a:lnTo>
                    <a:pt x="318175" y="0"/>
                  </a:lnTo>
                  <a:lnTo>
                    <a:pt x="324669" y="6493"/>
                  </a:lnTo>
                  <a:lnTo>
                    <a:pt x="324669" y="16233"/>
                  </a:lnTo>
                  <a:lnTo>
                    <a:pt x="324669" y="113634"/>
                  </a:lnTo>
                  <a:lnTo>
                    <a:pt x="324669" y="120127"/>
                  </a:lnTo>
                  <a:lnTo>
                    <a:pt x="318175" y="129867"/>
                  </a:lnTo>
                  <a:lnTo>
                    <a:pt x="308435" y="129867"/>
                  </a:lnTo>
                  <a:close/>
                </a:path>
                <a:path w="730885" h="714375">
                  <a:moveTo>
                    <a:pt x="714272" y="714272"/>
                  </a:moveTo>
                  <a:lnTo>
                    <a:pt x="422069" y="714272"/>
                  </a:lnTo>
                  <a:lnTo>
                    <a:pt x="412329" y="714272"/>
                  </a:lnTo>
                  <a:lnTo>
                    <a:pt x="405836" y="707778"/>
                  </a:lnTo>
                  <a:lnTo>
                    <a:pt x="405836" y="698038"/>
                  </a:lnTo>
                  <a:lnTo>
                    <a:pt x="405836" y="600637"/>
                  </a:lnTo>
                  <a:lnTo>
                    <a:pt x="405836" y="590897"/>
                  </a:lnTo>
                  <a:lnTo>
                    <a:pt x="412329" y="584404"/>
                  </a:lnTo>
                  <a:lnTo>
                    <a:pt x="422069" y="584404"/>
                  </a:lnTo>
                  <a:lnTo>
                    <a:pt x="714272" y="584404"/>
                  </a:lnTo>
                  <a:lnTo>
                    <a:pt x="724012" y="584404"/>
                  </a:lnTo>
                  <a:lnTo>
                    <a:pt x="730505" y="590897"/>
                  </a:lnTo>
                  <a:lnTo>
                    <a:pt x="730505" y="600637"/>
                  </a:lnTo>
                  <a:lnTo>
                    <a:pt x="730505" y="698038"/>
                  </a:lnTo>
                  <a:lnTo>
                    <a:pt x="730505" y="704532"/>
                  </a:lnTo>
                  <a:lnTo>
                    <a:pt x="724012" y="714272"/>
                  </a:lnTo>
                  <a:lnTo>
                    <a:pt x="714272" y="714272"/>
                  </a:lnTo>
                  <a:close/>
                </a:path>
                <a:path w="730885" h="714375">
                  <a:moveTo>
                    <a:pt x="714272" y="340902"/>
                  </a:moveTo>
                  <a:lnTo>
                    <a:pt x="551937" y="340902"/>
                  </a:lnTo>
                  <a:lnTo>
                    <a:pt x="542197" y="340902"/>
                  </a:lnTo>
                  <a:lnTo>
                    <a:pt x="535704" y="334409"/>
                  </a:lnTo>
                  <a:lnTo>
                    <a:pt x="535704" y="324669"/>
                  </a:lnTo>
                  <a:lnTo>
                    <a:pt x="535704" y="227268"/>
                  </a:lnTo>
                  <a:lnTo>
                    <a:pt x="535704" y="217528"/>
                  </a:lnTo>
                  <a:lnTo>
                    <a:pt x="542197" y="211034"/>
                  </a:lnTo>
                  <a:lnTo>
                    <a:pt x="551937" y="211034"/>
                  </a:lnTo>
                  <a:lnTo>
                    <a:pt x="714272" y="211034"/>
                  </a:lnTo>
                  <a:lnTo>
                    <a:pt x="724012" y="211034"/>
                  </a:lnTo>
                  <a:lnTo>
                    <a:pt x="730505" y="217528"/>
                  </a:lnTo>
                  <a:lnTo>
                    <a:pt x="730505" y="227268"/>
                  </a:lnTo>
                  <a:lnTo>
                    <a:pt x="730505" y="324669"/>
                  </a:lnTo>
                  <a:lnTo>
                    <a:pt x="730505" y="331162"/>
                  </a:lnTo>
                  <a:lnTo>
                    <a:pt x="724012" y="340902"/>
                  </a:lnTo>
                  <a:lnTo>
                    <a:pt x="714272" y="340902"/>
                  </a:lnTo>
                  <a:close/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7538" y="2911205"/>
              <a:ext cx="216446" cy="1515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963162" y="2694759"/>
              <a:ext cx="292735" cy="584835"/>
            </a:xfrm>
            <a:custGeom>
              <a:avLst/>
              <a:gdLst/>
              <a:ahLst/>
              <a:cxnLst/>
              <a:rect l="l" t="t" r="r" b="b"/>
              <a:pathLst>
                <a:path w="292735" h="584835">
                  <a:moveTo>
                    <a:pt x="81167" y="0"/>
                  </a:moveTo>
                  <a:lnTo>
                    <a:pt x="178568" y="0"/>
                  </a:lnTo>
                  <a:lnTo>
                    <a:pt x="188308" y="0"/>
                  </a:lnTo>
                  <a:lnTo>
                    <a:pt x="194801" y="6493"/>
                  </a:lnTo>
                  <a:lnTo>
                    <a:pt x="194801" y="16233"/>
                  </a:lnTo>
                  <a:lnTo>
                    <a:pt x="194801" y="194801"/>
                  </a:lnTo>
                  <a:lnTo>
                    <a:pt x="194801" y="204541"/>
                  </a:lnTo>
                  <a:lnTo>
                    <a:pt x="201294" y="211034"/>
                  </a:lnTo>
                  <a:lnTo>
                    <a:pt x="211034" y="211034"/>
                  </a:lnTo>
                  <a:lnTo>
                    <a:pt x="292202" y="211034"/>
                  </a:lnTo>
                </a:path>
                <a:path w="292735" h="584835">
                  <a:moveTo>
                    <a:pt x="162334" y="584404"/>
                  </a:moveTo>
                  <a:lnTo>
                    <a:pt x="97400" y="584404"/>
                  </a:lnTo>
                  <a:lnTo>
                    <a:pt x="87660" y="584404"/>
                  </a:lnTo>
                  <a:lnTo>
                    <a:pt x="81167" y="577910"/>
                  </a:lnTo>
                  <a:lnTo>
                    <a:pt x="81167" y="568171"/>
                  </a:lnTo>
                  <a:lnTo>
                    <a:pt x="81167" y="308435"/>
                  </a:lnTo>
                  <a:lnTo>
                    <a:pt x="81167" y="298695"/>
                  </a:lnTo>
                  <a:lnTo>
                    <a:pt x="74673" y="292202"/>
                  </a:lnTo>
                  <a:lnTo>
                    <a:pt x="64933" y="292202"/>
                  </a:lnTo>
                  <a:lnTo>
                    <a:pt x="0" y="292202"/>
                  </a:lnTo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78604" y="2083298"/>
            <a:ext cx="768985" cy="768985"/>
            <a:chOff x="6778604" y="2083298"/>
            <a:chExt cx="768985" cy="768985"/>
          </a:xfrm>
        </p:grpSpPr>
        <p:sp>
          <p:nvSpPr>
            <p:cNvPr id="23" name="object 23"/>
            <p:cNvSpPr/>
            <p:nvPr/>
          </p:nvSpPr>
          <p:spPr>
            <a:xfrm>
              <a:off x="6854360" y="2094121"/>
              <a:ext cx="681990" cy="681990"/>
            </a:xfrm>
            <a:custGeom>
              <a:avLst/>
              <a:gdLst/>
              <a:ahLst/>
              <a:cxnLst/>
              <a:rect l="l" t="t" r="r" b="b"/>
              <a:pathLst>
                <a:path w="681990" h="681989">
                  <a:moveTo>
                    <a:pt x="0" y="0"/>
                  </a:moveTo>
                  <a:lnTo>
                    <a:pt x="0" y="681805"/>
                  </a:lnTo>
                  <a:lnTo>
                    <a:pt x="681805" y="681805"/>
                  </a:lnTo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38339" y="2537965"/>
              <a:ext cx="151512" cy="15151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265607" y="2115765"/>
              <a:ext cx="281379" cy="18410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89426" y="2094121"/>
              <a:ext cx="746760" cy="746760"/>
            </a:xfrm>
            <a:custGeom>
              <a:avLst/>
              <a:gdLst/>
              <a:ahLst/>
              <a:cxnLst/>
              <a:rect l="l" t="t" r="r" b="b"/>
              <a:pathLst>
                <a:path w="746759" h="746760">
                  <a:moveTo>
                    <a:pt x="371648" y="474861"/>
                  </a:moveTo>
                  <a:lnTo>
                    <a:pt x="409379" y="410073"/>
                  </a:lnTo>
                  <a:lnTo>
                    <a:pt x="438303" y="340902"/>
                  </a:lnTo>
                  <a:lnTo>
                    <a:pt x="453621" y="299686"/>
                  </a:lnTo>
                  <a:lnTo>
                    <a:pt x="471503" y="259564"/>
                  </a:lnTo>
                  <a:lnTo>
                    <a:pt x="491892" y="220655"/>
                  </a:lnTo>
                  <a:lnTo>
                    <a:pt x="514730" y="183080"/>
                  </a:lnTo>
                </a:path>
                <a:path w="746759" h="746760">
                  <a:moveTo>
                    <a:pt x="64933" y="681805"/>
                  </a:moveTo>
                  <a:lnTo>
                    <a:pt x="82368" y="679066"/>
                  </a:lnTo>
                  <a:lnTo>
                    <a:pt x="129802" y="665303"/>
                  </a:lnTo>
                  <a:lnTo>
                    <a:pt x="199931" y="632194"/>
                  </a:lnTo>
                  <a:lnTo>
                    <a:pt x="285449" y="571417"/>
                  </a:lnTo>
                </a:path>
                <a:path w="746759" h="746760">
                  <a:moveTo>
                    <a:pt x="0" y="64933"/>
                  </a:moveTo>
                  <a:lnTo>
                    <a:pt x="64933" y="0"/>
                  </a:lnTo>
                  <a:lnTo>
                    <a:pt x="129867" y="64933"/>
                  </a:lnTo>
                </a:path>
                <a:path w="746759" h="746760">
                  <a:moveTo>
                    <a:pt x="681805" y="616871"/>
                  </a:moveTo>
                  <a:lnTo>
                    <a:pt x="746739" y="681805"/>
                  </a:lnTo>
                  <a:lnTo>
                    <a:pt x="681805" y="746739"/>
                  </a:lnTo>
                </a:path>
              </a:pathLst>
            </a:custGeom>
            <a:ln w="21644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/>
          <p:nvPr/>
        </p:nvSpPr>
        <p:spPr>
          <a:xfrm>
            <a:off x="8867320" y="2955261"/>
            <a:ext cx="746760" cy="421005"/>
          </a:xfrm>
          <a:custGeom>
            <a:avLst/>
            <a:gdLst/>
            <a:ahLst/>
            <a:cxnLst/>
            <a:rect l="l" t="t" r="r" b="b"/>
            <a:pathLst>
              <a:path w="746759" h="421004">
                <a:moveTo>
                  <a:pt x="353391" y="13550"/>
                </a:moveTo>
                <a:lnTo>
                  <a:pt x="356665" y="5366"/>
                </a:lnTo>
                <a:lnTo>
                  <a:pt x="364592" y="0"/>
                </a:lnTo>
                <a:lnTo>
                  <a:pt x="373407" y="0"/>
                </a:lnTo>
                <a:lnTo>
                  <a:pt x="382221" y="0"/>
                </a:lnTo>
                <a:lnTo>
                  <a:pt x="390148" y="5366"/>
                </a:lnTo>
                <a:lnTo>
                  <a:pt x="393422" y="13550"/>
                </a:lnTo>
                <a:lnTo>
                  <a:pt x="416539" y="71309"/>
                </a:lnTo>
                <a:lnTo>
                  <a:pt x="465434" y="71309"/>
                </a:lnTo>
                <a:lnTo>
                  <a:pt x="474483" y="71306"/>
                </a:lnTo>
                <a:lnTo>
                  <a:pt x="482571" y="76954"/>
                </a:lnTo>
                <a:lnTo>
                  <a:pt x="485684" y="85451"/>
                </a:lnTo>
                <a:lnTo>
                  <a:pt x="486981" y="91945"/>
                </a:lnTo>
                <a:lnTo>
                  <a:pt x="486281" y="98385"/>
                </a:lnTo>
                <a:lnTo>
                  <a:pt x="483703" y="104327"/>
                </a:lnTo>
                <a:lnTo>
                  <a:pt x="479362" y="109328"/>
                </a:lnTo>
                <a:lnTo>
                  <a:pt x="438097" y="144197"/>
                </a:lnTo>
                <a:lnTo>
                  <a:pt x="453064" y="198450"/>
                </a:lnTo>
                <a:lnTo>
                  <a:pt x="431453" y="225768"/>
                </a:lnTo>
                <a:lnTo>
                  <a:pt x="424924" y="224487"/>
                </a:lnTo>
                <a:lnTo>
                  <a:pt x="418974" y="221176"/>
                </a:lnTo>
                <a:lnTo>
                  <a:pt x="373358" y="185430"/>
                </a:lnTo>
                <a:lnTo>
                  <a:pt x="327904" y="220754"/>
                </a:lnTo>
                <a:lnTo>
                  <a:pt x="321961" y="224010"/>
                </a:lnTo>
                <a:lnTo>
                  <a:pt x="315456" y="225252"/>
                </a:lnTo>
                <a:lnTo>
                  <a:pt x="308880" y="224464"/>
                </a:lnTo>
                <a:lnTo>
                  <a:pt x="302726" y="221629"/>
                </a:lnTo>
                <a:lnTo>
                  <a:pt x="297753" y="217025"/>
                </a:lnTo>
                <a:lnTo>
                  <a:pt x="294512" y="211250"/>
                </a:lnTo>
                <a:lnTo>
                  <a:pt x="293174" y="204764"/>
                </a:lnTo>
                <a:lnTo>
                  <a:pt x="293911" y="198027"/>
                </a:lnTo>
                <a:lnTo>
                  <a:pt x="308814" y="144457"/>
                </a:lnTo>
                <a:lnTo>
                  <a:pt x="267353" y="109328"/>
                </a:lnTo>
                <a:lnTo>
                  <a:pt x="263013" y="104327"/>
                </a:lnTo>
                <a:lnTo>
                  <a:pt x="260434" y="98385"/>
                </a:lnTo>
                <a:lnTo>
                  <a:pt x="259735" y="91945"/>
                </a:lnTo>
                <a:lnTo>
                  <a:pt x="261032" y="85451"/>
                </a:lnTo>
                <a:lnTo>
                  <a:pt x="264145" y="76954"/>
                </a:lnTo>
                <a:lnTo>
                  <a:pt x="272233" y="71306"/>
                </a:lnTo>
                <a:lnTo>
                  <a:pt x="281282" y="71309"/>
                </a:lnTo>
                <a:lnTo>
                  <a:pt x="330274" y="71309"/>
                </a:lnTo>
                <a:lnTo>
                  <a:pt x="353391" y="13550"/>
                </a:lnTo>
                <a:close/>
              </a:path>
              <a:path w="746759" h="421004">
                <a:moveTo>
                  <a:pt x="93655" y="208352"/>
                </a:moveTo>
                <a:lnTo>
                  <a:pt x="96929" y="200168"/>
                </a:lnTo>
                <a:lnTo>
                  <a:pt x="104856" y="194801"/>
                </a:lnTo>
                <a:lnTo>
                  <a:pt x="113671" y="194801"/>
                </a:lnTo>
                <a:lnTo>
                  <a:pt x="122486" y="194801"/>
                </a:lnTo>
                <a:lnTo>
                  <a:pt x="130413" y="200168"/>
                </a:lnTo>
                <a:lnTo>
                  <a:pt x="133687" y="208352"/>
                </a:lnTo>
                <a:lnTo>
                  <a:pt x="156804" y="266111"/>
                </a:lnTo>
                <a:lnTo>
                  <a:pt x="205699" y="266111"/>
                </a:lnTo>
                <a:lnTo>
                  <a:pt x="214748" y="266107"/>
                </a:lnTo>
                <a:lnTo>
                  <a:pt x="222836" y="271756"/>
                </a:lnTo>
                <a:lnTo>
                  <a:pt x="225948" y="280253"/>
                </a:lnTo>
                <a:lnTo>
                  <a:pt x="227246" y="286746"/>
                </a:lnTo>
                <a:lnTo>
                  <a:pt x="226546" y="293186"/>
                </a:lnTo>
                <a:lnTo>
                  <a:pt x="223967" y="299128"/>
                </a:lnTo>
                <a:lnTo>
                  <a:pt x="219627" y="304129"/>
                </a:lnTo>
                <a:lnTo>
                  <a:pt x="178362" y="338999"/>
                </a:lnTo>
                <a:lnTo>
                  <a:pt x="193329" y="393251"/>
                </a:lnTo>
                <a:lnTo>
                  <a:pt x="171718" y="420569"/>
                </a:lnTo>
                <a:lnTo>
                  <a:pt x="165189" y="419288"/>
                </a:lnTo>
                <a:lnTo>
                  <a:pt x="159239" y="415978"/>
                </a:lnTo>
                <a:lnTo>
                  <a:pt x="113623" y="380232"/>
                </a:lnTo>
                <a:lnTo>
                  <a:pt x="68169" y="415556"/>
                </a:lnTo>
                <a:lnTo>
                  <a:pt x="62226" y="418811"/>
                </a:lnTo>
                <a:lnTo>
                  <a:pt x="55721" y="420054"/>
                </a:lnTo>
                <a:lnTo>
                  <a:pt x="49145" y="419266"/>
                </a:lnTo>
                <a:lnTo>
                  <a:pt x="42990" y="416430"/>
                </a:lnTo>
                <a:lnTo>
                  <a:pt x="38018" y="411826"/>
                </a:lnTo>
                <a:lnTo>
                  <a:pt x="34777" y="406051"/>
                </a:lnTo>
                <a:lnTo>
                  <a:pt x="33439" y="399565"/>
                </a:lnTo>
                <a:lnTo>
                  <a:pt x="34176" y="392829"/>
                </a:lnTo>
                <a:lnTo>
                  <a:pt x="49078" y="339259"/>
                </a:lnTo>
                <a:lnTo>
                  <a:pt x="7618" y="304129"/>
                </a:lnTo>
                <a:lnTo>
                  <a:pt x="3278" y="299128"/>
                </a:lnTo>
                <a:lnTo>
                  <a:pt x="699" y="293186"/>
                </a:lnTo>
                <a:lnTo>
                  <a:pt x="0" y="286746"/>
                </a:lnTo>
                <a:lnTo>
                  <a:pt x="1297" y="280253"/>
                </a:lnTo>
                <a:lnTo>
                  <a:pt x="4409" y="271756"/>
                </a:lnTo>
                <a:lnTo>
                  <a:pt x="12497" y="266107"/>
                </a:lnTo>
                <a:lnTo>
                  <a:pt x="21546" y="266111"/>
                </a:lnTo>
                <a:lnTo>
                  <a:pt x="70539" y="266111"/>
                </a:lnTo>
                <a:lnTo>
                  <a:pt x="93655" y="208352"/>
                </a:lnTo>
                <a:close/>
              </a:path>
              <a:path w="746759" h="421004">
                <a:moveTo>
                  <a:pt x="613126" y="208352"/>
                </a:moveTo>
                <a:lnTo>
                  <a:pt x="616400" y="200168"/>
                </a:lnTo>
                <a:lnTo>
                  <a:pt x="624327" y="194801"/>
                </a:lnTo>
                <a:lnTo>
                  <a:pt x="633142" y="194801"/>
                </a:lnTo>
                <a:lnTo>
                  <a:pt x="641957" y="194801"/>
                </a:lnTo>
                <a:lnTo>
                  <a:pt x="649884" y="200168"/>
                </a:lnTo>
                <a:lnTo>
                  <a:pt x="653158" y="208352"/>
                </a:lnTo>
                <a:lnTo>
                  <a:pt x="676274" y="266111"/>
                </a:lnTo>
                <a:lnTo>
                  <a:pt x="725169" y="266111"/>
                </a:lnTo>
                <a:lnTo>
                  <a:pt x="734218" y="266107"/>
                </a:lnTo>
                <a:lnTo>
                  <a:pt x="742306" y="271756"/>
                </a:lnTo>
                <a:lnTo>
                  <a:pt x="745419" y="280253"/>
                </a:lnTo>
                <a:lnTo>
                  <a:pt x="746716" y="286746"/>
                </a:lnTo>
                <a:lnTo>
                  <a:pt x="746017" y="293186"/>
                </a:lnTo>
                <a:lnTo>
                  <a:pt x="743438" y="299128"/>
                </a:lnTo>
                <a:lnTo>
                  <a:pt x="739098" y="304129"/>
                </a:lnTo>
                <a:lnTo>
                  <a:pt x="697832" y="338999"/>
                </a:lnTo>
                <a:lnTo>
                  <a:pt x="712799" y="393251"/>
                </a:lnTo>
                <a:lnTo>
                  <a:pt x="691189" y="420569"/>
                </a:lnTo>
                <a:lnTo>
                  <a:pt x="684660" y="419288"/>
                </a:lnTo>
                <a:lnTo>
                  <a:pt x="678709" y="415978"/>
                </a:lnTo>
                <a:lnTo>
                  <a:pt x="633256" y="380264"/>
                </a:lnTo>
                <a:lnTo>
                  <a:pt x="587802" y="415588"/>
                </a:lnTo>
                <a:lnTo>
                  <a:pt x="581859" y="418844"/>
                </a:lnTo>
                <a:lnTo>
                  <a:pt x="575354" y="420086"/>
                </a:lnTo>
                <a:lnTo>
                  <a:pt x="568778" y="419298"/>
                </a:lnTo>
                <a:lnTo>
                  <a:pt x="562623" y="416463"/>
                </a:lnTo>
                <a:lnTo>
                  <a:pt x="557651" y="411859"/>
                </a:lnTo>
                <a:lnTo>
                  <a:pt x="554410" y="406084"/>
                </a:lnTo>
                <a:lnTo>
                  <a:pt x="553072" y="399598"/>
                </a:lnTo>
                <a:lnTo>
                  <a:pt x="553809" y="392861"/>
                </a:lnTo>
                <a:lnTo>
                  <a:pt x="568711" y="339291"/>
                </a:lnTo>
                <a:lnTo>
                  <a:pt x="527348" y="304259"/>
                </a:lnTo>
                <a:lnTo>
                  <a:pt x="523008" y="299258"/>
                </a:lnTo>
                <a:lnTo>
                  <a:pt x="520429" y="293316"/>
                </a:lnTo>
                <a:lnTo>
                  <a:pt x="519730" y="286876"/>
                </a:lnTo>
                <a:lnTo>
                  <a:pt x="521027" y="280383"/>
                </a:lnTo>
                <a:lnTo>
                  <a:pt x="524140" y="271886"/>
                </a:lnTo>
                <a:lnTo>
                  <a:pt x="532228" y="266237"/>
                </a:lnTo>
                <a:lnTo>
                  <a:pt x="541277" y="266240"/>
                </a:lnTo>
                <a:lnTo>
                  <a:pt x="590269" y="266240"/>
                </a:lnTo>
                <a:lnTo>
                  <a:pt x="613126" y="208352"/>
                </a:lnTo>
                <a:close/>
              </a:path>
            </a:pathLst>
          </a:custGeom>
          <a:ln w="21644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278827" y="3431442"/>
            <a:ext cx="248630" cy="247412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53899" y="3431442"/>
            <a:ext cx="248890" cy="24741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9459" y="1524000"/>
            <a:ext cx="6532571" cy="54483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00348" y="2338288"/>
            <a:ext cx="10941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35F6C"/>
                </a:solidFill>
                <a:latin typeface="Roboto"/>
                <a:cs typeface="Roboto"/>
              </a:rPr>
              <a:t>Fit</a:t>
            </a:r>
            <a:r>
              <a:rPr sz="2000" b="1" spc="-90" dirty="0">
                <a:solidFill>
                  <a:srgbClr val="335F6C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35F6C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96945" y="3862288"/>
            <a:ext cx="17043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F6A55"/>
                </a:solidFill>
                <a:latin typeface="Roboto"/>
                <a:cs typeface="Roboto"/>
              </a:rPr>
              <a:t>Minimize</a:t>
            </a:r>
            <a:r>
              <a:rPr sz="2000" b="1" spc="-40" dirty="0">
                <a:solidFill>
                  <a:srgbClr val="3F6A55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F6A55"/>
                </a:solidFill>
                <a:latin typeface="Roboto"/>
                <a:cs typeface="Roboto"/>
              </a:rPr>
              <a:t>Error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26543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10" dirty="0"/>
              <a:t> </a:t>
            </a:r>
            <a:r>
              <a:rPr dirty="0"/>
              <a:t>Training</a:t>
            </a:r>
            <a:r>
              <a:rPr spc="1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27831" y="5233888"/>
            <a:ext cx="124206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59663D"/>
                </a:solidFill>
                <a:latin typeface="Roboto"/>
                <a:cs typeface="Roboto"/>
              </a:rPr>
              <a:t>Monitor Overfitting</a:t>
            </a:r>
            <a:endParaRPr sz="20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896759" y="1511300"/>
            <a:ext cx="6558280" cy="5473700"/>
            <a:chOff x="3896759" y="1511300"/>
            <a:chExt cx="6558280" cy="5473700"/>
          </a:xfrm>
        </p:grpSpPr>
        <p:sp>
          <p:nvSpPr>
            <p:cNvPr id="8" name="object 8"/>
            <p:cNvSpPr/>
            <p:nvPr/>
          </p:nvSpPr>
          <p:spPr>
            <a:xfrm>
              <a:off x="4030984" y="1524000"/>
              <a:ext cx="6238240" cy="5448300"/>
            </a:xfrm>
            <a:custGeom>
              <a:avLst/>
              <a:gdLst/>
              <a:ahLst/>
              <a:cxnLst/>
              <a:rect l="l" t="t" r="r" b="b"/>
              <a:pathLst>
                <a:path w="6238240" h="5448300">
                  <a:moveTo>
                    <a:pt x="0" y="0"/>
                  </a:moveTo>
                  <a:lnTo>
                    <a:pt x="261918" y="457200"/>
                  </a:lnTo>
                  <a:lnTo>
                    <a:pt x="5976112" y="457200"/>
                  </a:lnTo>
                  <a:lnTo>
                    <a:pt x="6237629" y="0"/>
                  </a:lnTo>
                  <a:lnTo>
                    <a:pt x="0" y="0"/>
                  </a:lnTo>
                  <a:close/>
                </a:path>
                <a:path w="6238240" h="5448300">
                  <a:moveTo>
                    <a:pt x="1134982" y="1981200"/>
                  </a:moveTo>
                  <a:lnTo>
                    <a:pt x="873062" y="1524000"/>
                  </a:lnTo>
                  <a:lnTo>
                    <a:pt x="5365901" y="1524000"/>
                  </a:lnTo>
                  <a:lnTo>
                    <a:pt x="5104382" y="1981200"/>
                  </a:lnTo>
                  <a:lnTo>
                    <a:pt x="1134982" y="1981200"/>
                  </a:lnTo>
                  <a:close/>
                </a:path>
                <a:path w="6238240" h="5448300">
                  <a:moveTo>
                    <a:pt x="1746125" y="3048000"/>
                  </a:moveTo>
                  <a:lnTo>
                    <a:pt x="2008045" y="3505200"/>
                  </a:lnTo>
                  <a:lnTo>
                    <a:pt x="4232654" y="3505200"/>
                  </a:lnTo>
                  <a:lnTo>
                    <a:pt x="4494173" y="3048000"/>
                  </a:lnTo>
                  <a:lnTo>
                    <a:pt x="1746125" y="3048000"/>
                  </a:lnTo>
                  <a:close/>
                </a:path>
                <a:path w="6238240" h="5448300">
                  <a:moveTo>
                    <a:pt x="3121201" y="5448300"/>
                  </a:moveTo>
                  <a:lnTo>
                    <a:pt x="2619189" y="4572000"/>
                  </a:lnTo>
                  <a:lnTo>
                    <a:pt x="3622445" y="4572000"/>
                  </a:lnTo>
                  <a:lnTo>
                    <a:pt x="3121201" y="54483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9459" y="1716782"/>
              <a:ext cx="6532880" cy="1331595"/>
            </a:xfrm>
            <a:custGeom>
              <a:avLst/>
              <a:gdLst/>
              <a:ahLst/>
              <a:cxnLst/>
              <a:rect l="l" t="t" r="r" b="b"/>
              <a:pathLst>
                <a:path w="6532880" h="1331595">
                  <a:moveTo>
                    <a:pt x="0" y="264417"/>
                  </a:moveTo>
                  <a:lnTo>
                    <a:pt x="6532487" y="264417"/>
                  </a:lnTo>
                  <a:lnTo>
                    <a:pt x="5922271" y="1331217"/>
                  </a:lnTo>
                  <a:lnTo>
                    <a:pt x="611253" y="1331217"/>
                  </a:lnTo>
                  <a:lnTo>
                    <a:pt x="0" y="264417"/>
                  </a:lnTo>
                  <a:close/>
                </a:path>
                <a:path w="6532880" h="1331595">
                  <a:moveTo>
                    <a:pt x="257544" y="0"/>
                  </a:moveTo>
                  <a:lnTo>
                    <a:pt x="0" y="264417"/>
                  </a:lnTo>
                  <a:lnTo>
                    <a:pt x="408519" y="264417"/>
                  </a:lnTo>
                  <a:lnTo>
                    <a:pt x="257544" y="0"/>
                  </a:lnTo>
                  <a:close/>
                </a:path>
                <a:path w="6532880" h="1331595">
                  <a:moveTo>
                    <a:pt x="6532571" y="264418"/>
                  </a:moveTo>
                  <a:lnTo>
                    <a:pt x="6123221" y="264418"/>
                  </a:lnTo>
                  <a:lnTo>
                    <a:pt x="6271640" y="5010"/>
                  </a:lnTo>
                  <a:lnTo>
                    <a:pt x="6532571" y="264418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57210" y="3240782"/>
              <a:ext cx="4788535" cy="1331595"/>
            </a:xfrm>
            <a:custGeom>
              <a:avLst/>
              <a:gdLst/>
              <a:ahLst/>
              <a:cxnLst/>
              <a:rect l="l" t="t" r="r" b="b"/>
              <a:pathLst>
                <a:path w="4788534" h="1331595">
                  <a:moveTo>
                    <a:pt x="0" y="264417"/>
                  </a:moveTo>
                  <a:lnTo>
                    <a:pt x="4787919" y="264417"/>
                  </a:lnTo>
                  <a:lnTo>
                    <a:pt x="4177343" y="1331217"/>
                  </a:lnTo>
                  <a:lnTo>
                    <a:pt x="611052" y="1331217"/>
                  </a:lnTo>
                  <a:lnTo>
                    <a:pt x="0" y="264417"/>
                  </a:lnTo>
                  <a:close/>
                </a:path>
                <a:path w="4788534" h="1331595">
                  <a:moveTo>
                    <a:pt x="257816" y="0"/>
                  </a:moveTo>
                  <a:lnTo>
                    <a:pt x="0" y="264417"/>
                  </a:lnTo>
                  <a:lnTo>
                    <a:pt x="408790" y="264417"/>
                  </a:lnTo>
                  <a:lnTo>
                    <a:pt x="257816" y="0"/>
                  </a:lnTo>
                  <a:close/>
                </a:path>
                <a:path w="4788534" h="1331595">
                  <a:moveTo>
                    <a:pt x="4787808" y="264418"/>
                  </a:moveTo>
                  <a:lnTo>
                    <a:pt x="4378151" y="264418"/>
                  </a:lnTo>
                  <a:lnTo>
                    <a:pt x="4526569" y="5010"/>
                  </a:lnTo>
                  <a:lnTo>
                    <a:pt x="4787808" y="264418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29992" y="4764782"/>
              <a:ext cx="3041650" cy="1331595"/>
            </a:xfrm>
            <a:custGeom>
              <a:avLst/>
              <a:gdLst/>
              <a:ahLst/>
              <a:cxnLst/>
              <a:rect l="l" t="t" r="r" b="b"/>
              <a:pathLst>
                <a:path w="3041650" h="1331595">
                  <a:moveTo>
                    <a:pt x="223" y="264417"/>
                  </a:moveTo>
                  <a:lnTo>
                    <a:pt x="3041477" y="264417"/>
                  </a:lnTo>
                  <a:lnTo>
                    <a:pt x="2432965" y="1331217"/>
                  </a:lnTo>
                  <a:lnTo>
                    <a:pt x="611465" y="1331217"/>
                  </a:lnTo>
                  <a:lnTo>
                    <a:pt x="223" y="264417"/>
                  </a:lnTo>
                  <a:close/>
                </a:path>
                <a:path w="3041650" h="1331595">
                  <a:moveTo>
                    <a:pt x="257900" y="0"/>
                  </a:moveTo>
                  <a:lnTo>
                    <a:pt x="0" y="264417"/>
                  </a:lnTo>
                  <a:lnTo>
                    <a:pt x="408873" y="264417"/>
                  </a:lnTo>
                  <a:lnTo>
                    <a:pt x="257900" y="0"/>
                  </a:lnTo>
                  <a:close/>
                </a:path>
                <a:path w="3041650" h="1331595">
                  <a:moveTo>
                    <a:pt x="3041476" y="264420"/>
                  </a:moveTo>
                  <a:lnTo>
                    <a:pt x="2633637" y="264418"/>
                  </a:lnTo>
                  <a:lnTo>
                    <a:pt x="2782056" y="5010"/>
                  </a:lnTo>
                  <a:lnTo>
                    <a:pt x="3041476" y="26442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4388" y="2871688"/>
            <a:ext cx="322072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Metric</a:t>
            </a:r>
            <a:r>
              <a:rPr sz="2000" spc="-9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Selection</a:t>
            </a:r>
            <a:endParaRPr sz="2000">
              <a:latin typeface="Roboto"/>
              <a:cs typeface="Roboto"/>
            </a:endParaRPr>
          </a:p>
          <a:p>
            <a:pPr marL="13970" marR="5080">
              <a:lnSpc>
                <a:spcPct val="300000"/>
              </a:lnSpc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Performance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Measurement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Hyperparameter</a:t>
            </a:r>
            <a:r>
              <a:rPr sz="200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Adjustment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21784" y="5614888"/>
            <a:ext cx="1857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69696"/>
                </a:solidFill>
                <a:latin typeface="Roboto"/>
                <a:cs typeface="Roboto"/>
              </a:rPr>
              <a:t>Improved</a:t>
            </a:r>
            <a:r>
              <a:rPr sz="2000" spc="-125" dirty="0">
                <a:solidFill>
                  <a:srgbClr val="969696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969696"/>
                </a:solidFill>
                <a:latin typeface="Roboto"/>
                <a:cs typeface="Roboto"/>
              </a:rPr>
              <a:t>Model Performance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8289" y="1652488"/>
            <a:ext cx="1966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969696"/>
                </a:solidFill>
                <a:latin typeface="Roboto"/>
                <a:cs typeface="Roboto"/>
              </a:rPr>
              <a:t>Model</a:t>
            </a:r>
            <a:r>
              <a:rPr sz="2000" spc="-85" dirty="0">
                <a:solidFill>
                  <a:srgbClr val="969696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969696"/>
                </a:solidFill>
                <a:latin typeface="Roboto"/>
                <a:cs typeface="Roboto"/>
              </a:rPr>
              <a:t>Evaluation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11430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15" dirty="0"/>
              <a:t> </a:t>
            </a:r>
            <a:r>
              <a:rPr dirty="0"/>
              <a:t>Performance</a:t>
            </a:r>
            <a:r>
              <a:rPr spc="-15" dirty="0"/>
              <a:t> </a:t>
            </a:r>
            <a:r>
              <a:rPr spc="-10" dirty="0"/>
              <a:t>Evaluation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Refinement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3684" y="3951833"/>
            <a:ext cx="4103370" cy="1234440"/>
          </a:xfrm>
          <a:custGeom>
            <a:avLst/>
            <a:gdLst/>
            <a:ahLst/>
            <a:cxnLst/>
            <a:rect l="l" t="t" r="r" b="b"/>
            <a:pathLst>
              <a:path w="4103370" h="1234439">
                <a:moveTo>
                  <a:pt x="39443" y="1234268"/>
                </a:moveTo>
                <a:lnTo>
                  <a:pt x="39810" y="1227970"/>
                </a:lnTo>
                <a:lnTo>
                  <a:pt x="39801" y="1211066"/>
                </a:lnTo>
                <a:lnTo>
                  <a:pt x="37748" y="1186540"/>
                </a:lnTo>
                <a:lnTo>
                  <a:pt x="22395" y="1129241"/>
                </a:lnTo>
                <a:lnTo>
                  <a:pt x="3466" y="1092331"/>
                </a:lnTo>
                <a:lnTo>
                  <a:pt x="0" y="1087061"/>
                </a:lnTo>
                <a:lnTo>
                  <a:pt x="3963987" y="13568"/>
                </a:lnTo>
                <a:lnTo>
                  <a:pt x="4016717" y="660"/>
                </a:lnTo>
                <a:lnTo>
                  <a:pt x="4026442" y="0"/>
                </a:lnTo>
                <a:lnTo>
                  <a:pt x="4036280" y="608"/>
                </a:lnTo>
                <a:lnTo>
                  <a:pt x="4080941" y="22702"/>
                </a:lnTo>
                <a:lnTo>
                  <a:pt x="4102887" y="75685"/>
                </a:lnTo>
                <a:lnTo>
                  <a:pt x="4097070" y="105380"/>
                </a:lnTo>
                <a:lnTo>
                  <a:pt x="4063770" y="142782"/>
                </a:lnTo>
                <a:lnTo>
                  <a:pt x="4003421" y="160775"/>
                </a:lnTo>
                <a:lnTo>
                  <a:pt x="39443" y="1234268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183858" y="2893863"/>
            <a:ext cx="2775585" cy="867410"/>
          </a:xfrm>
          <a:custGeom>
            <a:avLst/>
            <a:gdLst/>
            <a:ahLst/>
            <a:cxnLst/>
            <a:rect l="l" t="t" r="r" b="b"/>
            <a:pathLst>
              <a:path w="2775584" h="867410">
                <a:moveTo>
                  <a:pt x="2711081" y="866957"/>
                </a:moveTo>
                <a:lnTo>
                  <a:pt x="2681211" y="865494"/>
                </a:lnTo>
                <a:lnTo>
                  <a:pt x="0" y="147206"/>
                </a:lnTo>
                <a:lnTo>
                  <a:pt x="3466" y="141936"/>
                </a:lnTo>
                <a:lnTo>
                  <a:pt x="11910" y="127292"/>
                </a:lnTo>
                <a:lnTo>
                  <a:pt x="31988" y="76890"/>
                </a:lnTo>
                <a:lnTo>
                  <a:pt x="39801" y="23201"/>
                </a:lnTo>
                <a:lnTo>
                  <a:pt x="39810" y="6297"/>
                </a:lnTo>
                <a:lnTo>
                  <a:pt x="39443" y="0"/>
                </a:lnTo>
                <a:lnTo>
                  <a:pt x="2719476" y="717981"/>
                </a:lnTo>
                <a:lnTo>
                  <a:pt x="2746576" y="731442"/>
                </a:lnTo>
                <a:lnTo>
                  <a:pt x="2765744" y="753484"/>
                </a:lnTo>
                <a:lnTo>
                  <a:pt x="2775245" y="781106"/>
                </a:lnTo>
                <a:lnTo>
                  <a:pt x="2773349" y="811306"/>
                </a:lnTo>
                <a:lnTo>
                  <a:pt x="2760067" y="838179"/>
                </a:lnTo>
                <a:lnTo>
                  <a:pt x="2738339" y="857291"/>
                </a:lnTo>
                <a:lnTo>
                  <a:pt x="2711081" y="866957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46091" y="2273737"/>
            <a:ext cx="7054215" cy="3532504"/>
            <a:chOff x="4846091" y="2273737"/>
            <a:chExt cx="7054215" cy="3532504"/>
          </a:xfrm>
        </p:grpSpPr>
        <p:sp>
          <p:nvSpPr>
            <p:cNvPr id="5" name="object 5"/>
            <p:cNvSpPr/>
            <p:nvPr/>
          </p:nvSpPr>
          <p:spPr>
            <a:xfrm>
              <a:off x="6062414" y="3963590"/>
              <a:ext cx="3467100" cy="153035"/>
            </a:xfrm>
            <a:custGeom>
              <a:avLst/>
              <a:gdLst/>
              <a:ahLst/>
              <a:cxnLst/>
              <a:rect l="l" t="t" r="r" b="b"/>
              <a:pathLst>
                <a:path w="3467100" h="153035">
                  <a:moveTo>
                    <a:pt x="3390760" y="152496"/>
                  </a:moveTo>
                  <a:lnTo>
                    <a:pt x="0" y="152400"/>
                  </a:lnTo>
                  <a:lnTo>
                    <a:pt x="1984" y="146411"/>
                  </a:lnTo>
                  <a:lnTo>
                    <a:pt x="6350" y="130081"/>
                  </a:lnTo>
                  <a:lnTo>
                    <a:pt x="10715" y="105860"/>
                  </a:lnTo>
                  <a:lnTo>
                    <a:pt x="12700" y="76200"/>
                  </a:lnTo>
                  <a:lnTo>
                    <a:pt x="10715" y="46539"/>
                  </a:lnTo>
                  <a:lnTo>
                    <a:pt x="6350" y="22318"/>
                  </a:lnTo>
                  <a:lnTo>
                    <a:pt x="1984" y="5988"/>
                  </a:lnTo>
                  <a:lnTo>
                    <a:pt x="0" y="0"/>
                  </a:lnTo>
                  <a:lnTo>
                    <a:pt x="3390760" y="96"/>
                  </a:lnTo>
                  <a:lnTo>
                    <a:pt x="3420416" y="6084"/>
                  </a:lnTo>
                  <a:lnTo>
                    <a:pt x="3444638" y="22415"/>
                  </a:lnTo>
                  <a:lnTo>
                    <a:pt x="3460970" y="46636"/>
                  </a:lnTo>
                  <a:lnTo>
                    <a:pt x="3466960" y="76296"/>
                  </a:lnTo>
                  <a:lnTo>
                    <a:pt x="3460970" y="105956"/>
                  </a:lnTo>
                  <a:lnTo>
                    <a:pt x="3444638" y="130178"/>
                  </a:lnTo>
                  <a:lnTo>
                    <a:pt x="3420416" y="146508"/>
                  </a:lnTo>
                  <a:lnTo>
                    <a:pt x="3390760" y="152496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46091" y="2273737"/>
              <a:ext cx="7053811" cy="353218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364353" y="25231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1953" y="37804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51653" y="50377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14600" y="1728688"/>
            <a:ext cx="1920239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5913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Machine Learning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37473F"/>
                </a:solidFill>
                <a:latin typeface="Roboto"/>
                <a:cs typeface="Roboto"/>
              </a:rPr>
              <a:t>Algorithms</a:t>
            </a:r>
            <a:r>
              <a:rPr sz="1500" spc="-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7473F"/>
                </a:solidFill>
                <a:latin typeface="Roboto"/>
                <a:cs typeface="Roboto"/>
              </a:rPr>
              <a:t>learning </a:t>
            </a:r>
            <a:r>
              <a:rPr sz="1500" dirty="0">
                <a:solidFill>
                  <a:srgbClr val="37473F"/>
                </a:solidFill>
                <a:latin typeface="Roboto"/>
                <a:cs typeface="Roboto"/>
              </a:rPr>
              <a:t>from</a:t>
            </a:r>
            <a:r>
              <a:rPr sz="1500" spc="-20" dirty="0">
                <a:solidFill>
                  <a:srgbClr val="37473F"/>
                </a:solidFill>
                <a:latin typeface="Roboto"/>
                <a:cs typeface="Roboto"/>
              </a:rPr>
              <a:t> data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51100" y="3568700"/>
            <a:ext cx="18161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8445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EABD9"/>
                </a:solidFill>
                <a:latin typeface="Roboto"/>
                <a:cs typeface="Roboto"/>
              </a:rPr>
              <a:t>Artificial Intelligence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32444A"/>
                </a:solidFill>
                <a:latin typeface="Roboto"/>
                <a:cs typeface="Roboto"/>
              </a:rPr>
              <a:t>Broad</a:t>
            </a:r>
            <a:r>
              <a:rPr sz="1500" spc="-4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32444A"/>
                </a:solidFill>
                <a:latin typeface="Roboto"/>
                <a:cs typeface="Roboto"/>
              </a:rPr>
              <a:t>field</a:t>
            </a:r>
            <a:r>
              <a:rPr sz="1500" spc="-4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2444A"/>
                </a:solidFill>
                <a:latin typeface="Roboto"/>
                <a:cs typeface="Roboto"/>
              </a:rPr>
              <a:t>of </a:t>
            </a:r>
            <a:r>
              <a:rPr sz="1500" spc="-10" dirty="0">
                <a:solidFill>
                  <a:srgbClr val="32444A"/>
                </a:solidFill>
                <a:latin typeface="Roboto"/>
                <a:cs typeface="Roboto"/>
              </a:rPr>
              <a:t>intelligent</a:t>
            </a:r>
            <a:r>
              <a:rPr sz="1500" spc="-80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2444A"/>
                </a:solidFill>
                <a:latin typeface="Roboto"/>
                <a:cs typeface="Roboto"/>
              </a:rPr>
              <a:t>systems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5900" y="5081488"/>
            <a:ext cx="126746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4D87E6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480"/>
              </a:spcBef>
            </a:pPr>
            <a:r>
              <a:rPr sz="1500" spc="-20" dirty="0">
                <a:solidFill>
                  <a:srgbClr val="394454"/>
                </a:solidFill>
                <a:latin typeface="Roboto"/>
                <a:cs typeface="Roboto"/>
              </a:rPr>
              <a:t>Foundation</a:t>
            </a:r>
            <a:r>
              <a:rPr sz="1500" spc="-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94454"/>
                </a:solidFill>
                <a:latin typeface="Roboto"/>
                <a:cs typeface="Roboto"/>
              </a:rPr>
              <a:t>for </a:t>
            </a:r>
            <a:r>
              <a:rPr sz="1500" spc="-10" dirty="0">
                <a:solidFill>
                  <a:srgbClr val="394454"/>
                </a:solidFill>
                <a:latin typeface="Roboto"/>
                <a:cs typeface="Roboto"/>
              </a:rPr>
              <a:t>learning</a:t>
            </a:r>
            <a:r>
              <a:rPr sz="1500" spc="-7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94454"/>
                </a:solidFill>
                <a:latin typeface="Roboto"/>
                <a:cs typeface="Roboto"/>
              </a:rPr>
              <a:t>and </a:t>
            </a:r>
            <a:r>
              <a:rPr sz="1500" spc="-10" dirty="0">
                <a:solidFill>
                  <a:srgbClr val="394454"/>
                </a:solidFill>
                <a:latin typeface="Roboto"/>
                <a:cs typeface="Roboto"/>
              </a:rPr>
              <a:t>prediction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19400" y="444500"/>
            <a:ext cx="7318248" cy="718420"/>
          </a:xfrm>
          <a:prstGeom prst="rect">
            <a:avLst/>
          </a:prstGeom>
        </p:spPr>
        <p:txBody>
          <a:bodyPr vert="horz" wrap="square" lIns="0" tIns="294431" rIns="0" bIns="0" rtlCol="0">
            <a:spAutoFit/>
          </a:bodyPr>
          <a:lstStyle/>
          <a:p>
            <a:pPr marL="2780665">
              <a:lnSpc>
                <a:spcPct val="100000"/>
              </a:lnSpc>
              <a:spcBef>
                <a:spcPts val="100"/>
              </a:spcBef>
            </a:pPr>
            <a:r>
              <a:rPr sz="2000" b="0" spc="-20" dirty="0">
                <a:latin typeface="Roboto"/>
                <a:cs typeface="Roboto"/>
              </a:rPr>
              <a:t>Machine</a:t>
            </a:r>
            <a:r>
              <a:rPr sz="2000" b="0" spc="-45" dirty="0">
                <a:latin typeface="Roboto"/>
                <a:cs typeface="Roboto"/>
              </a:rPr>
              <a:t> </a:t>
            </a:r>
            <a:r>
              <a:rPr sz="2000" b="0" spc="-20" dirty="0">
                <a:latin typeface="Roboto"/>
                <a:cs typeface="Roboto"/>
              </a:rPr>
              <a:t>Learning</a:t>
            </a:r>
            <a:r>
              <a:rPr sz="2000" b="0" spc="-45" dirty="0">
                <a:latin typeface="Roboto"/>
                <a:cs typeface="Roboto"/>
              </a:rPr>
              <a:t> </a:t>
            </a:r>
            <a:r>
              <a:rPr sz="2000" b="0" spc="-10" dirty="0">
                <a:latin typeface="Roboto"/>
                <a:cs typeface="Roboto"/>
              </a:rPr>
              <a:t>Hierarchy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2400" y="1828800"/>
            <a:ext cx="6400800" cy="3657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97553" y="33994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3F6A55"/>
                </a:solidFill>
                <a:latin typeface="Roboto"/>
                <a:cs typeface="Roboto"/>
              </a:rPr>
              <a:t>1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40753" y="33994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59663D"/>
                </a:solidFill>
                <a:latin typeface="Roboto"/>
                <a:cs typeface="Roboto"/>
              </a:rPr>
              <a:t>2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3953" y="3399482"/>
            <a:ext cx="2444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0" dirty="0">
                <a:solidFill>
                  <a:srgbClr val="335F6C"/>
                </a:solidFill>
                <a:latin typeface="Roboto"/>
                <a:cs typeface="Roboto"/>
              </a:rPr>
              <a:t>3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2613" y="3176488"/>
            <a:ext cx="204914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Validate</a:t>
            </a:r>
            <a:r>
              <a:rPr sz="2000" b="1" spc="-4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  <a:p>
            <a:pPr marR="16510" algn="r">
              <a:lnSpc>
                <a:spcPct val="100000"/>
              </a:lnSpc>
              <a:spcBef>
                <a:spcPts val="11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Assess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performance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endParaRPr sz="1500">
              <a:latin typeface="Roboto"/>
              <a:cs typeface="Roboto"/>
            </a:endParaRPr>
          </a:p>
          <a:p>
            <a:pPr marR="12700" algn="r">
              <a:lnSpc>
                <a:spcPct val="100000"/>
              </a:lnSpc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validation</a:t>
            </a:r>
            <a:r>
              <a:rPr sz="150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set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80700" y="3024088"/>
            <a:ext cx="1683385" cy="1242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EABD9"/>
                </a:solidFill>
                <a:latin typeface="Roboto"/>
                <a:cs typeface="Roboto"/>
              </a:rPr>
              <a:t>Evaluate Generalization</a:t>
            </a:r>
            <a:endParaRPr sz="2000">
              <a:latin typeface="Roboto"/>
              <a:cs typeface="Roboto"/>
            </a:endParaRPr>
          </a:p>
          <a:p>
            <a:pPr marL="12700" marR="24765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Determine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ability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to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handle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new</a:t>
            </a:r>
            <a:r>
              <a:rPr sz="15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31686" y="5767288"/>
            <a:ext cx="2061845" cy="747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Test</a:t>
            </a:r>
            <a:r>
              <a:rPr sz="2000" b="1" spc="5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92BD39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Evaluate</a:t>
            </a:r>
            <a:r>
              <a:rPr sz="150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on</a:t>
            </a:r>
            <a:r>
              <a:rPr sz="150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test</a:t>
            </a:r>
            <a:r>
              <a:rPr sz="1500" spc="-4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dataset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29083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10" dirty="0"/>
              <a:t> </a:t>
            </a:r>
            <a:r>
              <a:rPr dirty="0"/>
              <a:t>Testing</a:t>
            </a:r>
            <a:r>
              <a:rPr spc="10" dirty="0"/>
              <a:t> </a:t>
            </a:r>
            <a:r>
              <a:rPr spc="-10" dirty="0"/>
              <a:t>Cycle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797299" y="1688467"/>
            <a:ext cx="6809105" cy="3913504"/>
            <a:chOff x="3797299" y="1688467"/>
            <a:chExt cx="6809105" cy="3913504"/>
          </a:xfrm>
        </p:grpSpPr>
        <p:sp>
          <p:nvSpPr>
            <p:cNvPr id="11" name="object 11"/>
            <p:cNvSpPr/>
            <p:nvPr/>
          </p:nvSpPr>
          <p:spPr>
            <a:xfrm>
              <a:off x="3809999" y="1701167"/>
              <a:ext cx="1468120" cy="1969135"/>
            </a:xfrm>
            <a:custGeom>
              <a:avLst/>
              <a:gdLst/>
              <a:ahLst/>
              <a:cxnLst/>
              <a:rect l="l" t="t" r="r" b="b"/>
              <a:pathLst>
                <a:path w="1468120" h="1969135">
                  <a:moveTo>
                    <a:pt x="0" y="1969135"/>
                  </a:moveTo>
                  <a:lnTo>
                    <a:pt x="646" y="1918506"/>
                  </a:lnTo>
                  <a:lnTo>
                    <a:pt x="2582" y="1868011"/>
                  </a:lnTo>
                  <a:lnTo>
                    <a:pt x="5798" y="1817672"/>
                  </a:lnTo>
                  <a:lnTo>
                    <a:pt x="10286" y="1767512"/>
                  </a:lnTo>
                  <a:lnTo>
                    <a:pt x="16040" y="1717554"/>
                  </a:lnTo>
                  <a:lnTo>
                    <a:pt x="23050" y="1667821"/>
                  </a:lnTo>
                  <a:lnTo>
                    <a:pt x="31310" y="1618336"/>
                  </a:lnTo>
                  <a:lnTo>
                    <a:pt x="40812" y="1569122"/>
                  </a:lnTo>
                  <a:lnTo>
                    <a:pt x="51546" y="1520201"/>
                  </a:lnTo>
                  <a:lnTo>
                    <a:pt x="63507" y="1471597"/>
                  </a:lnTo>
                  <a:lnTo>
                    <a:pt x="76685" y="1423332"/>
                  </a:lnTo>
                  <a:lnTo>
                    <a:pt x="91073" y="1375429"/>
                  </a:lnTo>
                  <a:lnTo>
                    <a:pt x="106664" y="1327912"/>
                  </a:lnTo>
                  <a:lnTo>
                    <a:pt x="123448" y="1280802"/>
                  </a:lnTo>
                  <a:lnTo>
                    <a:pt x="141419" y="1234124"/>
                  </a:lnTo>
                  <a:lnTo>
                    <a:pt x="160569" y="1187899"/>
                  </a:lnTo>
                  <a:lnTo>
                    <a:pt x="180890" y="1142151"/>
                  </a:lnTo>
                  <a:lnTo>
                    <a:pt x="202373" y="1096903"/>
                  </a:lnTo>
                  <a:lnTo>
                    <a:pt x="225011" y="1052177"/>
                  </a:lnTo>
                  <a:lnTo>
                    <a:pt x="248797" y="1007997"/>
                  </a:lnTo>
                  <a:lnTo>
                    <a:pt x="273722" y="964384"/>
                  </a:lnTo>
                  <a:lnTo>
                    <a:pt x="299778" y="921364"/>
                  </a:lnTo>
                  <a:lnTo>
                    <a:pt x="326959" y="878957"/>
                  </a:lnTo>
                  <a:lnTo>
                    <a:pt x="355255" y="837187"/>
                  </a:lnTo>
                  <a:lnTo>
                    <a:pt x="384658" y="796077"/>
                  </a:lnTo>
                  <a:lnTo>
                    <a:pt x="415163" y="755650"/>
                  </a:lnTo>
                  <a:lnTo>
                    <a:pt x="446070" y="716774"/>
                  </a:lnTo>
                  <a:lnTo>
                    <a:pt x="477880" y="678758"/>
                  </a:lnTo>
                  <a:lnTo>
                    <a:pt x="510573" y="641616"/>
                  </a:lnTo>
                  <a:lnTo>
                    <a:pt x="544129" y="605358"/>
                  </a:lnTo>
                  <a:lnTo>
                    <a:pt x="578530" y="569999"/>
                  </a:lnTo>
                  <a:lnTo>
                    <a:pt x="613757" y="535550"/>
                  </a:lnTo>
                  <a:lnTo>
                    <a:pt x="649790" y="502025"/>
                  </a:lnTo>
                  <a:lnTo>
                    <a:pt x="686610" y="469435"/>
                  </a:lnTo>
                  <a:lnTo>
                    <a:pt x="724199" y="437793"/>
                  </a:lnTo>
                  <a:lnTo>
                    <a:pt x="762537" y="407112"/>
                  </a:lnTo>
                  <a:lnTo>
                    <a:pt x="801605" y="377405"/>
                  </a:lnTo>
                  <a:lnTo>
                    <a:pt x="841384" y="348683"/>
                  </a:lnTo>
                  <a:lnTo>
                    <a:pt x="881856" y="320960"/>
                  </a:lnTo>
                  <a:lnTo>
                    <a:pt x="923000" y="294248"/>
                  </a:lnTo>
                  <a:lnTo>
                    <a:pt x="964798" y="268560"/>
                  </a:lnTo>
                  <a:lnTo>
                    <a:pt x="1007231" y="243908"/>
                  </a:lnTo>
                  <a:lnTo>
                    <a:pt x="1050280" y="220305"/>
                  </a:lnTo>
                  <a:lnTo>
                    <a:pt x="1093925" y="197764"/>
                  </a:lnTo>
                  <a:lnTo>
                    <a:pt x="1138148" y="176296"/>
                  </a:lnTo>
                  <a:lnTo>
                    <a:pt x="1182929" y="155915"/>
                  </a:lnTo>
                  <a:lnTo>
                    <a:pt x="1228250" y="136633"/>
                  </a:lnTo>
                  <a:lnTo>
                    <a:pt x="1274091" y="118462"/>
                  </a:lnTo>
                  <a:lnTo>
                    <a:pt x="1320434" y="101416"/>
                  </a:lnTo>
                  <a:lnTo>
                    <a:pt x="1367258" y="85507"/>
                  </a:lnTo>
                  <a:lnTo>
                    <a:pt x="1414546" y="70747"/>
                  </a:lnTo>
                  <a:lnTo>
                    <a:pt x="1462278" y="57150"/>
                  </a:lnTo>
                </a:path>
                <a:path w="1468120" h="1969135">
                  <a:moveTo>
                    <a:pt x="1412240" y="158750"/>
                  </a:moveTo>
                  <a:lnTo>
                    <a:pt x="1468120" y="55880"/>
                  </a:lnTo>
                  <a:lnTo>
                    <a:pt x="136525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029062" y="3689101"/>
              <a:ext cx="1564640" cy="1899920"/>
            </a:xfrm>
            <a:custGeom>
              <a:avLst/>
              <a:gdLst/>
              <a:ahLst/>
              <a:cxnLst/>
              <a:rect l="l" t="t" r="r" b="b"/>
              <a:pathLst>
                <a:path w="1564640" h="1899920">
                  <a:moveTo>
                    <a:pt x="1486408" y="6349"/>
                  </a:moveTo>
                  <a:lnTo>
                    <a:pt x="1485157" y="55950"/>
                  </a:lnTo>
                  <a:lnTo>
                    <a:pt x="1482670" y="105412"/>
                  </a:lnTo>
                  <a:lnTo>
                    <a:pt x="1478955" y="154715"/>
                  </a:lnTo>
                  <a:lnTo>
                    <a:pt x="1474019" y="203837"/>
                  </a:lnTo>
                  <a:lnTo>
                    <a:pt x="1467869" y="252755"/>
                  </a:lnTo>
                  <a:lnTo>
                    <a:pt x="1460512" y="301449"/>
                  </a:lnTo>
                  <a:lnTo>
                    <a:pt x="1451957" y="349896"/>
                  </a:lnTo>
                  <a:lnTo>
                    <a:pt x="1442209" y="398076"/>
                  </a:lnTo>
                  <a:lnTo>
                    <a:pt x="1431277" y="445965"/>
                  </a:lnTo>
                  <a:lnTo>
                    <a:pt x="1419169" y="493543"/>
                  </a:lnTo>
                  <a:lnTo>
                    <a:pt x="1405890" y="540788"/>
                  </a:lnTo>
                  <a:lnTo>
                    <a:pt x="1391450" y="587677"/>
                  </a:lnTo>
                  <a:lnTo>
                    <a:pt x="1375854" y="634190"/>
                  </a:lnTo>
                  <a:lnTo>
                    <a:pt x="1359111" y="680304"/>
                  </a:lnTo>
                  <a:lnTo>
                    <a:pt x="1341228" y="725998"/>
                  </a:lnTo>
                  <a:lnTo>
                    <a:pt x="1322212" y="771250"/>
                  </a:lnTo>
                  <a:lnTo>
                    <a:pt x="1302070" y="816039"/>
                  </a:lnTo>
                  <a:lnTo>
                    <a:pt x="1280811" y="860342"/>
                  </a:lnTo>
                  <a:lnTo>
                    <a:pt x="1258441" y="904138"/>
                  </a:lnTo>
                  <a:lnTo>
                    <a:pt x="1234968" y="947406"/>
                  </a:lnTo>
                  <a:lnTo>
                    <a:pt x="1210398" y="990122"/>
                  </a:lnTo>
                  <a:lnTo>
                    <a:pt x="1184741" y="1032267"/>
                  </a:lnTo>
                  <a:lnTo>
                    <a:pt x="1158002" y="1073818"/>
                  </a:lnTo>
                  <a:lnTo>
                    <a:pt x="1130189" y="1114753"/>
                  </a:lnTo>
                  <a:lnTo>
                    <a:pt x="1101310" y="1155050"/>
                  </a:lnTo>
                  <a:lnTo>
                    <a:pt x="1071372" y="1194688"/>
                  </a:lnTo>
                  <a:lnTo>
                    <a:pt x="1039859" y="1234323"/>
                  </a:lnTo>
                  <a:lnTo>
                    <a:pt x="1007409" y="1273062"/>
                  </a:lnTo>
                  <a:lnTo>
                    <a:pt x="974041" y="1310892"/>
                  </a:lnTo>
                  <a:lnTo>
                    <a:pt x="939775" y="1347800"/>
                  </a:lnTo>
                  <a:lnTo>
                    <a:pt x="904633" y="1383772"/>
                  </a:lnTo>
                  <a:lnTo>
                    <a:pt x="868634" y="1418795"/>
                  </a:lnTo>
                  <a:lnTo>
                    <a:pt x="831799" y="1452856"/>
                  </a:lnTo>
                  <a:lnTo>
                    <a:pt x="794148" y="1485943"/>
                  </a:lnTo>
                  <a:lnTo>
                    <a:pt x="755701" y="1518041"/>
                  </a:lnTo>
                  <a:lnTo>
                    <a:pt x="716478" y="1549137"/>
                  </a:lnTo>
                  <a:lnTo>
                    <a:pt x="676500" y="1579218"/>
                  </a:lnTo>
                  <a:lnTo>
                    <a:pt x="635787" y="1608271"/>
                  </a:lnTo>
                  <a:lnTo>
                    <a:pt x="594360" y="1636283"/>
                  </a:lnTo>
                  <a:lnTo>
                    <a:pt x="552238" y="1663241"/>
                  </a:lnTo>
                  <a:lnTo>
                    <a:pt x="509442" y="1689131"/>
                  </a:lnTo>
                  <a:lnTo>
                    <a:pt x="465992" y="1713939"/>
                  </a:lnTo>
                  <a:lnTo>
                    <a:pt x="421909" y="1737654"/>
                  </a:lnTo>
                  <a:lnTo>
                    <a:pt x="377212" y="1760261"/>
                  </a:lnTo>
                  <a:lnTo>
                    <a:pt x="331923" y="1781748"/>
                  </a:lnTo>
                  <a:lnTo>
                    <a:pt x="286061" y="1802101"/>
                  </a:lnTo>
                  <a:lnTo>
                    <a:pt x="239646" y="1821306"/>
                  </a:lnTo>
                  <a:lnTo>
                    <a:pt x="192700" y="1839352"/>
                  </a:lnTo>
                  <a:lnTo>
                    <a:pt x="145242" y="1856223"/>
                  </a:lnTo>
                  <a:lnTo>
                    <a:pt x="97292" y="1871908"/>
                  </a:lnTo>
                  <a:lnTo>
                    <a:pt x="48871" y="1886394"/>
                  </a:lnTo>
                  <a:lnTo>
                    <a:pt x="0" y="1899665"/>
                  </a:lnTo>
                </a:path>
                <a:path w="1564640" h="1899920">
                  <a:moveTo>
                    <a:pt x="1564640" y="86359"/>
                  </a:moveTo>
                  <a:lnTo>
                    <a:pt x="1485900" y="0"/>
                  </a:lnTo>
                  <a:lnTo>
                    <a:pt x="1400810" y="80009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62399" y="1828799"/>
              <a:ext cx="3200400" cy="3657600"/>
            </a:xfrm>
            <a:custGeom>
              <a:avLst/>
              <a:gdLst/>
              <a:ahLst/>
              <a:cxnLst/>
              <a:rect l="l" t="t" r="r" b="b"/>
              <a:pathLst>
                <a:path w="3200400" h="3657600">
                  <a:moveTo>
                    <a:pt x="535642" y="3121957"/>
                  </a:moveTo>
                  <a:lnTo>
                    <a:pt x="571553" y="3156898"/>
                  </a:lnTo>
                  <a:lnTo>
                    <a:pt x="608311" y="3190757"/>
                  </a:lnTo>
                  <a:lnTo>
                    <a:pt x="645890" y="3223523"/>
                  </a:lnTo>
                  <a:lnTo>
                    <a:pt x="684266" y="3255185"/>
                  </a:lnTo>
                  <a:lnTo>
                    <a:pt x="723412" y="3285733"/>
                  </a:lnTo>
                  <a:lnTo>
                    <a:pt x="763304" y="3315157"/>
                  </a:lnTo>
                  <a:lnTo>
                    <a:pt x="803917" y="3343446"/>
                  </a:lnTo>
                  <a:lnTo>
                    <a:pt x="845226" y="3370590"/>
                  </a:lnTo>
                  <a:lnTo>
                    <a:pt x="887205" y="3396578"/>
                  </a:lnTo>
                  <a:lnTo>
                    <a:pt x="929829" y="3421400"/>
                  </a:lnTo>
                  <a:lnTo>
                    <a:pt x="973074" y="3445046"/>
                  </a:lnTo>
                  <a:lnTo>
                    <a:pt x="1016913" y="3467505"/>
                  </a:lnTo>
                  <a:lnTo>
                    <a:pt x="1061322" y="3488766"/>
                  </a:lnTo>
                  <a:lnTo>
                    <a:pt x="1106275" y="3508820"/>
                  </a:lnTo>
                  <a:lnTo>
                    <a:pt x="1151748" y="3527655"/>
                  </a:lnTo>
                  <a:lnTo>
                    <a:pt x="1197715" y="3545262"/>
                  </a:lnTo>
                  <a:lnTo>
                    <a:pt x="1244151" y="3561630"/>
                  </a:lnTo>
                  <a:lnTo>
                    <a:pt x="1291030" y="3576748"/>
                  </a:lnTo>
                  <a:lnTo>
                    <a:pt x="1338329" y="3590606"/>
                  </a:lnTo>
                  <a:lnTo>
                    <a:pt x="1386020" y="3603194"/>
                  </a:lnTo>
                  <a:lnTo>
                    <a:pt x="1434081" y="3614501"/>
                  </a:lnTo>
                  <a:lnTo>
                    <a:pt x="1482484" y="3624517"/>
                  </a:lnTo>
                  <a:lnTo>
                    <a:pt x="1531205" y="3633232"/>
                  </a:lnTo>
                  <a:lnTo>
                    <a:pt x="1580219" y="3640634"/>
                  </a:lnTo>
                  <a:lnTo>
                    <a:pt x="1629501" y="3646714"/>
                  </a:lnTo>
                  <a:lnTo>
                    <a:pt x="1679025" y="3651461"/>
                  </a:lnTo>
                  <a:lnTo>
                    <a:pt x="1728766" y="3654864"/>
                  </a:lnTo>
                  <a:lnTo>
                    <a:pt x="1778699" y="3656914"/>
                  </a:lnTo>
                  <a:lnTo>
                    <a:pt x="1828800" y="3657600"/>
                  </a:lnTo>
                  <a:lnTo>
                    <a:pt x="1878900" y="3656914"/>
                  </a:lnTo>
                  <a:lnTo>
                    <a:pt x="1928833" y="3654864"/>
                  </a:lnTo>
                  <a:lnTo>
                    <a:pt x="1978574" y="3651461"/>
                  </a:lnTo>
                  <a:lnTo>
                    <a:pt x="2028098" y="3646714"/>
                  </a:lnTo>
                  <a:lnTo>
                    <a:pt x="2077380" y="3640634"/>
                  </a:lnTo>
                  <a:lnTo>
                    <a:pt x="2126394" y="3633232"/>
                  </a:lnTo>
                  <a:lnTo>
                    <a:pt x="2175115" y="3624517"/>
                  </a:lnTo>
                  <a:lnTo>
                    <a:pt x="2223518" y="3614501"/>
                  </a:lnTo>
                  <a:lnTo>
                    <a:pt x="2271579" y="3603194"/>
                  </a:lnTo>
                  <a:lnTo>
                    <a:pt x="2319270" y="3590606"/>
                  </a:lnTo>
                  <a:lnTo>
                    <a:pt x="2366569" y="3576748"/>
                  </a:lnTo>
                  <a:lnTo>
                    <a:pt x="2413448" y="3561630"/>
                  </a:lnTo>
                  <a:lnTo>
                    <a:pt x="2459884" y="3545262"/>
                  </a:lnTo>
                  <a:lnTo>
                    <a:pt x="2505851" y="3527655"/>
                  </a:lnTo>
                  <a:lnTo>
                    <a:pt x="2551324" y="3508820"/>
                  </a:lnTo>
                  <a:lnTo>
                    <a:pt x="2596277" y="3488766"/>
                  </a:lnTo>
                  <a:lnTo>
                    <a:pt x="2640686" y="3467505"/>
                  </a:lnTo>
                  <a:lnTo>
                    <a:pt x="2684525" y="3445046"/>
                  </a:lnTo>
                  <a:lnTo>
                    <a:pt x="2727770" y="3421400"/>
                  </a:lnTo>
                  <a:lnTo>
                    <a:pt x="2770394" y="3396578"/>
                  </a:lnTo>
                  <a:lnTo>
                    <a:pt x="2812373" y="3370590"/>
                  </a:lnTo>
                  <a:lnTo>
                    <a:pt x="2853682" y="3343446"/>
                  </a:lnTo>
                  <a:lnTo>
                    <a:pt x="2894295" y="3315157"/>
                  </a:lnTo>
                  <a:lnTo>
                    <a:pt x="2934187" y="3285733"/>
                  </a:lnTo>
                  <a:lnTo>
                    <a:pt x="2973333" y="3255185"/>
                  </a:lnTo>
                  <a:lnTo>
                    <a:pt x="3011709" y="3223523"/>
                  </a:lnTo>
                  <a:lnTo>
                    <a:pt x="3049288" y="3190757"/>
                  </a:lnTo>
                  <a:lnTo>
                    <a:pt x="3086046" y="3156898"/>
                  </a:lnTo>
                  <a:lnTo>
                    <a:pt x="3121957" y="3121957"/>
                  </a:lnTo>
                  <a:lnTo>
                    <a:pt x="3161889" y="3080752"/>
                  </a:lnTo>
                  <a:lnTo>
                    <a:pt x="3200400" y="3038441"/>
                  </a:lnTo>
                  <a:lnTo>
                    <a:pt x="3168297" y="3001040"/>
                  </a:lnTo>
                  <a:lnTo>
                    <a:pt x="3137278" y="2962866"/>
                  </a:lnTo>
                  <a:lnTo>
                    <a:pt x="3107351" y="2923944"/>
                  </a:lnTo>
                  <a:lnTo>
                    <a:pt x="3078528" y="2884299"/>
                  </a:lnTo>
                  <a:lnTo>
                    <a:pt x="3050817" y="2843954"/>
                  </a:lnTo>
                  <a:lnTo>
                    <a:pt x="3024229" y="2802934"/>
                  </a:lnTo>
                  <a:lnTo>
                    <a:pt x="2998775" y="2761265"/>
                  </a:lnTo>
                  <a:lnTo>
                    <a:pt x="2974463" y="2718969"/>
                  </a:lnTo>
                  <a:lnTo>
                    <a:pt x="2951306" y="2676071"/>
                  </a:lnTo>
                  <a:lnTo>
                    <a:pt x="2929311" y="2632596"/>
                  </a:lnTo>
                  <a:lnTo>
                    <a:pt x="2908490" y="2588568"/>
                  </a:lnTo>
                  <a:lnTo>
                    <a:pt x="2888853" y="2544011"/>
                  </a:lnTo>
                  <a:lnTo>
                    <a:pt x="2870410" y="2498950"/>
                  </a:lnTo>
                  <a:lnTo>
                    <a:pt x="2853170" y="2453409"/>
                  </a:lnTo>
                  <a:lnTo>
                    <a:pt x="2837145" y="2407413"/>
                  </a:lnTo>
                  <a:lnTo>
                    <a:pt x="2822343" y="2360986"/>
                  </a:lnTo>
                  <a:lnTo>
                    <a:pt x="2808776" y="2314152"/>
                  </a:lnTo>
                  <a:lnTo>
                    <a:pt x="2796453" y="2266935"/>
                  </a:lnTo>
                  <a:lnTo>
                    <a:pt x="2785384" y="2219360"/>
                  </a:lnTo>
                  <a:lnTo>
                    <a:pt x="2775579" y="2171452"/>
                  </a:lnTo>
                  <a:lnTo>
                    <a:pt x="2767049" y="2123235"/>
                  </a:lnTo>
                  <a:lnTo>
                    <a:pt x="2759804" y="2074732"/>
                  </a:lnTo>
                  <a:lnTo>
                    <a:pt x="2753853" y="2025969"/>
                  </a:lnTo>
                  <a:lnTo>
                    <a:pt x="2749207" y="1976970"/>
                  </a:lnTo>
                  <a:lnTo>
                    <a:pt x="2745876" y="1927759"/>
                  </a:lnTo>
                  <a:lnTo>
                    <a:pt x="2743870" y="1878361"/>
                  </a:lnTo>
                  <a:lnTo>
                    <a:pt x="2743200" y="1828800"/>
                  </a:lnTo>
                  <a:lnTo>
                    <a:pt x="2742153" y="1828800"/>
                  </a:lnTo>
                  <a:lnTo>
                    <a:pt x="2740688" y="1880537"/>
                  </a:lnTo>
                  <a:lnTo>
                    <a:pt x="2736323" y="1931859"/>
                  </a:lnTo>
                  <a:lnTo>
                    <a:pt x="2729105" y="1982653"/>
                  </a:lnTo>
                  <a:lnTo>
                    <a:pt x="2719081" y="2032809"/>
                  </a:lnTo>
                  <a:lnTo>
                    <a:pt x="2706295" y="2082214"/>
                  </a:lnTo>
                  <a:lnTo>
                    <a:pt x="2690796" y="2130756"/>
                  </a:lnTo>
                  <a:lnTo>
                    <a:pt x="2672628" y="2178325"/>
                  </a:lnTo>
                  <a:lnTo>
                    <a:pt x="2651839" y="2224807"/>
                  </a:lnTo>
                  <a:lnTo>
                    <a:pt x="2628474" y="2270092"/>
                  </a:lnTo>
                  <a:lnTo>
                    <a:pt x="2602580" y="2314067"/>
                  </a:lnTo>
                  <a:lnTo>
                    <a:pt x="2574203" y="2356621"/>
                  </a:lnTo>
                  <a:lnTo>
                    <a:pt x="2543389" y="2397642"/>
                  </a:lnTo>
                  <a:lnTo>
                    <a:pt x="2510186" y="2437018"/>
                  </a:lnTo>
                  <a:lnTo>
                    <a:pt x="2474638" y="2474638"/>
                  </a:lnTo>
                  <a:lnTo>
                    <a:pt x="2437018" y="2510186"/>
                  </a:lnTo>
                  <a:lnTo>
                    <a:pt x="2397642" y="2543389"/>
                  </a:lnTo>
                  <a:lnTo>
                    <a:pt x="2356621" y="2574203"/>
                  </a:lnTo>
                  <a:lnTo>
                    <a:pt x="2314067" y="2602580"/>
                  </a:lnTo>
                  <a:lnTo>
                    <a:pt x="2270092" y="2628474"/>
                  </a:lnTo>
                  <a:lnTo>
                    <a:pt x="2224807" y="2651839"/>
                  </a:lnTo>
                  <a:lnTo>
                    <a:pt x="2178325" y="2672628"/>
                  </a:lnTo>
                  <a:lnTo>
                    <a:pt x="2130756" y="2690796"/>
                  </a:lnTo>
                  <a:lnTo>
                    <a:pt x="2082214" y="2706295"/>
                  </a:lnTo>
                  <a:lnTo>
                    <a:pt x="2032809" y="2719081"/>
                  </a:lnTo>
                  <a:lnTo>
                    <a:pt x="1982653" y="2729105"/>
                  </a:lnTo>
                  <a:lnTo>
                    <a:pt x="1931859" y="2736323"/>
                  </a:lnTo>
                  <a:lnTo>
                    <a:pt x="1880537" y="2740688"/>
                  </a:lnTo>
                  <a:lnTo>
                    <a:pt x="1828800" y="2742153"/>
                  </a:lnTo>
                  <a:lnTo>
                    <a:pt x="1777062" y="2740688"/>
                  </a:lnTo>
                  <a:lnTo>
                    <a:pt x="1725740" y="2736323"/>
                  </a:lnTo>
                  <a:lnTo>
                    <a:pt x="1674946" y="2729105"/>
                  </a:lnTo>
                  <a:lnTo>
                    <a:pt x="1624790" y="2719081"/>
                  </a:lnTo>
                  <a:lnTo>
                    <a:pt x="1575385" y="2706295"/>
                  </a:lnTo>
                  <a:lnTo>
                    <a:pt x="1526843" y="2690796"/>
                  </a:lnTo>
                  <a:lnTo>
                    <a:pt x="1479274" y="2672628"/>
                  </a:lnTo>
                  <a:lnTo>
                    <a:pt x="1432792" y="2651839"/>
                  </a:lnTo>
                  <a:lnTo>
                    <a:pt x="1387507" y="2628474"/>
                  </a:lnTo>
                  <a:lnTo>
                    <a:pt x="1343532" y="2602580"/>
                  </a:lnTo>
                  <a:lnTo>
                    <a:pt x="1300978" y="2574203"/>
                  </a:lnTo>
                  <a:lnTo>
                    <a:pt x="1259957" y="2543389"/>
                  </a:lnTo>
                  <a:lnTo>
                    <a:pt x="1220581" y="2510186"/>
                  </a:lnTo>
                  <a:lnTo>
                    <a:pt x="1182961" y="2474638"/>
                  </a:lnTo>
                  <a:lnTo>
                    <a:pt x="1147413" y="2437018"/>
                  </a:lnTo>
                  <a:lnTo>
                    <a:pt x="1114210" y="2397642"/>
                  </a:lnTo>
                  <a:lnTo>
                    <a:pt x="1083396" y="2356621"/>
                  </a:lnTo>
                  <a:lnTo>
                    <a:pt x="1055019" y="2314067"/>
                  </a:lnTo>
                  <a:lnTo>
                    <a:pt x="1029125" y="2270092"/>
                  </a:lnTo>
                  <a:lnTo>
                    <a:pt x="1005760" y="2224807"/>
                  </a:lnTo>
                  <a:lnTo>
                    <a:pt x="984971" y="2178325"/>
                  </a:lnTo>
                  <a:lnTo>
                    <a:pt x="966803" y="2130756"/>
                  </a:lnTo>
                  <a:lnTo>
                    <a:pt x="951304" y="2082214"/>
                  </a:lnTo>
                  <a:lnTo>
                    <a:pt x="938518" y="2032809"/>
                  </a:lnTo>
                  <a:lnTo>
                    <a:pt x="928494" y="1982653"/>
                  </a:lnTo>
                  <a:lnTo>
                    <a:pt x="921276" y="1931859"/>
                  </a:lnTo>
                  <a:lnTo>
                    <a:pt x="916911" y="1880537"/>
                  </a:lnTo>
                  <a:lnTo>
                    <a:pt x="915446" y="1828800"/>
                  </a:lnTo>
                  <a:lnTo>
                    <a:pt x="916911" y="1777062"/>
                  </a:lnTo>
                  <a:lnTo>
                    <a:pt x="921276" y="1725740"/>
                  </a:lnTo>
                  <a:lnTo>
                    <a:pt x="928494" y="1674946"/>
                  </a:lnTo>
                  <a:lnTo>
                    <a:pt x="938518" y="1624790"/>
                  </a:lnTo>
                  <a:lnTo>
                    <a:pt x="951304" y="1575385"/>
                  </a:lnTo>
                  <a:lnTo>
                    <a:pt x="966803" y="1526843"/>
                  </a:lnTo>
                  <a:lnTo>
                    <a:pt x="984971" y="1479274"/>
                  </a:lnTo>
                  <a:lnTo>
                    <a:pt x="1005760" y="1432792"/>
                  </a:lnTo>
                  <a:lnTo>
                    <a:pt x="1029125" y="1387507"/>
                  </a:lnTo>
                  <a:lnTo>
                    <a:pt x="1055019" y="1343532"/>
                  </a:lnTo>
                  <a:lnTo>
                    <a:pt x="1083396" y="1300978"/>
                  </a:lnTo>
                  <a:lnTo>
                    <a:pt x="1114210" y="1259957"/>
                  </a:lnTo>
                  <a:lnTo>
                    <a:pt x="1147413" y="1220581"/>
                  </a:lnTo>
                  <a:lnTo>
                    <a:pt x="1182961" y="1182961"/>
                  </a:lnTo>
                  <a:lnTo>
                    <a:pt x="1220581" y="1147413"/>
                  </a:lnTo>
                  <a:lnTo>
                    <a:pt x="1259957" y="1114210"/>
                  </a:lnTo>
                  <a:lnTo>
                    <a:pt x="1300978" y="1083396"/>
                  </a:lnTo>
                  <a:lnTo>
                    <a:pt x="1343532" y="1055019"/>
                  </a:lnTo>
                  <a:lnTo>
                    <a:pt x="1387507" y="1029125"/>
                  </a:lnTo>
                  <a:lnTo>
                    <a:pt x="1432791" y="1005760"/>
                  </a:lnTo>
                  <a:lnTo>
                    <a:pt x="1479274" y="984971"/>
                  </a:lnTo>
                  <a:lnTo>
                    <a:pt x="1526842" y="966803"/>
                  </a:lnTo>
                  <a:lnTo>
                    <a:pt x="1575385" y="951304"/>
                  </a:lnTo>
                  <a:lnTo>
                    <a:pt x="1624790" y="938518"/>
                  </a:lnTo>
                  <a:lnTo>
                    <a:pt x="1674945" y="928494"/>
                  </a:lnTo>
                  <a:lnTo>
                    <a:pt x="1725740" y="921276"/>
                  </a:lnTo>
                  <a:lnTo>
                    <a:pt x="1777062" y="916911"/>
                  </a:lnTo>
                  <a:lnTo>
                    <a:pt x="1828800" y="915446"/>
                  </a:lnTo>
                  <a:lnTo>
                    <a:pt x="1828800" y="0"/>
                  </a:lnTo>
                  <a:lnTo>
                    <a:pt x="1778699" y="685"/>
                  </a:lnTo>
                  <a:lnTo>
                    <a:pt x="1728766" y="2735"/>
                  </a:lnTo>
                  <a:lnTo>
                    <a:pt x="1679025" y="6138"/>
                  </a:lnTo>
                  <a:lnTo>
                    <a:pt x="1629501" y="10885"/>
                  </a:lnTo>
                  <a:lnTo>
                    <a:pt x="1580219" y="16965"/>
                  </a:lnTo>
                  <a:lnTo>
                    <a:pt x="1531205" y="24367"/>
                  </a:lnTo>
                  <a:lnTo>
                    <a:pt x="1482484" y="33082"/>
                  </a:lnTo>
                  <a:lnTo>
                    <a:pt x="1434081" y="43098"/>
                  </a:lnTo>
                  <a:lnTo>
                    <a:pt x="1386020" y="54405"/>
                  </a:lnTo>
                  <a:lnTo>
                    <a:pt x="1338329" y="66993"/>
                  </a:lnTo>
                  <a:lnTo>
                    <a:pt x="1291030" y="80851"/>
                  </a:lnTo>
                  <a:lnTo>
                    <a:pt x="1244151" y="95969"/>
                  </a:lnTo>
                  <a:lnTo>
                    <a:pt x="1197715" y="112337"/>
                  </a:lnTo>
                  <a:lnTo>
                    <a:pt x="1151748" y="129944"/>
                  </a:lnTo>
                  <a:lnTo>
                    <a:pt x="1106275" y="148779"/>
                  </a:lnTo>
                  <a:lnTo>
                    <a:pt x="1061322" y="168833"/>
                  </a:lnTo>
                  <a:lnTo>
                    <a:pt x="1016913" y="190094"/>
                  </a:lnTo>
                  <a:lnTo>
                    <a:pt x="973074" y="212553"/>
                  </a:lnTo>
                  <a:lnTo>
                    <a:pt x="929829" y="236199"/>
                  </a:lnTo>
                  <a:lnTo>
                    <a:pt x="887205" y="261021"/>
                  </a:lnTo>
                  <a:lnTo>
                    <a:pt x="845226" y="287009"/>
                  </a:lnTo>
                  <a:lnTo>
                    <a:pt x="803917" y="314153"/>
                  </a:lnTo>
                  <a:lnTo>
                    <a:pt x="763304" y="342442"/>
                  </a:lnTo>
                  <a:lnTo>
                    <a:pt x="723412" y="371866"/>
                  </a:lnTo>
                  <a:lnTo>
                    <a:pt x="684266" y="402414"/>
                  </a:lnTo>
                  <a:lnTo>
                    <a:pt x="645890" y="434076"/>
                  </a:lnTo>
                  <a:lnTo>
                    <a:pt x="608311" y="466842"/>
                  </a:lnTo>
                  <a:lnTo>
                    <a:pt x="571553" y="500701"/>
                  </a:lnTo>
                  <a:lnTo>
                    <a:pt x="535642" y="535642"/>
                  </a:lnTo>
                  <a:lnTo>
                    <a:pt x="500701" y="571553"/>
                  </a:lnTo>
                  <a:lnTo>
                    <a:pt x="466842" y="608311"/>
                  </a:lnTo>
                  <a:lnTo>
                    <a:pt x="434076" y="645890"/>
                  </a:lnTo>
                  <a:lnTo>
                    <a:pt x="402414" y="684266"/>
                  </a:lnTo>
                  <a:lnTo>
                    <a:pt x="371866" y="723412"/>
                  </a:lnTo>
                  <a:lnTo>
                    <a:pt x="342442" y="763304"/>
                  </a:lnTo>
                  <a:lnTo>
                    <a:pt x="314153" y="803917"/>
                  </a:lnTo>
                  <a:lnTo>
                    <a:pt x="287009" y="845226"/>
                  </a:lnTo>
                  <a:lnTo>
                    <a:pt x="261021" y="887205"/>
                  </a:lnTo>
                  <a:lnTo>
                    <a:pt x="236199" y="929829"/>
                  </a:lnTo>
                  <a:lnTo>
                    <a:pt x="212553" y="973074"/>
                  </a:lnTo>
                  <a:lnTo>
                    <a:pt x="190094" y="1016913"/>
                  </a:lnTo>
                  <a:lnTo>
                    <a:pt x="168833" y="1061322"/>
                  </a:lnTo>
                  <a:lnTo>
                    <a:pt x="148779" y="1106275"/>
                  </a:lnTo>
                  <a:lnTo>
                    <a:pt x="129944" y="1151748"/>
                  </a:lnTo>
                  <a:lnTo>
                    <a:pt x="112337" y="1197715"/>
                  </a:lnTo>
                  <a:lnTo>
                    <a:pt x="95969" y="1244151"/>
                  </a:lnTo>
                  <a:lnTo>
                    <a:pt x="80851" y="1291030"/>
                  </a:lnTo>
                  <a:lnTo>
                    <a:pt x="66993" y="1338329"/>
                  </a:lnTo>
                  <a:lnTo>
                    <a:pt x="54405" y="1386020"/>
                  </a:lnTo>
                  <a:lnTo>
                    <a:pt x="43098" y="1434081"/>
                  </a:lnTo>
                  <a:lnTo>
                    <a:pt x="33082" y="1482484"/>
                  </a:lnTo>
                  <a:lnTo>
                    <a:pt x="24367" y="1531205"/>
                  </a:lnTo>
                  <a:lnTo>
                    <a:pt x="16965" y="1580219"/>
                  </a:lnTo>
                  <a:lnTo>
                    <a:pt x="10885" y="1629501"/>
                  </a:lnTo>
                  <a:lnTo>
                    <a:pt x="6138" y="1679025"/>
                  </a:lnTo>
                  <a:lnTo>
                    <a:pt x="2735" y="1728766"/>
                  </a:lnTo>
                  <a:lnTo>
                    <a:pt x="685" y="1778699"/>
                  </a:lnTo>
                  <a:lnTo>
                    <a:pt x="0" y="1828800"/>
                  </a:lnTo>
                  <a:lnTo>
                    <a:pt x="685" y="1878900"/>
                  </a:lnTo>
                  <a:lnTo>
                    <a:pt x="2735" y="1928833"/>
                  </a:lnTo>
                  <a:lnTo>
                    <a:pt x="6138" y="1978574"/>
                  </a:lnTo>
                  <a:lnTo>
                    <a:pt x="10885" y="2028098"/>
                  </a:lnTo>
                  <a:lnTo>
                    <a:pt x="16965" y="2077380"/>
                  </a:lnTo>
                  <a:lnTo>
                    <a:pt x="24367" y="2126394"/>
                  </a:lnTo>
                  <a:lnTo>
                    <a:pt x="33082" y="2175115"/>
                  </a:lnTo>
                  <a:lnTo>
                    <a:pt x="43098" y="2223518"/>
                  </a:lnTo>
                  <a:lnTo>
                    <a:pt x="54405" y="2271579"/>
                  </a:lnTo>
                  <a:lnTo>
                    <a:pt x="66993" y="2319270"/>
                  </a:lnTo>
                  <a:lnTo>
                    <a:pt x="80851" y="2366569"/>
                  </a:lnTo>
                  <a:lnTo>
                    <a:pt x="95969" y="2413448"/>
                  </a:lnTo>
                  <a:lnTo>
                    <a:pt x="112337" y="2459884"/>
                  </a:lnTo>
                  <a:lnTo>
                    <a:pt x="129944" y="2505851"/>
                  </a:lnTo>
                  <a:lnTo>
                    <a:pt x="148779" y="2551324"/>
                  </a:lnTo>
                  <a:lnTo>
                    <a:pt x="168833" y="2596277"/>
                  </a:lnTo>
                  <a:lnTo>
                    <a:pt x="190094" y="2640686"/>
                  </a:lnTo>
                  <a:lnTo>
                    <a:pt x="212553" y="2684525"/>
                  </a:lnTo>
                  <a:lnTo>
                    <a:pt x="236199" y="2727770"/>
                  </a:lnTo>
                  <a:lnTo>
                    <a:pt x="261021" y="2770394"/>
                  </a:lnTo>
                  <a:lnTo>
                    <a:pt x="287009" y="2812373"/>
                  </a:lnTo>
                  <a:lnTo>
                    <a:pt x="314153" y="2853682"/>
                  </a:lnTo>
                  <a:lnTo>
                    <a:pt x="342442" y="2894295"/>
                  </a:lnTo>
                  <a:lnTo>
                    <a:pt x="371866" y="2934187"/>
                  </a:lnTo>
                  <a:lnTo>
                    <a:pt x="402414" y="2973333"/>
                  </a:lnTo>
                  <a:lnTo>
                    <a:pt x="434076" y="3011709"/>
                  </a:lnTo>
                  <a:lnTo>
                    <a:pt x="466842" y="3049288"/>
                  </a:lnTo>
                  <a:lnTo>
                    <a:pt x="500701" y="3086046"/>
                  </a:lnTo>
                  <a:lnTo>
                    <a:pt x="535642" y="3121957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91200" y="1828799"/>
              <a:ext cx="2743200" cy="3657600"/>
            </a:xfrm>
            <a:custGeom>
              <a:avLst/>
              <a:gdLst/>
              <a:ahLst/>
              <a:cxnLst/>
              <a:rect l="l" t="t" r="r" b="b"/>
              <a:pathLst>
                <a:path w="2743200" h="3657600">
                  <a:moveTo>
                    <a:pt x="2743200" y="3657600"/>
                  </a:moveTo>
                  <a:lnTo>
                    <a:pt x="2693099" y="3656914"/>
                  </a:lnTo>
                  <a:lnTo>
                    <a:pt x="2643166" y="3654864"/>
                  </a:lnTo>
                  <a:lnTo>
                    <a:pt x="2593425" y="3651461"/>
                  </a:lnTo>
                  <a:lnTo>
                    <a:pt x="2543901" y="3646714"/>
                  </a:lnTo>
                  <a:lnTo>
                    <a:pt x="2494619" y="3640634"/>
                  </a:lnTo>
                  <a:lnTo>
                    <a:pt x="2445605" y="3633232"/>
                  </a:lnTo>
                  <a:lnTo>
                    <a:pt x="2396884" y="3624517"/>
                  </a:lnTo>
                  <a:lnTo>
                    <a:pt x="2348481" y="3614501"/>
                  </a:lnTo>
                  <a:lnTo>
                    <a:pt x="2300420" y="3603194"/>
                  </a:lnTo>
                  <a:lnTo>
                    <a:pt x="2252729" y="3590606"/>
                  </a:lnTo>
                  <a:lnTo>
                    <a:pt x="2205430" y="3576748"/>
                  </a:lnTo>
                  <a:lnTo>
                    <a:pt x="2158551" y="3561630"/>
                  </a:lnTo>
                  <a:lnTo>
                    <a:pt x="2112115" y="3545262"/>
                  </a:lnTo>
                  <a:lnTo>
                    <a:pt x="2066148" y="3527655"/>
                  </a:lnTo>
                  <a:lnTo>
                    <a:pt x="2020675" y="3508820"/>
                  </a:lnTo>
                  <a:lnTo>
                    <a:pt x="1975722" y="3488766"/>
                  </a:lnTo>
                  <a:lnTo>
                    <a:pt x="1931313" y="3467505"/>
                  </a:lnTo>
                  <a:lnTo>
                    <a:pt x="1887474" y="3445046"/>
                  </a:lnTo>
                  <a:lnTo>
                    <a:pt x="1844230" y="3421400"/>
                  </a:lnTo>
                  <a:lnTo>
                    <a:pt x="1801606" y="3396578"/>
                  </a:lnTo>
                  <a:lnTo>
                    <a:pt x="1759627" y="3370590"/>
                  </a:lnTo>
                  <a:lnTo>
                    <a:pt x="1718318" y="3343446"/>
                  </a:lnTo>
                  <a:lnTo>
                    <a:pt x="1677705" y="3315157"/>
                  </a:lnTo>
                  <a:lnTo>
                    <a:pt x="1637813" y="3285733"/>
                  </a:lnTo>
                  <a:lnTo>
                    <a:pt x="1598666" y="3255185"/>
                  </a:lnTo>
                  <a:lnTo>
                    <a:pt x="1560291" y="3223523"/>
                  </a:lnTo>
                  <a:lnTo>
                    <a:pt x="1522712" y="3190757"/>
                  </a:lnTo>
                  <a:lnTo>
                    <a:pt x="1485955" y="3156898"/>
                  </a:lnTo>
                  <a:lnTo>
                    <a:pt x="1450044" y="3121957"/>
                  </a:lnTo>
                  <a:lnTo>
                    <a:pt x="1410111" y="3080752"/>
                  </a:lnTo>
                  <a:lnTo>
                    <a:pt x="1371600" y="3038441"/>
                  </a:lnTo>
                  <a:lnTo>
                    <a:pt x="1339497" y="3001040"/>
                  </a:lnTo>
                  <a:lnTo>
                    <a:pt x="1308478" y="2962866"/>
                  </a:lnTo>
                  <a:lnTo>
                    <a:pt x="1278551" y="2923944"/>
                  </a:lnTo>
                  <a:lnTo>
                    <a:pt x="1249728" y="2884299"/>
                  </a:lnTo>
                  <a:lnTo>
                    <a:pt x="1222017" y="2843954"/>
                  </a:lnTo>
                  <a:lnTo>
                    <a:pt x="1195429" y="2802934"/>
                  </a:lnTo>
                  <a:lnTo>
                    <a:pt x="1169975" y="2761265"/>
                  </a:lnTo>
                  <a:lnTo>
                    <a:pt x="1145663" y="2718969"/>
                  </a:lnTo>
                  <a:lnTo>
                    <a:pt x="1122506" y="2676071"/>
                  </a:lnTo>
                  <a:lnTo>
                    <a:pt x="1100511" y="2632596"/>
                  </a:lnTo>
                  <a:lnTo>
                    <a:pt x="1079690" y="2588568"/>
                  </a:lnTo>
                  <a:lnTo>
                    <a:pt x="1060053" y="2544011"/>
                  </a:lnTo>
                  <a:lnTo>
                    <a:pt x="1041610" y="2498950"/>
                  </a:lnTo>
                  <a:lnTo>
                    <a:pt x="1024370" y="2453409"/>
                  </a:lnTo>
                  <a:lnTo>
                    <a:pt x="1008345" y="2407413"/>
                  </a:lnTo>
                  <a:lnTo>
                    <a:pt x="993543" y="2360986"/>
                  </a:lnTo>
                  <a:lnTo>
                    <a:pt x="979976" y="2314152"/>
                  </a:lnTo>
                  <a:lnTo>
                    <a:pt x="967653" y="2266935"/>
                  </a:lnTo>
                  <a:lnTo>
                    <a:pt x="956584" y="2219360"/>
                  </a:lnTo>
                  <a:lnTo>
                    <a:pt x="946779" y="2171452"/>
                  </a:lnTo>
                  <a:lnTo>
                    <a:pt x="938249" y="2123235"/>
                  </a:lnTo>
                  <a:lnTo>
                    <a:pt x="931004" y="2074732"/>
                  </a:lnTo>
                  <a:lnTo>
                    <a:pt x="925053" y="2025969"/>
                  </a:lnTo>
                  <a:lnTo>
                    <a:pt x="920407" y="1976970"/>
                  </a:lnTo>
                  <a:lnTo>
                    <a:pt x="917076" y="1927759"/>
                  </a:lnTo>
                  <a:lnTo>
                    <a:pt x="915070" y="1878361"/>
                  </a:lnTo>
                  <a:lnTo>
                    <a:pt x="914400" y="1828800"/>
                  </a:lnTo>
                  <a:lnTo>
                    <a:pt x="913353" y="1828800"/>
                  </a:lnTo>
                  <a:lnTo>
                    <a:pt x="911888" y="1777062"/>
                  </a:lnTo>
                  <a:lnTo>
                    <a:pt x="907523" y="1725740"/>
                  </a:lnTo>
                  <a:lnTo>
                    <a:pt x="900305" y="1674946"/>
                  </a:lnTo>
                  <a:lnTo>
                    <a:pt x="890281" y="1624790"/>
                  </a:lnTo>
                  <a:lnTo>
                    <a:pt x="877495" y="1575385"/>
                  </a:lnTo>
                  <a:lnTo>
                    <a:pt x="861996" y="1526843"/>
                  </a:lnTo>
                  <a:lnTo>
                    <a:pt x="843828" y="1479274"/>
                  </a:lnTo>
                  <a:lnTo>
                    <a:pt x="823039" y="1432792"/>
                  </a:lnTo>
                  <a:lnTo>
                    <a:pt x="799674" y="1387507"/>
                  </a:lnTo>
                  <a:lnTo>
                    <a:pt x="773780" y="1343532"/>
                  </a:lnTo>
                  <a:lnTo>
                    <a:pt x="745404" y="1300978"/>
                  </a:lnTo>
                  <a:lnTo>
                    <a:pt x="714590" y="1259957"/>
                  </a:lnTo>
                  <a:lnTo>
                    <a:pt x="681387" y="1220581"/>
                  </a:lnTo>
                  <a:lnTo>
                    <a:pt x="645839" y="1182961"/>
                  </a:lnTo>
                  <a:lnTo>
                    <a:pt x="608219" y="1147413"/>
                  </a:lnTo>
                  <a:lnTo>
                    <a:pt x="568843" y="1114210"/>
                  </a:lnTo>
                  <a:lnTo>
                    <a:pt x="527821" y="1083396"/>
                  </a:lnTo>
                  <a:lnTo>
                    <a:pt x="485267" y="1055019"/>
                  </a:lnTo>
                  <a:lnTo>
                    <a:pt x="441292" y="1029125"/>
                  </a:lnTo>
                  <a:lnTo>
                    <a:pt x="396007" y="1005760"/>
                  </a:lnTo>
                  <a:lnTo>
                    <a:pt x="349525" y="984971"/>
                  </a:lnTo>
                  <a:lnTo>
                    <a:pt x="301957" y="966803"/>
                  </a:lnTo>
                  <a:lnTo>
                    <a:pt x="253414" y="951304"/>
                  </a:lnTo>
                  <a:lnTo>
                    <a:pt x="204009" y="938518"/>
                  </a:lnTo>
                  <a:lnTo>
                    <a:pt x="153853" y="928494"/>
                  </a:lnTo>
                  <a:lnTo>
                    <a:pt x="103059" y="921276"/>
                  </a:lnTo>
                  <a:lnTo>
                    <a:pt x="51737" y="916911"/>
                  </a:lnTo>
                  <a:lnTo>
                    <a:pt x="0" y="915446"/>
                  </a:lnTo>
                  <a:lnTo>
                    <a:pt x="0" y="0"/>
                  </a:lnTo>
                  <a:lnTo>
                    <a:pt x="50100" y="685"/>
                  </a:lnTo>
                  <a:lnTo>
                    <a:pt x="100033" y="2735"/>
                  </a:lnTo>
                  <a:lnTo>
                    <a:pt x="149774" y="6138"/>
                  </a:lnTo>
                  <a:lnTo>
                    <a:pt x="199298" y="10885"/>
                  </a:lnTo>
                  <a:lnTo>
                    <a:pt x="248580" y="16965"/>
                  </a:lnTo>
                  <a:lnTo>
                    <a:pt x="297594" y="24367"/>
                  </a:lnTo>
                  <a:lnTo>
                    <a:pt x="346315" y="33082"/>
                  </a:lnTo>
                  <a:lnTo>
                    <a:pt x="394719" y="43098"/>
                  </a:lnTo>
                  <a:lnTo>
                    <a:pt x="442779" y="54405"/>
                  </a:lnTo>
                  <a:lnTo>
                    <a:pt x="490471" y="66993"/>
                  </a:lnTo>
                  <a:lnTo>
                    <a:pt x="537769" y="80851"/>
                  </a:lnTo>
                  <a:lnTo>
                    <a:pt x="584649" y="95969"/>
                  </a:lnTo>
                  <a:lnTo>
                    <a:pt x="631085" y="112337"/>
                  </a:lnTo>
                  <a:lnTo>
                    <a:pt x="677052" y="129944"/>
                  </a:lnTo>
                  <a:lnTo>
                    <a:pt x="722524" y="148779"/>
                  </a:lnTo>
                  <a:lnTo>
                    <a:pt x="767478" y="168833"/>
                  </a:lnTo>
                  <a:lnTo>
                    <a:pt x="811887" y="190094"/>
                  </a:lnTo>
                  <a:lnTo>
                    <a:pt x="855726" y="212553"/>
                  </a:lnTo>
                  <a:lnTo>
                    <a:pt x="898970" y="236199"/>
                  </a:lnTo>
                  <a:lnTo>
                    <a:pt x="941594" y="261021"/>
                  </a:lnTo>
                  <a:lnTo>
                    <a:pt x="983573" y="287009"/>
                  </a:lnTo>
                  <a:lnTo>
                    <a:pt x="1024882" y="314153"/>
                  </a:lnTo>
                  <a:lnTo>
                    <a:pt x="1065495" y="342442"/>
                  </a:lnTo>
                  <a:lnTo>
                    <a:pt x="1105387" y="371866"/>
                  </a:lnTo>
                  <a:lnTo>
                    <a:pt x="1144534" y="402414"/>
                  </a:lnTo>
                  <a:lnTo>
                    <a:pt x="1182909" y="434076"/>
                  </a:lnTo>
                  <a:lnTo>
                    <a:pt x="1220488" y="466842"/>
                  </a:lnTo>
                  <a:lnTo>
                    <a:pt x="1257246" y="500701"/>
                  </a:lnTo>
                  <a:lnTo>
                    <a:pt x="1293157" y="535642"/>
                  </a:lnTo>
                  <a:lnTo>
                    <a:pt x="1328098" y="571553"/>
                  </a:lnTo>
                  <a:lnTo>
                    <a:pt x="1361957" y="608311"/>
                  </a:lnTo>
                  <a:lnTo>
                    <a:pt x="1394723" y="645890"/>
                  </a:lnTo>
                  <a:lnTo>
                    <a:pt x="1426385" y="684266"/>
                  </a:lnTo>
                  <a:lnTo>
                    <a:pt x="1456933" y="723412"/>
                  </a:lnTo>
                  <a:lnTo>
                    <a:pt x="1486357" y="763304"/>
                  </a:lnTo>
                  <a:lnTo>
                    <a:pt x="1514646" y="803917"/>
                  </a:lnTo>
                  <a:lnTo>
                    <a:pt x="1541790" y="845226"/>
                  </a:lnTo>
                  <a:lnTo>
                    <a:pt x="1567778" y="887205"/>
                  </a:lnTo>
                  <a:lnTo>
                    <a:pt x="1592600" y="929829"/>
                  </a:lnTo>
                  <a:lnTo>
                    <a:pt x="1616246" y="973074"/>
                  </a:lnTo>
                  <a:lnTo>
                    <a:pt x="1638705" y="1016913"/>
                  </a:lnTo>
                  <a:lnTo>
                    <a:pt x="1659966" y="1061322"/>
                  </a:lnTo>
                  <a:lnTo>
                    <a:pt x="1680020" y="1106275"/>
                  </a:lnTo>
                  <a:lnTo>
                    <a:pt x="1698855" y="1151748"/>
                  </a:lnTo>
                  <a:lnTo>
                    <a:pt x="1716462" y="1197715"/>
                  </a:lnTo>
                  <a:lnTo>
                    <a:pt x="1732830" y="1244151"/>
                  </a:lnTo>
                  <a:lnTo>
                    <a:pt x="1747948" y="1291030"/>
                  </a:lnTo>
                  <a:lnTo>
                    <a:pt x="1761806" y="1338329"/>
                  </a:lnTo>
                  <a:lnTo>
                    <a:pt x="1774394" y="1386020"/>
                  </a:lnTo>
                  <a:lnTo>
                    <a:pt x="1785701" y="1434081"/>
                  </a:lnTo>
                  <a:lnTo>
                    <a:pt x="1795717" y="1482484"/>
                  </a:lnTo>
                  <a:lnTo>
                    <a:pt x="1804432" y="1531205"/>
                  </a:lnTo>
                  <a:lnTo>
                    <a:pt x="1811834" y="1580219"/>
                  </a:lnTo>
                  <a:lnTo>
                    <a:pt x="1817914" y="1629501"/>
                  </a:lnTo>
                  <a:lnTo>
                    <a:pt x="1822661" y="1679025"/>
                  </a:lnTo>
                  <a:lnTo>
                    <a:pt x="1826064" y="1728766"/>
                  </a:lnTo>
                  <a:lnTo>
                    <a:pt x="1828114" y="1778699"/>
                  </a:lnTo>
                  <a:lnTo>
                    <a:pt x="1828800" y="1828800"/>
                  </a:lnTo>
                  <a:lnTo>
                    <a:pt x="1829846" y="1828800"/>
                  </a:lnTo>
                  <a:lnTo>
                    <a:pt x="1831311" y="1880537"/>
                  </a:lnTo>
                  <a:lnTo>
                    <a:pt x="1835676" y="1931859"/>
                  </a:lnTo>
                  <a:lnTo>
                    <a:pt x="1842894" y="1982654"/>
                  </a:lnTo>
                  <a:lnTo>
                    <a:pt x="1852918" y="2032809"/>
                  </a:lnTo>
                  <a:lnTo>
                    <a:pt x="1865704" y="2082214"/>
                  </a:lnTo>
                  <a:lnTo>
                    <a:pt x="1881203" y="2130757"/>
                  </a:lnTo>
                  <a:lnTo>
                    <a:pt x="1899371" y="2178325"/>
                  </a:lnTo>
                  <a:lnTo>
                    <a:pt x="1920160" y="2224808"/>
                  </a:lnTo>
                  <a:lnTo>
                    <a:pt x="1943525" y="2270092"/>
                  </a:lnTo>
                  <a:lnTo>
                    <a:pt x="1969419" y="2314067"/>
                  </a:lnTo>
                  <a:lnTo>
                    <a:pt x="1997796" y="2356621"/>
                  </a:lnTo>
                  <a:lnTo>
                    <a:pt x="2028610" y="2397642"/>
                  </a:lnTo>
                  <a:lnTo>
                    <a:pt x="2061813" y="2437018"/>
                  </a:lnTo>
                  <a:lnTo>
                    <a:pt x="2097361" y="2474638"/>
                  </a:lnTo>
                  <a:lnTo>
                    <a:pt x="2134981" y="2510186"/>
                  </a:lnTo>
                  <a:lnTo>
                    <a:pt x="2174357" y="2543389"/>
                  </a:lnTo>
                  <a:lnTo>
                    <a:pt x="2215378" y="2574203"/>
                  </a:lnTo>
                  <a:lnTo>
                    <a:pt x="2257932" y="2602580"/>
                  </a:lnTo>
                  <a:lnTo>
                    <a:pt x="2301907" y="2628474"/>
                  </a:lnTo>
                  <a:lnTo>
                    <a:pt x="2347192" y="2651839"/>
                  </a:lnTo>
                  <a:lnTo>
                    <a:pt x="2393674" y="2672628"/>
                  </a:lnTo>
                  <a:lnTo>
                    <a:pt x="2441243" y="2690796"/>
                  </a:lnTo>
                  <a:lnTo>
                    <a:pt x="2489785" y="2706295"/>
                  </a:lnTo>
                  <a:lnTo>
                    <a:pt x="2539190" y="2719081"/>
                  </a:lnTo>
                  <a:lnTo>
                    <a:pt x="2589346" y="2729105"/>
                  </a:lnTo>
                  <a:lnTo>
                    <a:pt x="2640140" y="2736323"/>
                  </a:lnTo>
                  <a:lnTo>
                    <a:pt x="2691462" y="2740688"/>
                  </a:lnTo>
                  <a:lnTo>
                    <a:pt x="2743200" y="2742153"/>
                  </a:lnTo>
                  <a:lnTo>
                    <a:pt x="2743200" y="36576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62800" y="1828799"/>
              <a:ext cx="3200400" cy="3657600"/>
            </a:xfrm>
            <a:custGeom>
              <a:avLst/>
              <a:gdLst/>
              <a:ahLst/>
              <a:cxnLst/>
              <a:rect l="l" t="t" r="r" b="b"/>
              <a:pathLst>
                <a:path w="3200400" h="3657600">
                  <a:moveTo>
                    <a:pt x="2664757" y="535642"/>
                  </a:moveTo>
                  <a:lnTo>
                    <a:pt x="2628846" y="500701"/>
                  </a:lnTo>
                  <a:lnTo>
                    <a:pt x="2592088" y="466842"/>
                  </a:lnTo>
                  <a:lnTo>
                    <a:pt x="2554509" y="434076"/>
                  </a:lnTo>
                  <a:lnTo>
                    <a:pt x="2516133" y="402414"/>
                  </a:lnTo>
                  <a:lnTo>
                    <a:pt x="2476987" y="371866"/>
                  </a:lnTo>
                  <a:lnTo>
                    <a:pt x="2437095" y="342442"/>
                  </a:lnTo>
                  <a:lnTo>
                    <a:pt x="2396482" y="314153"/>
                  </a:lnTo>
                  <a:lnTo>
                    <a:pt x="2355173" y="287009"/>
                  </a:lnTo>
                  <a:lnTo>
                    <a:pt x="2313194" y="261021"/>
                  </a:lnTo>
                  <a:lnTo>
                    <a:pt x="2270570" y="236199"/>
                  </a:lnTo>
                  <a:lnTo>
                    <a:pt x="2227325" y="212553"/>
                  </a:lnTo>
                  <a:lnTo>
                    <a:pt x="2183486" y="190094"/>
                  </a:lnTo>
                  <a:lnTo>
                    <a:pt x="2139077" y="168833"/>
                  </a:lnTo>
                  <a:lnTo>
                    <a:pt x="2094124" y="148779"/>
                  </a:lnTo>
                  <a:lnTo>
                    <a:pt x="2048651" y="129944"/>
                  </a:lnTo>
                  <a:lnTo>
                    <a:pt x="2002684" y="112337"/>
                  </a:lnTo>
                  <a:lnTo>
                    <a:pt x="1956248" y="95969"/>
                  </a:lnTo>
                  <a:lnTo>
                    <a:pt x="1909369" y="80851"/>
                  </a:lnTo>
                  <a:lnTo>
                    <a:pt x="1862070" y="66993"/>
                  </a:lnTo>
                  <a:lnTo>
                    <a:pt x="1814379" y="54405"/>
                  </a:lnTo>
                  <a:lnTo>
                    <a:pt x="1766318" y="43098"/>
                  </a:lnTo>
                  <a:lnTo>
                    <a:pt x="1717915" y="33082"/>
                  </a:lnTo>
                  <a:lnTo>
                    <a:pt x="1669194" y="24367"/>
                  </a:lnTo>
                  <a:lnTo>
                    <a:pt x="1620180" y="16965"/>
                  </a:lnTo>
                  <a:lnTo>
                    <a:pt x="1570898" y="10885"/>
                  </a:lnTo>
                  <a:lnTo>
                    <a:pt x="1521374" y="6138"/>
                  </a:lnTo>
                  <a:lnTo>
                    <a:pt x="1471633" y="2735"/>
                  </a:lnTo>
                  <a:lnTo>
                    <a:pt x="1421700" y="685"/>
                  </a:lnTo>
                  <a:lnTo>
                    <a:pt x="1371600" y="0"/>
                  </a:lnTo>
                  <a:lnTo>
                    <a:pt x="1321499" y="685"/>
                  </a:lnTo>
                  <a:lnTo>
                    <a:pt x="1271566" y="2735"/>
                  </a:lnTo>
                  <a:lnTo>
                    <a:pt x="1221825" y="6138"/>
                  </a:lnTo>
                  <a:lnTo>
                    <a:pt x="1172301" y="10885"/>
                  </a:lnTo>
                  <a:lnTo>
                    <a:pt x="1123019" y="16965"/>
                  </a:lnTo>
                  <a:lnTo>
                    <a:pt x="1074005" y="24367"/>
                  </a:lnTo>
                  <a:lnTo>
                    <a:pt x="1025284" y="33082"/>
                  </a:lnTo>
                  <a:lnTo>
                    <a:pt x="976881" y="43098"/>
                  </a:lnTo>
                  <a:lnTo>
                    <a:pt x="928820" y="54405"/>
                  </a:lnTo>
                  <a:lnTo>
                    <a:pt x="881129" y="66993"/>
                  </a:lnTo>
                  <a:lnTo>
                    <a:pt x="833830" y="80851"/>
                  </a:lnTo>
                  <a:lnTo>
                    <a:pt x="786951" y="95969"/>
                  </a:lnTo>
                  <a:lnTo>
                    <a:pt x="740515" y="112337"/>
                  </a:lnTo>
                  <a:lnTo>
                    <a:pt x="694548" y="129944"/>
                  </a:lnTo>
                  <a:lnTo>
                    <a:pt x="649075" y="148779"/>
                  </a:lnTo>
                  <a:lnTo>
                    <a:pt x="604122" y="168833"/>
                  </a:lnTo>
                  <a:lnTo>
                    <a:pt x="559713" y="190094"/>
                  </a:lnTo>
                  <a:lnTo>
                    <a:pt x="515874" y="212553"/>
                  </a:lnTo>
                  <a:lnTo>
                    <a:pt x="472629" y="236199"/>
                  </a:lnTo>
                  <a:lnTo>
                    <a:pt x="430005" y="261021"/>
                  </a:lnTo>
                  <a:lnTo>
                    <a:pt x="388026" y="287009"/>
                  </a:lnTo>
                  <a:lnTo>
                    <a:pt x="346717" y="314153"/>
                  </a:lnTo>
                  <a:lnTo>
                    <a:pt x="306104" y="342442"/>
                  </a:lnTo>
                  <a:lnTo>
                    <a:pt x="266212" y="371866"/>
                  </a:lnTo>
                  <a:lnTo>
                    <a:pt x="227066" y="402414"/>
                  </a:lnTo>
                  <a:lnTo>
                    <a:pt x="188690" y="434076"/>
                  </a:lnTo>
                  <a:lnTo>
                    <a:pt x="151111" y="466842"/>
                  </a:lnTo>
                  <a:lnTo>
                    <a:pt x="114353" y="500701"/>
                  </a:lnTo>
                  <a:lnTo>
                    <a:pt x="78442" y="535642"/>
                  </a:lnTo>
                  <a:lnTo>
                    <a:pt x="38510" y="576847"/>
                  </a:lnTo>
                  <a:lnTo>
                    <a:pt x="0" y="619158"/>
                  </a:lnTo>
                  <a:lnTo>
                    <a:pt x="32102" y="656559"/>
                  </a:lnTo>
                  <a:lnTo>
                    <a:pt x="63121" y="694733"/>
                  </a:lnTo>
                  <a:lnTo>
                    <a:pt x="93048" y="733655"/>
                  </a:lnTo>
                  <a:lnTo>
                    <a:pt x="121871" y="773300"/>
                  </a:lnTo>
                  <a:lnTo>
                    <a:pt x="149582" y="813645"/>
                  </a:lnTo>
                  <a:lnTo>
                    <a:pt x="176170" y="854665"/>
                  </a:lnTo>
                  <a:lnTo>
                    <a:pt x="201624" y="896334"/>
                  </a:lnTo>
                  <a:lnTo>
                    <a:pt x="225936" y="938630"/>
                  </a:lnTo>
                  <a:lnTo>
                    <a:pt x="249093" y="981528"/>
                  </a:lnTo>
                  <a:lnTo>
                    <a:pt x="271088" y="1025003"/>
                  </a:lnTo>
                  <a:lnTo>
                    <a:pt x="291909" y="1069031"/>
                  </a:lnTo>
                  <a:lnTo>
                    <a:pt x="311546" y="1113588"/>
                  </a:lnTo>
                  <a:lnTo>
                    <a:pt x="329989" y="1158649"/>
                  </a:lnTo>
                  <a:lnTo>
                    <a:pt x="347229" y="1204190"/>
                  </a:lnTo>
                  <a:lnTo>
                    <a:pt x="363254" y="1250186"/>
                  </a:lnTo>
                  <a:lnTo>
                    <a:pt x="378056" y="1296613"/>
                  </a:lnTo>
                  <a:lnTo>
                    <a:pt x="391623" y="1343447"/>
                  </a:lnTo>
                  <a:lnTo>
                    <a:pt x="403946" y="1390664"/>
                  </a:lnTo>
                  <a:lnTo>
                    <a:pt x="415015" y="1438239"/>
                  </a:lnTo>
                  <a:lnTo>
                    <a:pt x="424820" y="1486147"/>
                  </a:lnTo>
                  <a:lnTo>
                    <a:pt x="433350" y="1534364"/>
                  </a:lnTo>
                  <a:lnTo>
                    <a:pt x="440595" y="1582867"/>
                  </a:lnTo>
                  <a:lnTo>
                    <a:pt x="446546" y="1631630"/>
                  </a:lnTo>
                  <a:lnTo>
                    <a:pt x="451192" y="1680629"/>
                  </a:lnTo>
                  <a:lnTo>
                    <a:pt x="454523" y="1729840"/>
                  </a:lnTo>
                  <a:lnTo>
                    <a:pt x="456529" y="1779238"/>
                  </a:lnTo>
                  <a:lnTo>
                    <a:pt x="457200" y="1828800"/>
                  </a:lnTo>
                  <a:lnTo>
                    <a:pt x="458246" y="1828800"/>
                  </a:lnTo>
                  <a:lnTo>
                    <a:pt x="459711" y="1777062"/>
                  </a:lnTo>
                  <a:lnTo>
                    <a:pt x="464076" y="1725740"/>
                  </a:lnTo>
                  <a:lnTo>
                    <a:pt x="471294" y="1674946"/>
                  </a:lnTo>
                  <a:lnTo>
                    <a:pt x="481318" y="1624790"/>
                  </a:lnTo>
                  <a:lnTo>
                    <a:pt x="494104" y="1575385"/>
                  </a:lnTo>
                  <a:lnTo>
                    <a:pt x="509603" y="1526843"/>
                  </a:lnTo>
                  <a:lnTo>
                    <a:pt x="527771" y="1479274"/>
                  </a:lnTo>
                  <a:lnTo>
                    <a:pt x="548560" y="1432792"/>
                  </a:lnTo>
                  <a:lnTo>
                    <a:pt x="571925" y="1387507"/>
                  </a:lnTo>
                  <a:lnTo>
                    <a:pt x="597819" y="1343532"/>
                  </a:lnTo>
                  <a:lnTo>
                    <a:pt x="626196" y="1300978"/>
                  </a:lnTo>
                  <a:lnTo>
                    <a:pt x="657010" y="1259957"/>
                  </a:lnTo>
                  <a:lnTo>
                    <a:pt x="690213" y="1220581"/>
                  </a:lnTo>
                  <a:lnTo>
                    <a:pt x="725761" y="1182961"/>
                  </a:lnTo>
                  <a:lnTo>
                    <a:pt x="763381" y="1147413"/>
                  </a:lnTo>
                  <a:lnTo>
                    <a:pt x="802757" y="1114210"/>
                  </a:lnTo>
                  <a:lnTo>
                    <a:pt x="843778" y="1083396"/>
                  </a:lnTo>
                  <a:lnTo>
                    <a:pt x="886332" y="1055019"/>
                  </a:lnTo>
                  <a:lnTo>
                    <a:pt x="930307" y="1029125"/>
                  </a:lnTo>
                  <a:lnTo>
                    <a:pt x="975592" y="1005760"/>
                  </a:lnTo>
                  <a:lnTo>
                    <a:pt x="1022074" y="984971"/>
                  </a:lnTo>
                  <a:lnTo>
                    <a:pt x="1069643" y="966803"/>
                  </a:lnTo>
                  <a:lnTo>
                    <a:pt x="1118185" y="951304"/>
                  </a:lnTo>
                  <a:lnTo>
                    <a:pt x="1167590" y="938518"/>
                  </a:lnTo>
                  <a:lnTo>
                    <a:pt x="1217746" y="928494"/>
                  </a:lnTo>
                  <a:lnTo>
                    <a:pt x="1268540" y="921276"/>
                  </a:lnTo>
                  <a:lnTo>
                    <a:pt x="1319862" y="916911"/>
                  </a:lnTo>
                  <a:lnTo>
                    <a:pt x="1371600" y="915446"/>
                  </a:lnTo>
                  <a:lnTo>
                    <a:pt x="1423337" y="916911"/>
                  </a:lnTo>
                  <a:lnTo>
                    <a:pt x="1474659" y="921276"/>
                  </a:lnTo>
                  <a:lnTo>
                    <a:pt x="1525453" y="928494"/>
                  </a:lnTo>
                  <a:lnTo>
                    <a:pt x="1575609" y="938518"/>
                  </a:lnTo>
                  <a:lnTo>
                    <a:pt x="1625014" y="951304"/>
                  </a:lnTo>
                  <a:lnTo>
                    <a:pt x="1673556" y="966803"/>
                  </a:lnTo>
                  <a:lnTo>
                    <a:pt x="1721125" y="984971"/>
                  </a:lnTo>
                  <a:lnTo>
                    <a:pt x="1767607" y="1005760"/>
                  </a:lnTo>
                  <a:lnTo>
                    <a:pt x="1812892" y="1029125"/>
                  </a:lnTo>
                  <a:lnTo>
                    <a:pt x="1856867" y="1055019"/>
                  </a:lnTo>
                  <a:lnTo>
                    <a:pt x="1899421" y="1083396"/>
                  </a:lnTo>
                  <a:lnTo>
                    <a:pt x="1940442" y="1114210"/>
                  </a:lnTo>
                  <a:lnTo>
                    <a:pt x="1979818" y="1147413"/>
                  </a:lnTo>
                  <a:lnTo>
                    <a:pt x="2017438" y="1182961"/>
                  </a:lnTo>
                  <a:lnTo>
                    <a:pt x="2052986" y="1220581"/>
                  </a:lnTo>
                  <a:lnTo>
                    <a:pt x="2086189" y="1259957"/>
                  </a:lnTo>
                  <a:lnTo>
                    <a:pt x="2117003" y="1300978"/>
                  </a:lnTo>
                  <a:lnTo>
                    <a:pt x="2145380" y="1343532"/>
                  </a:lnTo>
                  <a:lnTo>
                    <a:pt x="2171274" y="1387507"/>
                  </a:lnTo>
                  <a:lnTo>
                    <a:pt x="2194639" y="1432792"/>
                  </a:lnTo>
                  <a:lnTo>
                    <a:pt x="2215428" y="1479274"/>
                  </a:lnTo>
                  <a:lnTo>
                    <a:pt x="2233596" y="1526843"/>
                  </a:lnTo>
                  <a:lnTo>
                    <a:pt x="2249095" y="1575385"/>
                  </a:lnTo>
                  <a:lnTo>
                    <a:pt x="2261881" y="1624790"/>
                  </a:lnTo>
                  <a:lnTo>
                    <a:pt x="2271905" y="1674946"/>
                  </a:lnTo>
                  <a:lnTo>
                    <a:pt x="2279123" y="1725740"/>
                  </a:lnTo>
                  <a:lnTo>
                    <a:pt x="2283488" y="1777062"/>
                  </a:lnTo>
                  <a:lnTo>
                    <a:pt x="2284953" y="1828800"/>
                  </a:lnTo>
                  <a:lnTo>
                    <a:pt x="2283488" y="1880537"/>
                  </a:lnTo>
                  <a:lnTo>
                    <a:pt x="2279123" y="1931859"/>
                  </a:lnTo>
                  <a:lnTo>
                    <a:pt x="2271905" y="1982653"/>
                  </a:lnTo>
                  <a:lnTo>
                    <a:pt x="2261881" y="2032809"/>
                  </a:lnTo>
                  <a:lnTo>
                    <a:pt x="2249095" y="2082214"/>
                  </a:lnTo>
                  <a:lnTo>
                    <a:pt x="2233596" y="2130756"/>
                  </a:lnTo>
                  <a:lnTo>
                    <a:pt x="2215428" y="2178325"/>
                  </a:lnTo>
                  <a:lnTo>
                    <a:pt x="2194639" y="2224807"/>
                  </a:lnTo>
                  <a:lnTo>
                    <a:pt x="2171274" y="2270092"/>
                  </a:lnTo>
                  <a:lnTo>
                    <a:pt x="2145380" y="2314067"/>
                  </a:lnTo>
                  <a:lnTo>
                    <a:pt x="2117003" y="2356621"/>
                  </a:lnTo>
                  <a:lnTo>
                    <a:pt x="2086189" y="2397642"/>
                  </a:lnTo>
                  <a:lnTo>
                    <a:pt x="2052986" y="2437018"/>
                  </a:lnTo>
                  <a:lnTo>
                    <a:pt x="2017438" y="2474638"/>
                  </a:lnTo>
                  <a:lnTo>
                    <a:pt x="1979818" y="2510186"/>
                  </a:lnTo>
                  <a:lnTo>
                    <a:pt x="1940442" y="2543389"/>
                  </a:lnTo>
                  <a:lnTo>
                    <a:pt x="1899421" y="2574203"/>
                  </a:lnTo>
                  <a:lnTo>
                    <a:pt x="1856867" y="2602580"/>
                  </a:lnTo>
                  <a:lnTo>
                    <a:pt x="1812892" y="2628474"/>
                  </a:lnTo>
                  <a:lnTo>
                    <a:pt x="1767607" y="2651839"/>
                  </a:lnTo>
                  <a:lnTo>
                    <a:pt x="1721125" y="2672628"/>
                  </a:lnTo>
                  <a:lnTo>
                    <a:pt x="1673556" y="2690796"/>
                  </a:lnTo>
                  <a:lnTo>
                    <a:pt x="1625014" y="2706295"/>
                  </a:lnTo>
                  <a:lnTo>
                    <a:pt x="1575609" y="2719081"/>
                  </a:lnTo>
                  <a:lnTo>
                    <a:pt x="1525453" y="2729105"/>
                  </a:lnTo>
                  <a:lnTo>
                    <a:pt x="1474659" y="2736323"/>
                  </a:lnTo>
                  <a:lnTo>
                    <a:pt x="1423337" y="2740688"/>
                  </a:lnTo>
                  <a:lnTo>
                    <a:pt x="1371600" y="2742153"/>
                  </a:lnTo>
                  <a:lnTo>
                    <a:pt x="1371600" y="3657600"/>
                  </a:lnTo>
                  <a:lnTo>
                    <a:pt x="1421700" y="3656914"/>
                  </a:lnTo>
                  <a:lnTo>
                    <a:pt x="1471633" y="3654864"/>
                  </a:lnTo>
                  <a:lnTo>
                    <a:pt x="1521374" y="3651461"/>
                  </a:lnTo>
                  <a:lnTo>
                    <a:pt x="1570898" y="3646714"/>
                  </a:lnTo>
                  <a:lnTo>
                    <a:pt x="1620180" y="3640634"/>
                  </a:lnTo>
                  <a:lnTo>
                    <a:pt x="1669194" y="3633232"/>
                  </a:lnTo>
                  <a:lnTo>
                    <a:pt x="1717915" y="3624517"/>
                  </a:lnTo>
                  <a:lnTo>
                    <a:pt x="1766318" y="3614501"/>
                  </a:lnTo>
                  <a:lnTo>
                    <a:pt x="1814379" y="3603194"/>
                  </a:lnTo>
                  <a:lnTo>
                    <a:pt x="1862070" y="3590606"/>
                  </a:lnTo>
                  <a:lnTo>
                    <a:pt x="1909369" y="3576748"/>
                  </a:lnTo>
                  <a:lnTo>
                    <a:pt x="1956248" y="3561630"/>
                  </a:lnTo>
                  <a:lnTo>
                    <a:pt x="2002684" y="3545262"/>
                  </a:lnTo>
                  <a:lnTo>
                    <a:pt x="2048651" y="3527655"/>
                  </a:lnTo>
                  <a:lnTo>
                    <a:pt x="2094124" y="3508820"/>
                  </a:lnTo>
                  <a:lnTo>
                    <a:pt x="2139077" y="3488766"/>
                  </a:lnTo>
                  <a:lnTo>
                    <a:pt x="2183486" y="3467505"/>
                  </a:lnTo>
                  <a:lnTo>
                    <a:pt x="2227325" y="3445046"/>
                  </a:lnTo>
                  <a:lnTo>
                    <a:pt x="2270570" y="3421400"/>
                  </a:lnTo>
                  <a:lnTo>
                    <a:pt x="2313194" y="3396578"/>
                  </a:lnTo>
                  <a:lnTo>
                    <a:pt x="2355173" y="3370590"/>
                  </a:lnTo>
                  <a:lnTo>
                    <a:pt x="2396482" y="3343446"/>
                  </a:lnTo>
                  <a:lnTo>
                    <a:pt x="2437095" y="3315157"/>
                  </a:lnTo>
                  <a:lnTo>
                    <a:pt x="2476987" y="3285733"/>
                  </a:lnTo>
                  <a:lnTo>
                    <a:pt x="2516133" y="3255185"/>
                  </a:lnTo>
                  <a:lnTo>
                    <a:pt x="2554509" y="3223523"/>
                  </a:lnTo>
                  <a:lnTo>
                    <a:pt x="2592088" y="3190757"/>
                  </a:lnTo>
                  <a:lnTo>
                    <a:pt x="2628846" y="3156898"/>
                  </a:lnTo>
                  <a:lnTo>
                    <a:pt x="2664757" y="3121957"/>
                  </a:lnTo>
                  <a:lnTo>
                    <a:pt x="2699698" y="3086046"/>
                  </a:lnTo>
                  <a:lnTo>
                    <a:pt x="2733557" y="3049288"/>
                  </a:lnTo>
                  <a:lnTo>
                    <a:pt x="2766323" y="3011709"/>
                  </a:lnTo>
                  <a:lnTo>
                    <a:pt x="2797985" y="2973333"/>
                  </a:lnTo>
                  <a:lnTo>
                    <a:pt x="2828533" y="2934187"/>
                  </a:lnTo>
                  <a:lnTo>
                    <a:pt x="2857957" y="2894295"/>
                  </a:lnTo>
                  <a:lnTo>
                    <a:pt x="2886246" y="2853682"/>
                  </a:lnTo>
                  <a:lnTo>
                    <a:pt x="2913390" y="2812373"/>
                  </a:lnTo>
                  <a:lnTo>
                    <a:pt x="2939378" y="2770394"/>
                  </a:lnTo>
                  <a:lnTo>
                    <a:pt x="2964200" y="2727770"/>
                  </a:lnTo>
                  <a:lnTo>
                    <a:pt x="2987846" y="2684525"/>
                  </a:lnTo>
                  <a:lnTo>
                    <a:pt x="3010305" y="2640686"/>
                  </a:lnTo>
                  <a:lnTo>
                    <a:pt x="3031566" y="2596277"/>
                  </a:lnTo>
                  <a:lnTo>
                    <a:pt x="3051620" y="2551324"/>
                  </a:lnTo>
                  <a:lnTo>
                    <a:pt x="3070455" y="2505851"/>
                  </a:lnTo>
                  <a:lnTo>
                    <a:pt x="3088062" y="2459884"/>
                  </a:lnTo>
                  <a:lnTo>
                    <a:pt x="3104430" y="2413448"/>
                  </a:lnTo>
                  <a:lnTo>
                    <a:pt x="3119548" y="2366569"/>
                  </a:lnTo>
                  <a:lnTo>
                    <a:pt x="3133406" y="2319270"/>
                  </a:lnTo>
                  <a:lnTo>
                    <a:pt x="3145994" y="2271579"/>
                  </a:lnTo>
                  <a:lnTo>
                    <a:pt x="3157301" y="2223518"/>
                  </a:lnTo>
                  <a:lnTo>
                    <a:pt x="3167317" y="2175115"/>
                  </a:lnTo>
                  <a:lnTo>
                    <a:pt x="3176032" y="2126394"/>
                  </a:lnTo>
                  <a:lnTo>
                    <a:pt x="3183434" y="2077380"/>
                  </a:lnTo>
                  <a:lnTo>
                    <a:pt x="3189514" y="2028098"/>
                  </a:lnTo>
                  <a:lnTo>
                    <a:pt x="3194261" y="1978574"/>
                  </a:lnTo>
                  <a:lnTo>
                    <a:pt x="3197664" y="1928833"/>
                  </a:lnTo>
                  <a:lnTo>
                    <a:pt x="3199714" y="1878900"/>
                  </a:lnTo>
                  <a:lnTo>
                    <a:pt x="3200400" y="1828800"/>
                  </a:lnTo>
                  <a:lnTo>
                    <a:pt x="3199714" y="1778699"/>
                  </a:lnTo>
                  <a:lnTo>
                    <a:pt x="3197664" y="1728766"/>
                  </a:lnTo>
                  <a:lnTo>
                    <a:pt x="3194261" y="1679025"/>
                  </a:lnTo>
                  <a:lnTo>
                    <a:pt x="3189514" y="1629501"/>
                  </a:lnTo>
                  <a:lnTo>
                    <a:pt x="3183434" y="1580219"/>
                  </a:lnTo>
                  <a:lnTo>
                    <a:pt x="3176032" y="1531205"/>
                  </a:lnTo>
                  <a:lnTo>
                    <a:pt x="3167317" y="1482484"/>
                  </a:lnTo>
                  <a:lnTo>
                    <a:pt x="3157301" y="1434081"/>
                  </a:lnTo>
                  <a:lnTo>
                    <a:pt x="3145994" y="1386020"/>
                  </a:lnTo>
                  <a:lnTo>
                    <a:pt x="3133406" y="1338329"/>
                  </a:lnTo>
                  <a:lnTo>
                    <a:pt x="3119548" y="1291030"/>
                  </a:lnTo>
                  <a:lnTo>
                    <a:pt x="3104430" y="1244151"/>
                  </a:lnTo>
                  <a:lnTo>
                    <a:pt x="3088062" y="1197715"/>
                  </a:lnTo>
                  <a:lnTo>
                    <a:pt x="3070455" y="1151748"/>
                  </a:lnTo>
                  <a:lnTo>
                    <a:pt x="3051620" y="1106275"/>
                  </a:lnTo>
                  <a:lnTo>
                    <a:pt x="3031566" y="1061322"/>
                  </a:lnTo>
                  <a:lnTo>
                    <a:pt x="3010305" y="1016913"/>
                  </a:lnTo>
                  <a:lnTo>
                    <a:pt x="2987846" y="973074"/>
                  </a:lnTo>
                  <a:lnTo>
                    <a:pt x="2964200" y="929829"/>
                  </a:lnTo>
                  <a:lnTo>
                    <a:pt x="2939378" y="887205"/>
                  </a:lnTo>
                  <a:lnTo>
                    <a:pt x="2913390" y="845226"/>
                  </a:lnTo>
                  <a:lnTo>
                    <a:pt x="2886246" y="803917"/>
                  </a:lnTo>
                  <a:lnTo>
                    <a:pt x="2857957" y="763304"/>
                  </a:lnTo>
                  <a:lnTo>
                    <a:pt x="2828533" y="723412"/>
                  </a:lnTo>
                  <a:lnTo>
                    <a:pt x="2797985" y="684266"/>
                  </a:lnTo>
                  <a:lnTo>
                    <a:pt x="2766323" y="645890"/>
                  </a:lnTo>
                  <a:lnTo>
                    <a:pt x="2733557" y="608311"/>
                  </a:lnTo>
                  <a:lnTo>
                    <a:pt x="2699698" y="571553"/>
                  </a:lnTo>
                  <a:lnTo>
                    <a:pt x="2664757" y="535642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87700" y="2895600"/>
            <a:ext cx="7954645" cy="3505200"/>
            <a:chOff x="3187700" y="2895600"/>
            <a:chExt cx="7954645" cy="35052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863" y="3416771"/>
              <a:ext cx="2327467" cy="16129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0" y="3809107"/>
              <a:ext cx="3357028" cy="16798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0400" y="4100847"/>
              <a:ext cx="3357028" cy="15279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7700" y="2895600"/>
              <a:ext cx="7954432" cy="35052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480050" y="5734050"/>
              <a:ext cx="165100" cy="666750"/>
            </a:xfrm>
            <a:custGeom>
              <a:avLst/>
              <a:gdLst/>
              <a:ahLst/>
              <a:cxnLst/>
              <a:rect l="l" t="t" r="r" b="b"/>
              <a:pathLst>
                <a:path w="165100" h="666750">
                  <a:moveTo>
                    <a:pt x="82550" y="666750"/>
                  </a:moveTo>
                  <a:lnTo>
                    <a:pt x="82550" y="6350"/>
                  </a:lnTo>
                </a:path>
                <a:path w="165100" h="666750">
                  <a:moveTo>
                    <a:pt x="165100" y="82550"/>
                  </a:moveTo>
                  <a:lnTo>
                    <a:pt x="82550" y="0"/>
                  </a:lnTo>
                  <a:lnTo>
                    <a:pt x="0" y="8255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72228" y="6529300"/>
            <a:ext cx="23837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Deploy</a:t>
            </a:r>
            <a:r>
              <a:rPr sz="20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to</a:t>
            </a:r>
            <a:r>
              <a:rPr sz="20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Production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93611" y="2109700"/>
            <a:ext cx="15271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5080" indent="-111125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Integrate</a:t>
            </a:r>
            <a:r>
              <a:rPr sz="2000" spc="-3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474747"/>
                </a:solidFill>
                <a:latin typeface="Roboto"/>
                <a:cs typeface="Roboto"/>
              </a:rPr>
              <a:t>into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Application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1079" y="2414500"/>
            <a:ext cx="198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Make</a:t>
            </a:r>
            <a:r>
              <a:rPr sz="20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Predictions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2314575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55" dirty="0"/>
              <a:t> </a:t>
            </a:r>
            <a:r>
              <a:rPr spc="-10" dirty="0"/>
              <a:t>Deployment</a:t>
            </a:r>
            <a:r>
              <a:rPr spc="-5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011668" y="6529300"/>
            <a:ext cx="11957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Set</a:t>
            </a:r>
            <a:r>
              <a:rPr sz="20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up</a:t>
            </a:r>
            <a:r>
              <a:rPr sz="20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474747"/>
                </a:solidFill>
                <a:latin typeface="Roboto"/>
                <a:cs typeface="Roboto"/>
              </a:rPr>
              <a:t>API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6810" y="2414500"/>
            <a:ext cx="17125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Test</a:t>
            </a:r>
            <a:r>
              <a:rPr sz="200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20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02200" y="2082800"/>
            <a:ext cx="4516120" cy="4516120"/>
            <a:chOff x="4902200" y="2082800"/>
            <a:chExt cx="4516120" cy="451612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4900" y="2095500"/>
              <a:ext cx="4490364" cy="449037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25938" y="2095500"/>
              <a:ext cx="2301240" cy="2865120"/>
            </a:xfrm>
            <a:custGeom>
              <a:avLst/>
              <a:gdLst/>
              <a:ahLst/>
              <a:cxnLst/>
              <a:rect l="l" t="t" r="r" b="b"/>
              <a:pathLst>
                <a:path w="2301240" h="2865120">
                  <a:moveTo>
                    <a:pt x="1224714" y="2342080"/>
                  </a:moveTo>
                  <a:lnTo>
                    <a:pt x="1220811" y="2293599"/>
                  </a:lnTo>
                  <a:lnTo>
                    <a:pt x="1219504" y="2244785"/>
                  </a:lnTo>
                  <a:lnTo>
                    <a:pt x="1220835" y="2195738"/>
                  </a:lnTo>
                  <a:lnTo>
                    <a:pt x="1224845" y="2146556"/>
                  </a:lnTo>
                  <a:lnTo>
                    <a:pt x="1231576" y="2097338"/>
                  </a:lnTo>
                  <a:lnTo>
                    <a:pt x="1241071" y="2048184"/>
                  </a:lnTo>
                  <a:lnTo>
                    <a:pt x="1253371" y="1999191"/>
                  </a:lnTo>
                  <a:lnTo>
                    <a:pt x="1268518" y="1950459"/>
                  </a:lnTo>
                  <a:lnTo>
                    <a:pt x="1286554" y="1902086"/>
                  </a:lnTo>
                  <a:lnTo>
                    <a:pt x="1306633" y="1856089"/>
                  </a:lnTo>
                  <a:lnTo>
                    <a:pt x="1328912" y="1811745"/>
                  </a:lnTo>
                  <a:lnTo>
                    <a:pt x="1353300" y="1769093"/>
                  </a:lnTo>
                  <a:lnTo>
                    <a:pt x="1379707" y="1728171"/>
                  </a:lnTo>
                  <a:lnTo>
                    <a:pt x="1408040" y="1689019"/>
                  </a:lnTo>
                  <a:lnTo>
                    <a:pt x="1438211" y="1651673"/>
                  </a:lnTo>
                  <a:lnTo>
                    <a:pt x="1470127" y="1616173"/>
                  </a:lnTo>
                  <a:lnTo>
                    <a:pt x="1503698" y="1582558"/>
                  </a:lnTo>
                  <a:lnTo>
                    <a:pt x="1538834" y="1550865"/>
                  </a:lnTo>
                  <a:lnTo>
                    <a:pt x="1575443" y="1521134"/>
                  </a:lnTo>
                  <a:lnTo>
                    <a:pt x="1613435" y="1493402"/>
                  </a:lnTo>
                  <a:lnTo>
                    <a:pt x="1652719" y="1467708"/>
                  </a:lnTo>
                  <a:lnTo>
                    <a:pt x="1693204" y="1444090"/>
                  </a:lnTo>
                  <a:lnTo>
                    <a:pt x="1734799" y="1422588"/>
                  </a:lnTo>
                  <a:lnTo>
                    <a:pt x="1777414" y="1403239"/>
                  </a:lnTo>
                  <a:lnTo>
                    <a:pt x="1896324" y="1683889"/>
                  </a:lnTo>
                  <a:lnTo>
                    <a:pt x="2300670" y="684992"/>
                  </a:lnTo>
                  <a:lnTo>
                    <a:pt x="1182864" y="0"/>
                  </a:lnTo>
                  <a:lnTo>
                    <a:pt x="1301774" y="280647"/>
                  </a:lnTo>
                  <a:lnTo>
                    <a:pt x="1257626" y="299939"/>
                  </a:lnTo>
                  <a:lnTo>
                    <a:pt x="1213918" y="320220"/>
                  </a:lnTo>
                  <a:lnTo>
                    <a:pt x="1170668" y="341480"/>
                  </a:lnTo>
                  <a:lnTo>
                    <a:pt x="1127895" y="363713"/>
                  </a:lnTo>
                  <a:lnTo>
                    <a:pt x="1085616" y="386911"/>
                  </a:lnTo>
                  <a:lnTo>
                    <a:pt x="1043850" y="411065"/>
                  </a:lnTo>
                  <a:lnTo>
                    <a:pt x="1002615" y="436169"/>
                  </a:lnTo>
                  <a:lnTo>
                    <a:pt x="961929" y="462214"/>
                  </a:lnTo>
                  <a:lnTo>
                    <a:pt x="921810" y="489193"/>
                  </a:lnTo>
                  <a:lnTo>
                    <a:pt x="882277" y="517098"/>
                  </a:lnTo>
                  <a:lnTo>
                    <a:pt x="843348" y="545922"/>
                  </a:lnTo>
                  <a:lnTo>
                    <a:pt x="805040" y="575656"/>
                  </a:lnTo>
                  <a:lnTo>
                    <a:pt x="767373" y="606294"/>
                  </a:lnTo>
                  <a:lnTo>
                    <a:pt x="730364" y="637826"/>
                  </a:lnTo>
                  <a:lnTo>
                    <a:pt x="694031" y="670247"/>
                  </a:lnTo>
                  <a:lnTo>
                    <a:pt x="658393" y="703547"/>
                  </a:lnTo>
                  <a:lnTo>
                    <a:pt x="623468" y="737719"/>
                  </a:lnTo>
                  <a:lnTo>
                    <a:pt x="589274" y="772756"/>
                  </a:lnTo>
                  <a:lnTo>
                    <a:pt x="555829" y="808649"/>
                  </a:lnTo>
                  <a:lnTo>
                    <a:pt x="523152" y="845392"/>
                  </a:lnTo>
                  <a:lnTo>
                    <a:pt x="491260" y="882976"/>
                  </a:lnTo>
                  <a:lnTo>
                    <a:pt x="460172" y="921393"/>
                  </a:lnTo>
                  <a:lnTo>
                    <a:pt x="429906" y="960637"/>
                  </a:lnTo>
                  <a:lnTo>
                    <a:pt x="400480" y="1000698"/>
                  </a:lnTo>
                  <a:lnTo>
                    <a:pt x="371913" y="1041570"/>
                  </a:lnTo>
                  <a:lnTo>
                    <a:pt x="344222" y="1083245"/>
                  </a:lnTo>
                  <a:lnTo>
                    <a:pt x="317426" y="1125715"/>
                  </a:lnTo>
                  <a:lnTo>
                    <a:pt x="291543" y="1168973"/>
                  </a:lnTo>
                  <a:lnTo>
                    <a:pt x="266591" y="1213010"/>
                  </a:lnTo>
                  <a:lnTo>
                    <a:pt x="242589" y="1257819"/>
                  </a:lnTo>
                  <a:lnTo>
                    <a:pt x="219554" y="1303392"/>
                  </a:lnTo>
                  <a:lnTo>
                    <a:pt x="197504" y="1349722"/>
                  </a:lnTo>
                  <a:lnTo>
                    <a:pt x="176459" y="1396801"/>
                  </a:lnTo>
                  <a:lnTo>
                    <a:pt x="156436" y="1444621"/>
                  </a:lnTo>
                  <a:lnTo>
                    <a:pt x="137371" y="1493399"/>
                  </a:lnTo>
                  <a:lnTo>
                    <a:pt x="119581" y="1542360"/>
                  </a:lnTo>
                  <a:lnTo>
                    <a:pt x="103058" y="1591483"/>
                  </a:lnTo>
                  <a:lnTo>
                    <a:pt x="87796" y="1640751"/>
                  </a:lnTo>
                  <a:lnTo>
                    <a:pt x="73785" y="1690145"/>
                  </a:lnTo>
                  <a:lnTo>
                    <a:pt x="61017" y="1739646"/>
                  </a:lnTo>
                  <a:lnTo>
                    <a:pt x="49486" y="1789235"/>
                  </a:lnTo>
                  <a:lnTo>
                    <a:pt x="39182" y="1838894"/>
                  </a:lnTo>
                  <a:lnTo>
                    <a:pt x="30098" y="1888603"/>
                  </a:lnTo>
                  <a:lnTo>
                    <a:pt x="22226" y="1938345"/>
                  </a:lnTo>
                  <a:lnTo>
                    <a:pt x="15558" y="1988099"/>
                  </a:lnTo>
                  <a:lnTo>
                    <a:pt x="10086" y="2037848"/>
                  </a:lnTo>
                  <a:lnTo>
                    <a:pt x="5802" y="2087573"/>
                  </a:lnTo>
                  <a:lnTo>
                    <a:pt x="2698" y="2137255"/>
                  </a:lnTo>
                  <a:lnTo>
                    <a:pt x="767" y="2186874"/>
                  </a:lnTo>
                  <a:lnTo>
                    <a:pt x="0" y="2236414"/>
                  </a:lnTo>
                  <a:lnTo>
                    <a:pt x="388" y="2285854"/>
                  </a:lnTo>
                  <a:lnTo>
                    <a:pt x="1926" y="2335176"/>
                  </a:lnTo>
                  <a:lnTo>
                    <a:pt x="4603" y="2384361"/>
                  </a:lnTo>
                  <a:lnTo>
                    <a:pt x="8413" y="2433390"/>
                  </a:lnTo>
                  <a:lnTo>
                    <a:pt x="13348" y="2482245"/>
                  </a:lnTo>
                  <a:lnTo>
                    <a:pt x="19399" y="2530907"/>
                  </a:lnTo>
                  <a:lnTo>
                    <a:pt x="26559" y="2579357"/>
                  </a:lnTo>
                  <a:lnTo>
                    <a:pt x="34819" y="2627577"/>
                  </a:lnTo>
                  <a:lnTo>
                    <a:pt x="44172" y="2675547"/>
                  </a:lnTo>
                  <a:lnTo>
                    <a:pt x="54610" y="2723249"/>
                  </a:lnTo>
                  <a:lnTo>
                    <a:pt x="66125" y="2770665"/>
                  </a:lnTo>
                  <a:lnTo>
                    <a:pt x="78708" y="2817774"/>
                  </a:lnTo>
                  <a:lnTo>
                    <a:pt x="92353" y="2864559"/>
                  </a:lnTo>
                  <a:lnTo>
                    <a:pt x="573955" y="2078658"/>
                  </a:lnTo>
                  <a:lnTo>
                    <a:pt x="1224714" y="234208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14900" y="4174182"/>
              <a:ext cx="2865120" cy="2301240"/>
            </a:xfrm>
            <a:custGeom>
              <a:avLst/>
              <a:gdLst/>
              <a:ahLst/>
              <a:cxnLst/>
              <a:rect l="l" t="t" r="r" b="b"/>
              <a:pathLst>
                <a:path w="2865120" h="2301240">
                  <a:moveTo>
                    <a:pt x="1403239" y="523255"/>
                  </a:moveTo>
                  <a:lnTo>
                    <a:pt x="1683887" y="404345"/>
                  </a:lnTo>
                  <a:lnTo>
                    <a:pt x="684992" y="0"/>
                  </a:lnTo>
                  <a:lnTo>
                    <a:pt x="0" y="1117805"/>
                  </a:lnTo>
                  <a:lnTo>
                    <a:pt x="280649" y="998895"/>
                  </a:lnTo>
                  <a:lnTo>
                    <a:pt x="299942" y="1043043"/>
                  </a:lnTo>
                  <a:lnTo>
                    <a:pt x="320222" y="1086751"/>
                  </a:lnTo>
                  <a:lnTo>
                    <a:pt x="341483" y="1130001"/>
                  </a:lnTo>
                  <a:lnTo>
                    <a:pt x="363716" y="1172775"/>
                  </a:lnTo>
                  <a:lnTo>
                    <a:pt x="386913" y="1215054"/>
                  </a:lnTo>
                  <a:lnTo>
                    <a:pt x="411068" y="1256820"/>
                  </a:lnTo>
                  <a:lnTo>
                    <a:pt x="436172" y="1298055"/>
                  </a:lnTo>
                  <a:lnTo>
                    <a:pt x="462217" y="1338741"/>
                  </a:lnTo>
                  <a:lnTo>
                    <a:pt x="489196" y="1378860"/>
                  </a:lnTo>
                  <a:lnTo>
                    <a:pt x="517101" y="1418393"/>
                  </a:lnTo>
                  <a:lnTo>
                    <a:pt x="545925" y="1457323"/>
                  </a:lnTo>
                  <a:lnTo>
                    <a:pt x="575659" y="1495630"/>
                  </a:lnTo>
                  <a:lnTo>
                    <a:pt x="606297" y="1533298"/>
                  </a:lnTo>
                  <a:lnTo>
                    <a:pt x="637830" y="1570307"/>
                  </a:lnTo>
                  <a:lnTo>
                    <a:pt x="670250" y="1606640"/>
                  </a:lnTo>
                  <a:lnTo>
                    <a:pt x="703550" y="1642278"/>
                  </a:lnTo>
                  <a:lnTo>
                    <a:pt x="737722" y="1677204"/>
                  </a:lnTo>
                  <a:lnTo>
                    <a:pt x="772759" y="1711398"/>
                  </a:lnTo>
                  <a:lnTo>
                    <a:pt x="808653" y="1744843"/>
                  </a:lnTo>
                  <a:lnTo>
                    <a:pt x="845395" y="1777520"/>
                  </a:lnTo>
                  <a:lnTo>
                    <a:pt x="882979" y="1809412"/>
                  </a:lnTo>
                  <a:lnTo>
                    <a:pt x="921397" y="1840500"/>
                  </a:lnTo>
                  <a:lnTo>
                    <a:pt x="960640" y="1870766"/>
                  </a:lnTo>
                  <a:lnTo>
                    <a:pt x="1000702" y="1900192"/>
                  </a:lnTo>
                  <a:lnTo>
                    <a:pt x="1041574" y="1928760"/>
                  </a:lnTo>
                  <a:lnTo>
                    <a:pt x="1083249" y="1956451"/>
                  </a:lnTo>
                  <a:lnTo>
                    <a:pt x="1125720" y="1983247"/>
                  </a:lnTo>
                  <a:lnTo>
                    <a:pt x="1168977" y="2009130"/>
                  </a:lnTo>
                  <a:lnTo>
                    <a:pt x="1213014" y="2034082"/>
                  </a:lnTo>
                  <a:lnTo>
                    <a:pt x="1257824" y="2058084"/>
                  </a:lnTo>
                  <a:lnTo>
                    <a:pt x="1303397" y="2081119"/>
                  </a:lnTo>
                  <a:lnTo>
                    <a:pt x="1349727" y="2103168"/>
                  </a:lnTo>
                  <a:lnTo>
                    <a:pt x="1396806" y="2124214"/>
                  </a:lnTo>
                  <a:lnTo>
                    <a:pt x="1444626" y="2144237"/>
                  </a:lnTo>
                  <a:lnTo>
                    <a:pt x="1493404" y="2163302"/>
                  </a:lnTo>
                  <a:lnTo>
                    <a:pt x="1542364" y="2181092"/>
                  </a:lnTo>
                  <a:lnTo>
                    <a:pt x="1591488" y="2197614"/>
                  </a:lnTo>
                  <a:lnTo>
                    <a:pt x="1640756" y="2212877"/>
                  </a:lnTo>
                  <a:lnTo>
                    <a:pt x="1690149" y="2226888"/>
                  </a:lnTo>
                  <a:lnTo>
                    <a:pt x="1739650" y="2239655"/>
                  </a:lnTo>
                  <a:lnTo>
                    <a:pt x="1789239" y="2251187"/>
                  </a:lnTo>
                  <a:lnTo>
                    <a:pt x="1838898" y="2261490"/>
                  </a:lnTo>
                  <a:lnTo>
                    <a:pt x="1888607" y="2270574"/>
                  </a:lnTo>
                  <a:lnTo>
                    <a:pt x="1938348" y="2278446"/>
                  </a:lnTo>
                  <a:lnTo>
                    <a:pt x="1988103" y="2285114"/>
                  </a:lnTo>
                  <a:lnTo>
                    <a:pt x="2037852" y="2290586"/>
                  </a:lnTo>
                  <a:lnTo>
                    <a:pt x="2087576" y="2294870"/>
                  </a:lnTo>
                  <a:lnTo>
                    <a:pt x="2137258" y="2297974"/>
                  </a:lnTo>
                  <a:lnTo>
                    <a:pt x="2186878" y="2299906"/>
                  </a:lnTo>
                  <a:lnTo>
                    <a:pt x="2236417" y="2300673"/>
                  </a:lnTo>
                  <a:lnTo>
                    <a:pt x="2285857" y="2300284"/>
                  </a:lnTo>
                  <a:lnTo>
                    <a:pt x="2335179" y="2298747"/>
                  </a:lnTo>
                  <a:lnTo>
                    <a:pt x="2384364" y="2296069"/>
                  </a:lnTo>
                  <a:lnTo>
                    <a:pt x="2433393" y="2292259"/>
                  </a:lnTo>
                  <a:lnTo>
                    <a:pt x="2482248" y="2287325"/>
                  </a:lnTo>
                  <a:lnTo>
                    <a:pt x="2530910" y="2281274"/>
                  </a:lnTo>
                  <a:lnTo>
                    <a:pt x="2579360" y="2274114"/>
                  </a:lnTo>
                  <a:lnTo>
                    <a:pt x="2627580" y="2265854"/>
                  </a:lnTo>
                  <a:lnTo>
                    <a:pt x="2675550" y="2256500"/>
                  </a:lnTo>
                  <a:lnTo>
                    <a:pt x="2723252" y="2246063"/>
                  </a:lnTo>
                  <a:lnTo>
                    <a:pt x="2770667" y="2234548"/>
                  </a:lnTo>
                  <a:lnTo>
                    <a:pt x="2817777" y="2221964"/>
                  </a:lnTo>
                  <a:lnTo>
                    <a:pt x="2864562" y="2208320"/>
                  </a:lnTo>
                  <a:lnTo>
                    <a:pt x="2078659" y="1726718"/>
                  </a:lnTo>
                  <a:lnTo>
                    <a:pt x="2342083" y="1075956"/>
                  </a:lnTo>
                  <a:lnTo>
                    <a:pt x="2293601" y="1079859"/>
                  </a:lnTo>
                  <a:lnTo>
                    <a:pt x="2244787" y="1081167"/>
                  </a:lnTo>
                  <a:lnTo>
                    <a:pt x="2195740" y="1079836"/>
                  </a:lnTo>
                  <a:lnTo>
                    <a:pt x="2146557" y="1075826"/>
                  </a:lnTo>
                  <a:lnTo>
                    <a:pt x="2097339" y="1069095"/>
                  </a:lnTo>
                  <a:lnTo>
                    <a:pt x="2048184" y="1059600"/>
                  </a:lnTo>
                  <a:lnTo>
                    <a:pt x="1999191" y="1047300"/>
                  </a:lnTo>
                  <a:lnTo>
                    <a:pt x="1950459" y="1032153"/>
                  </a:lnTo>
                  <a:lnTo>
                    <a:pt x="1902086" y="1014116"/>
                  </a:lnTo>
                  <a:lnTo>
                    <a:pt x="1856089" y="994037"/>
                  </a:lnTo>
                  <a:lnTo>
                    <a:pt x="1811745" y="971758"/>
                  </a:lnTo>
                  <a:lnTo>
                    <a:pt x="1769093" y="947371"/>
                  </a:lnTo>
                  <a:lnTo>
                    <a:pt x="1728171" y="920964"/>
                  </a:lnTo>
                  <a:lnTo>
                    <a:pt x="1689018" y="892631"/>
                  </a:lnTo>
                  <a:lnTo>
                    <a:pt x="1651673" y="862460"/>
                  </a:lnTo>
                  <a:lnTo>
                    <a:pt x="1616173" y="830544"/>
                  </a:lnTo>
                  <a:lnTo>
                    <a:pt x="1582557" y="796972"/>
                  </a:lnTo>
                  <a:lnTo>
                    <a:pt x="1550865" y="761836"/>
                  </a:lnTo>
                  <a:lnTo>
                    <a:pt x="1521133" y="725227"/>
                  </a:lnTo>
                  <a:lnTo>
                    <a:pt x="1493401" y="687235"/>
                  </a:lnTo>
                  <a:lnTo>
                    <a:pt x="1467707" y="647951"/>
                  </a:lnTo>
                  <a:lnTo>
                    <a:pt x="1444090" y="607465"/>
                  </a:lnTo>
                  <a:lnTo>
                    <a:pt x="1422588" y="565870"/>
                  </a:lnTo>
                  <a:lnTo>
                    <a:pt x="1403239" y="523255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3585" y="3721298"/>
              <a:ext cx="2301240" cy="2865120"/>
            </a:xfrm>
            <a:custGeom>
              <a:avLst/>
              <a:gdLst/>
              <a:ahLst/>
              <a:cxnLst/>
              <a:rect l="l" t="t" r="r" b="b"/>
              <a:pathLst>
                <a:path w="2301240" h="2865120">
                  <a:moveTo>
                    <a:pt x="0" y="2179576"/>
                  </a:moveTo>
                  <a:lnTo>
                    <a:pt x="1117805" y="2864570"/>
                  </a:lnTo>
                  <a:lnTo>
                    <a:pt x="998895" y="2583920"/>
                  </a:lnTo>
                  <a:lnTo>
                    <a:pt x="1043043" y="2564627"/>
                  </a:lnTo>
                  <a:lnTo>
                    <a:pt x="1086751" y="2544347"/>
                  </a:lnTo>
                  <a:lnTo>
                    <a:pt x="1130001" y="2523087"/>
                  </a:lnTo>
                  <a:lnTo>
                    <a:pt x="1172775" y="2500854"/>
                  </a:lnTo>
                  <a:lnTo>
                    <a:pt x="1215054" y="2477656"/>
                  </a:lnTo>
                  <a:lnTo>
                    <a:pt x="1256820" y="2453502"/>
                  </a:lnTo>
                  <a:lnTo>
                    <a:pt x="1298056" y="2428398"/>
                  </a:lnTo>
                  <a:lnTo>
                    <a:pt x="1338742" y="2402353"/>
                  </a:lnTo>
                  <a:lnTo>
                    <a:pt x="1378861" y="2375374"/>
                  </a:lnTo>
                  <a:lnTo>
                    <a:pt x="1418394" y="2347469"/>
                  </a:lnTo>
                  <a:lnTo>
                    <a:pt x="1457324" y="2318645"/>
                  </a:lnTo>
                  <a:lnTo>
                    <a:pt x="1495632" y="2288911"/>
                  </a:lnTo>
                  <a:lnTo>
                    <a:pt x="1533299" y="2258273"/>
                  </a:lnTo>
                  <a:lnTo>
                    <a:pt x="1570309" y="2226740"/>
                  </a:lnTo>
                  <a:lnTo>
                    <a:pt x="1606642" y="2194320"/>
                  </a:lnTo>
                  <a:lnTo>
                    <a:pt x="1642280" y="2161020"/>
                  </a:lnTo>
                  <a:lnTo>
                    <a:pt x="1677205" y="2126848"/>
                  </a:lnTo>
                  <a:lnTo>
                    <a:pt x="1711400" y="2091811"/>
                  </a:lnTo>
                  <a:lnTo>
                    <a:pt x="1744845" y="2055917"/>
                  </a:lnTo>
                  <a:lnTo>
                    <a:pt x="1777522" y="2019175"/>
                  </a:lnTo>
                  <a:lnTo>
                    <a:pt x="1809414" y="1981591"/>
                  </a:lnTo>
                  <a:lnTo>
                    <a:pt x="1840502" y="1943173"/>
                  </a:lnTo>
                  <a:lnTo>
                    <a:pt x="1870769" y="1903930"/>
                  </a:lnTo>
                  <a:lnTo>
                    <a:pt x="1900194" y="1863868"/>
                  </a:lnTo>
                  <a:lnTo>
                    <a:pt x="1928762" y="1822995"/>
                  </a:lnTo>
                  <a:lnTo>
                    <a:pt x="1956453" y="1781320"/>
                  </a:lnTo>
                  <a:lnTo>
                    <a:pt x="1983249" y="1738850"/>
                  </a:lnTo>
                  <a:lnTo>
                    <a:pt x="2009132" y="1695593"/>
                  </a:lnTo>
                  <a:lnTo>
                    <a:pt x="2034084" y="1651555"/>
                  </a:lnTo>
                  <a:lnTo>
                    <a:pt x="2058087" y="1606746"/>
                  </a:lnTo>
                  <a:lnTo>
                    <a:pt x="2081122" y="1561172"/>
                  </a:lnTo>
                  <a:lnTo>
                    <a:pt x="2103171" y="1514842"/>
                  </a:lnTo>
                  <a:lnTo>
                    <a:pt x="2124216" y="1467763"/>
                  </a:lnTo>
                  <a:lnTo>
                    <a:pt x="2144240" y="1419943"/>
                  </a:lnTo>
                  <a:lnTo>
                    <a:pt x="2163305" y="1371165"/>
                  </a:lnTo>
                  <a:lnTo>
                    <a:pt x="2181095" y="1322204"/>
                  </a:lnTo>
                  <a:lnTo>
                    <a:pt x="2197617" y="1273080"/>
                  </a:lnTo>
                  <a:lnTo>
                    <a:pt x="2212880" y="1223812"/>
                  </a:lnTo>
                  <a:lnTo>
                    <a:pt x="2226891" y="1174418"/>
                  </a:lnTo>
                  <a:lnTo>
                    <a:pt x="2239659" y="1124917"/>
                  </a:lnTo>
                  <a:lnTo>
                    <a:pt x="2251190" y="1075328"/>
                  </a:lnTo>
                  <a:lnTo>
                    <a:pt x="2261494" y="1025669"/>
                  </a:lnTo>
                  <a:lnTo>
                    <a:pt x="2270578" y="975959"/>
                  </a:lnTo>
                  <a:lnTo>
                    <a:pt x="2278450" y="926218"/>
                  </a:lnTo>
                  <a:lnTo>
                    <a:pt x="2285118" y="876463"/>
                  </a:lnTo>
                  <a:lnTo>
                    <a:pt x="2290590" y="826714"/>
                  </a:lnTo>
                  <a:lnTo>
                    <a:pt x="2294874" y="776989"/>
                  </a:lnTo>
                  <a:lnTo>
                    <a:pt x="2297977" y="727307"/>
                  </a:lnTo>
                  <a:lnTo>
                    <a:pt x="2299909" y="677687"/>
                  </a:lnTo>
                  <a:lnTo>
                    <a:pt x="2300676" y="628148"/>
                  </a:lnTo>
                  <a:lnTo>
                    <a:pt x="2300287" y="578707"/>
                  </a:lnTo>
                  <a:lnTo>
                    <a:pt x="2298750" y="529385"/>
                  </a:lnTo>
                  <a:lnTo>
                    <a:pt x="2296072" y="480200"/>
                  </a:lnTo>
                  <a:lnTo>
                    <a:pt x="2292262" y="431170"/>
                  </a:lnTo>
                  <a:lnTo>
                    <a:pt x="2287327" y="382315"/>
                  </a:lnTo>
                  <a:lnTo>
                    <a:pt x="2281276" y="333653"/>
                  </a:lnTo>
                  <a:lnTo>
                    <a:pt x="2274116" y="285202"/>
                  </a:lnTo>
                  <a:lnTo>
                    <a:pt x="2265856" y="236983"/>
                  </a:lnTo>
                  <a:lnTo>
                    <a:pt x="2256502" y="189012"/>
                  </a:lnTo>
                  <a:lnTo>
                    <a:pt x="2246064" y="141310"/>
                  </a:lnTo>
                  <a:lnTo>
                    <a:pt x="2234549" y="93895"/>
                  </a:lnTo>
                  <a:lnTo>
                    <a:pt x="2221966" y="46785"/>
                  </a:lnTo>
                  <a:lnTo>
                    <a:pt x="2208321" y="0"/>
                  </a:lnTo>
                  <a:lnTo>
                    <a:pt x="1726717" y="785905"/>
                  </a:lnTo>
                  <a:lnTo>
                    <a:pt x="1075955" y="522483"/>
                  </a:lnTo>
                  <a:lnTo>
                    <a:pt x="1079858" y="570964"/>
                  </a:lnTo>
                  <a:lnTo>
                    <a:pt x="1081165" y="619778"/>
                  </a:lnTo>
                  <a:lnTo>
                    <a:pt x="1079835" y="668826"/>
                  </a:lnTo>
                  <a:lnTo>
                    <a:pt x="1075825" y="718008"/>
                  </a:lnTo>
                  <a:lnTo>
                    <a:pt x="1069094" y="767227"/>
                  </a:lnTo>
                  <a:lnTo>
                    <a:pt x="1059599" y="816382"/>
                  </a:lnTo>
                  <a:lnTo>
                    <a:pt x="1047299" y="865375"/>
                  </a:lnTo>
                  <a:lnTo>
                    <a:pt x="1032151" y="914108"/>
                  </a:lnTo>
                  <a:lnTo>
                    <a:pt x="1014115" y="962480"/>
                  </a:lnTo>
                  <a:lnTo>
                    <a:pt x="994036" y="1008478"/>
                  </a:lnTo>
                  <a:lnTo>
                    <a:pt x="971757" y="1052822"/>
                  </a:lnTo>
                  <a:lnTo>
                    <a:pt x="947369" y="1095474"/>
                  </a:lnTo>
                  <a:lnTo>
                    <a:pt x="920963" y="1136395"/>
                  </a:lnTo>
                  <a:lnTo>
                    <a:pt x="892629" y="1175548"/>
                  </a:lnTo>
                  <a:lnTo>
                    <a:pt x="862459" y="1212894"/>
                  </a:lnTo>
                  <a:lnTo>
                    <a:pt x="830542" y="1248394"/>
                  </a:lnTo>
                  <a:lnTo>
                    <a:pt x="796971" y="1282009"/>
                  </a:lnTo>
                  <a:lnTo>
                    <a:pt x="761835" y="1313702"/>
                  </a:lnTo>
                  <a:lnTo>
                    <a:pt x="725226" y="1343434"/>
                  </a:lnTo>
                  <a:lnTo>
                    <a:pt x="687234" y="1371166"/>
                  </a:lnTo>
                  <a:lnTo>
                    <a:pt x="647949" y="1396859"/>
                  </a:lnTo>
                  <a:lnTo>
                    <a:pt x="607464" y="1420477"/>
                  </a:lnTo>
                  <a:lnTo>
                    <a:pt x="565869" y="1441979"/>
                  </a:lnTo>
                  <a:lnTo>
                    <a:pt x="523253" y="1461328"/>
                  </a:lnTo>
                  <a:lnTo>
                    <a:pt x="404345" y="1180680"/>
                  </a:lnTo>
                  <a:lnTo>
                    <a:pt x="0" y="2179576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40703" y="2206540"/>
              <a:ext cx="2865120" cy="2301240"/>
            </a:xfrm>
            <a:custGeom>
              <a:avLst/>
              <a:gdLst/>
              <a:ahLst/>
              <a:cxnLst/>
              <a:rect l="l" t="t" r="r" b="b"/>
              <a:pathLst>
                <a:path w="2865120" h="2301240">
                  <a:moveTo>
                    <a:pt x="522483" y="1224718"/>
                  </a:moveTo>
                  <a:lnTo>
                    <a:pt x="570964" y="1220815"/>
                  </a:lnTo>
                  <a:lnTo>
                    <a:pt x="619778" y="1219508"/>
                  </a:lnTo>
                  <a:lnTo>
                    <a:pt x="668825" y="1220839"/>
                  </a:lnTo>
                  <a:lnTo>
                    <a:pt x="718007" y="1224849"/>
                  </a:lnTo>
                  <a:lnTo>
                    <a:pt x="767225" y="1231580"/>
                  </a:lnTo>
                  <a:lnTo>
                    <a:pt x="816380" y="1241075"/>
                  </a:lnTo>
                  <a:lnTo>
                    <a:pt x="865373" y="1253376"/>
                  </a:lnTo>
                  <a:lnTo>
                    <a:pt x="914105" y="1268523"/>
                  </a:lnTo>
                  <a:lnTo>
                    <a:pt x="962478" y="1286559"/>
                  </a:lnTo>
                  <a:lnTo>
                    <a:pt x="1008475" y="1306638"/>
                  </a:lnTo>
                  <a:lnTo>
                    <a:pt x="1052819" y="1328917"/>
                  </a:lnTo>
                  <a:lnTo>
                    <a:pt x="1095471" y="1353305"/>
                  </a:lnTo>
                  <a:lnTo>
                    <a:pt x="1136393" y="1379711"/>
                  </a:lnTo>
                  <a:lnTo>
                    <a:pt x="1175546" y="1408045"/>
                  </a:lnTo>
                  <a:lnTo>
                    <a:pt x="1212891" y="1438215"/>
                  </a:lnTo>
                  <a:lnTo>
                    <a:pt x="1248391" y="1470132"/>
                  </a:lnTo>
                  <a:lnTo>
                    <a:pt x="1282007" y="1503703"/>
                  </a:lnTo>
                  <a:lnTo>
                    <a:pt x="1313699" y="1538839"/>
                  </a:lnTo>
                  <a:lnTo>
                    <a:pt x="1343431" y="1575448"/>
                  </a:lnTo>
                  <a:lnTo>
                    <a:pt x="1371163" y="1613440"/>
                  </a:lnTo>
                  <a:lnTo>
                    <a:pt x="1396857" y="1652724"/>
                  </a:lnTo>
                  <a:lnTo>
                    <a:pt x="1420474" y="1693209"/>
                  </a:lnTo>
                  <a:lnTo>
                    <a:pt x="1441976" y="1734804"/>
                  </a:lnTo>
                  <a:lnTo>
                    <a:pt x="1461325" y="1777419"/>
                  </a:lnTo>
                  <a:lnTo>
                    <a:pt x="1180678" y="1896328"/>
                  </a:lnTo>
                  <a:lnTo>
                    <a:pt x="2179574" y="2300673"/>
                  </a:lnTo>
                  <a:lnTo>
                    <a:pt x="2864567" y="1182866"/>
                  </a:lnTo>
                  <a:lnTo>
                    <a:pt x="2583920" y="1301776"/>
                  </a:lnTo>
                  <a:lnTo>
                    <a:pt x="2564627" y="1257628"/>
                  </a:lnTo>
                  <a:lnTo>
                    <a:pt x="2544347" y="1213920"/>
                  </a:lnTo>
                  <a:lnTo>
                    <a:pt x="2523087" y="1170671"/>
                  </a:lnTo>
                  <a:lnTo>
                    <a:pt x="2500854" y="1127897"/>
                  </a:lnTo>
                  <a:lnTo>
                    <a:pt x="2477656" y="1085618"/>
                  </a:lnTo>
                  <a:lnTo>
                    <a:pt x="2453502" y="1043852"/>
                  </a:lnTo>
                  <a:lnTo>
                    <a:pt x="2428398" y="1002617"/>
                  </a:lnTo>
                  <a:lnTo>
                    <a:pt x="2402353" y="961931"/>
                  </a:lnTo>
                  <a:lnTo>
                    <a:pt x="2375374" y="921812"/>
                  </a:lnTo>
                  <a:lnTo>
                    <a:pt x="2347469" y="882279"/>
                  </a:lnTo>
                  <a:lnTo>
                    <a:pt x="2318645" y="843349"/>
                  </a:lnTo>
                  <a:lnTo>
                    <a:pt x="2288911" y="805041"/>
                  </a:lnTo>
                  <a:lnTo>
                    <a:pt x="2258273" y="767374"/>
                  </a:lnTo>
                  <a:lnTo>
                    <a:pt x="2226741" y="730365"/>
                  </a:lnTo>
                  <a:lnTo>
                    <a:pt x="2194320" y="694032"/>
                  </a:lnTo>
                  <a:lnTo>
                    <a:pt x="2161020" y="658394"/>
                  </a:lnTo>
                  <a:lnTo>
                    <a:pt x="2126848" y="623469"/>
                  </a:lnTo>
                  <a:lnTo>
                    <a:pt x="2091811" y="589274"/>
                  </a:lnTo>
                  <a:lnTo>
                    <a:pt x="2055918" y="555830"/>
                  </a:lnTo>
                  <a:lnTo>
                    <a:pt x="2019175" y="523152"/>
                  </a:lnTo>
                  <a:lnTo>
                    <a:pt x="1981591" y="491260"/>
                  </a:lnTo>
                  <a:lnTo>
                    <a:pt x="1943174" y="460172"/>
                  </a:lnTo>
                  <a:lnTo>
                    <a:pt x="1903930" y="429906"/>
                  </a:lnTo>
                  <a:lnTo>
                    <a:pt x="1863869" y="400480"/>
                  </a:lnTo>
                  <a:lnTo>
                    <a:pt x="1822996" y="371913"/>
                  </a:lnTo>
                  <a:lnTo>
                    <a:pt x="1781321" y="344222"/>
                  </a:lnTo>
                  <a:lnTo>
                    <a:pt x="1738851" y="317426"/>
                  </a:lnTo>
                  <a:lnTo>
                    <a:pt x="1695594" y="291543"/>
                  </a:lnTo>
                  <a:lnTo>
                    <a:pt x="1651557" y="266591"/>
                  </a:lnTo>
                  <a:lnTo>
                    <a:pt x="1606748" y="242589"/>
                  </a:lnTo>
                  <a:lnTo>
                    <a:pt x="1561174" y="219554"/>
                  </a:lnTo>
                  <a:lnTo>
                    <a:pt x="1514844" y="197504"/>
                  </a:lnTo>
                  <a:lnTo>
                    <a:pt x="1467766" y="176459"/>
                  </a:lnTo>
                  <a:lnTo>
                    <a:pt x="1419946" y="156436"/>
                  </a:lnTo>
                  <a:lnTo>
                    <a:pt x="1371167" y="137370"/>
                  </a:lnTo>
                  <a:lnTo>
                    <a:pt x="1322206" y="119580"/>
                  </a:lnTo>
                  <a:lnTo>
                    <a:pt x="1273083" y="103058"/>
                  </a:lnTo>
                  <a:lnTo>
                    <a:pt x="1223814" y="87795"/>
                  </a:lnTo>
                  <a:lnTo>
                    <a:pt x="1174420" y="73784"/>
                  </a:lnTo>
                  <a:lnTo>
                    <a:pt x="1124919" y="61017"/>
                  </a:lnTo>
                  <a:lnTo>
                    <a:pt x="1075329" y="49485"/>
                  </a:lnTo>
                  <a:lnTo>
                    <a:pt x="1025670" y="39182"/>
                  </a:lnTo>
                  <a:lnTo>
                    <a:pt x="975961" y="30098"/>
                  </a:lnTo>
                  <a:lnTo>
                    <a:pt x="926219" y="22226"/>
                  </a:lnTo>
                  <a:lnTo>
                    <a:pt x="876464" y="15558"/>
                  </a:lnTo>
                  <a:lnTo>
                    <a:pt x="826715" y="10086"/>
                  </a:lnTo>
                  <a:lnTo>
                    <a:pt x="776990" y="5802"/>
                  </a:lnTo>
                  <a:lnTo>
                    <a:pt x="727308" y="2698"/>
                  </a:lnTo>
                  <a:lnTo>
                    <a:pt x="677688" y="767"/>
                  </a:lnTo>
                  <a:lnTo>
                    <a:pt x="628148" y="0"/>
                  </a:lnTo>
                  <a:lnTo>
                    <a:pt x="578708" y="389"/>
                  </a:lnTo>
                  <a:lnTo>
                    <a:pt x="529386" y="1926"/>
                  </a:lnTo>
                  <a:lnTo>
                    <a:pt x="480200" y="4604"/>
                  </a:lnTo>
                  <a:lnTo>
                    <a:pt x="431171" y="8414"/>
                  </a:lnTo>
                  <a:lnTo>
                    <a:pt x="382315" y="13349"/>
                  </a:lnTo>
                  <a:lnTo>
                    <a:pt x="333653" y="19400"/>
                  </a:lnTo>
                  <a:lnTo>
                    <a:pt x="285203" y="26560"/>
                  </a:lnTo>
                  <a:lnTo>
                    <a:pt x="236983" y="34821"/>
                  </a:lnTo>
                  <a:lnTo>
                    <a:pt x="189012" y="44174"/>
                  </a:lnTo>
                  <a:lnTo>
                    <a:pt x="141310" y="54612"/>
                  </a:lnTo>
                  <a:lnTo>
                    <a:pt x="93895" y="66127"/>
                  </a:lnTo>
                  <a:lnTo>
                    <a:pt x="46785" y="78711"/>
                  </a:lnTo>
                  <a:lnTo>
                    <a:pt x="0" y="92355"/>
                  </a:lnTo>
                  <a:lnTo>
                    <a:pt x="785905" y="573959"/>
                  </a:lnTo>
                  <a:lnTo>
                    <a:pt x="522483" y="1224718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8114" y="3176488"/>
            <a:ext cx="161417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DFCB14"/>
                </a:solidFill>
                <a:latin typeface="Roboto"/>
                <a:cs typeface="Roboto"/>
              </a:rPr>
              <a:t>Update</a:t>
            </a:r>
            <a:r>
              <a:rPr sz="2000" b="1" spc="-95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DFCB14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  <a:p>
            <a:pPr marL="99060" marR="141605" algn="ctr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Adjust</a:t>
            </a:r>
            <a:r>
              <a:rPr sz="15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based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on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r>
              <a:rPr sz="15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changes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93325" y="5310088"/>
            <a:ext cx="1390015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Collect</a:t>
            </a:r>
            <a:r>
              <a:rPr sz="2000" b="1" spc="-3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25" dirty="0">
                <a:solidFill>
                  <a:srgbClr val="3BC583"/>
                </a:solidFill>
                <a:latin typeface="Roboto"/>
                <a:cs typeface="Roboto"/>
              </a:rPr>
              <a:t>New </a:t>
            </a:r>
            <a:r>
              <a:rPr sz="2000" b="1" spc="-20" dirty="0">
                <a:solidFill>
                  <a:srgbClr val="3BC583"/>
                </a:solidFill>
                <a:latin typeface="Roboto"/>
                <a:cs typeface="Roboto"/>
              </a:rPr>
              <a:t>Data</a:t>
            </a:r>
            <a:endParaRPr sz="2000">
              <a:latin typeface="Roboto"/>
              <a:cs typeface="Roboto"/>
            </a:endParaRPr>
          </a:p>
          <a:p>
            <a:pPr marL="49530" marR="27305" algn="ctr">
              <a:lnSpc>
                <a:spcPct val="100000"/>
              </a:lnSpc>
              <a:spcBef>
                <a:spcPts val="1480"/>
              </a:spcBef>
            </a:pP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Gather</a:t>
            </a:r>
            <a:r>
              <a:rPr sz="15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updated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datasets</a:t>
            </a:r>
            <a:r>
              <a:rPr sz="15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for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retraining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4299" rIns="0" bIns="0" rtlCol="0">
            <a:spAutoFit/>
          </a:bodyPr>
          <a:lstStyle/>
          <a:p>
            <a:pPr marL="138938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5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Maintenance</a:t>
            </a:r>
            <a:r>
              <a:rPr spc="-50" dirty="0"/>
              <a:t> </a:t>
            </a:r>
            <a:r>
              <a:rPr spc="-10" dirty="0"/>
              <a:t>Cycle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062844" y="2566888"/>
            <a:ext cx="1513205" cy="150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" algn="ctr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1EABD9"/>
                </a:solidFill>
                <a:latin typeface="Roboto"/>
                <a:cs typeface="Roboto"/>
              </a:rPr>
              <a:t>Monitor Performance</a:t>
            </a:r>
            <a:endParaRPr sz="2000">
              <a:latin typeface="Roboto"/>
              <a:cs typeface="Roboto"/>
            </a:endParaRPr>
          </a:p>
          <a:p>
            <a:pPr marL="170815" marR="205740" indent="5715" algn="ctr">
              <a:lnSpc>
                <a:spcPct val="100000"/>
              </a:lnSpc>
              <a:spcBef>
                <a:spcPts val="14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Track</a:t>
            </a:r>
            <a:r>
              <a:rPr sz="1500" spc="-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model accuracy</a:t>
            </a:r>
            <a:r>
              <a:rPr sz="150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relevance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4177" y="5310088"/>
            <a:ext cx="162623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Retrain</a:t>
            </a:r>
            <a:r>
              <a:rPr sz="2000" b="1" spc="-3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92BD39"/>
                </a:solidFill>
                <a:latin typeface="Roboto"/>
                <a:cs typeface="Roboto"/>
              </a:rPr>
              <a:t>Model</a:t>
            </a:r>
            <a:endParaRPr sz="2000">
              <a:latin typeface="Roboto"/>
              <a:cs typeface="Roboto"/>
            </a:endParaRPr>
          </a:p>
          <a:p>
            <a:pPr marL="38100" marR="84455" algn="ctr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Update</a:t>
            </a:r>
            <a:r>
              <a:rPr sz="150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Roboto"/>
                <a:cs typeface="Roboto"/>
              </a:rPr>
              <a:t>model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74747"/>
                </a:solidFill>
                <a:latin typeface="Roboto"/>
                <a:cs typeface="Roboto"/>
              </a:rPr>
              <a:t>new</a:t>
            </a:r>
            <a:r>
              <a:rPr sz="150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Roboto"/>
                <a:cs typeface="Roboto"/>
              </a:rPr>
              <a:t>data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00400" y="2438400"/>
            <a:ext cx="609600" cy="609600"/>
            <a:chOff x="3200400" y="2438400"/>
            <a:chExt cx="609600" cy="609600"/>
          </a:xfrm>
        </p:grpSpPr>
        <p:sp>
          <p:nvSpPr>
            <p:cNvPr id="14" name="object 14"/>
            <p:cNvSpPr/>
            <p:nvPr/>
          </p:nvSpPr>
          <p:spPr>
            <a:xfrm>
              <a:off x="3213100" y="2451100"/>
              <a:ext cx="584200" cy="431800"/>
            </a:xfrm>
            <a:custGeom>
              <a:avLst/>
              <a:gdLst/>
              <a:ahLst/>
              <a:cxnLst/>
              <a:rect l="l" t="t" r="r" b="b"/>
              <a:pathLst>
                <a:path w="584200" h="431800">
                  <a:moveTo>
                    <a:pt x="584200" y="25400"/>
                  </a:moveTo>
                  <a:lnTo>
                    <a:pt x="582203" y="15513"/>
                  </a:lnTo>
                  <a:lnTo>
                    <a:pt x="576760" y="7439"/>
                  </a:lnTo>
                  <a:lnTo>
                    <a:pt x="568686" y="1996"/>
                  </a:lnTo>
                  <a:lnTo>
                    <a:pt x="558800" y="0"/>
                  </a:lnTo>
                  <a:lnTo>
                    <a:pt x="25400" y="0"/>
                  </a:lnTo>
                  <a:lnTo>
                    <a:pt x="15513" y="1996"/>
                  </a:lnTo>
                  <a:lnTo>
                    <a:pt x="7439" y="7439"/>
                  </a:lnTo>
                  <a:lnTo>
                    <a:pt x="1996" y="15513"/>
                  </a:lnTo>
                  <a:lnTo>
                    <a:pt x="0" y="25400"/>
                  </a:lnTo>
                  <a:lnTo>
                    <a:pt x="0" y="50800"/>
                  </a:lnTo>
                  <a:lnTo>
                    <a:pt x="1996" y="60686"/>
                  </a:lnTo>
                  <a:lnTo>
                    <a:pt x="7439" y="68760"/>
                  </a:lnTo>
                  <a:lnTo>
                    <a:pt x="15513" y="74203"/>
                  </a:lnTo>
                  <a:lnTo>
                    <a:pt x="25400" y="76200"/>
                  </a:lnTo>
                  <a:lnTo>
                    <a:pt x="228600" y="76200"/>
                  </a:lnTo>
                  <a:lnTo>
                    <a:pt x="238486" y="78196"/>
                  </a:lnTo>
                  <a:lnTo>
                    <a:pt x="246560" y="83639"/>
                  </a:lnTo>
                  <a:lnTo>
                    <a:pt x="252003" y="91713"/>
                  </a:lnTo>
                  <a:lnTo>
                    <a:pt x="254000" y="101600"/>
                  </a:lnTo>
                  <a:lnTo>
                    <a:pt x="254000" y="431800"/>
                  </a:lnTo>
                  <a:lnTo>
                    <a:pt x="330200" y="431800"/>
                  </a:lnTo>
                  <a:lnTo>
                    <a:pt x="330200" y="101600"/>
                  </a:lnTo>
                  <a:lnTo>
                    <a:pt x="332196" y="91713"/>
                  </a:lnTo>
                  <a:lnTo>
                    <a:pt x="337639" y="83639"/>
                  </a:lnTo>
                  <a:lnTo>
                    <a:pt x="345713" y="78196"/>
                  </a:lnTo>
                  <a:lnTo>
                    <a:pt x="355600" y="76200"/>
                  </a:lnTo>
                  <a:lnTo>
                    <a:pt x="558800" y="76200"/>
                  </a:lnTo>
                  <a:lnTo>
                    <a:pt x="568686" y="74203"/>
                  </a:lnTo>
                  <a:lnTo>
                    <a:pt x="576760" y="68760"/>
                  </a:lnTo>
                  <a:lnTo>
                    <a:pt x="582203" y="60686"/>
                  </a:lnTo>
                  <a:lnTo>
                    <a:pt x="584200" y="50800"/>
                  </a:lnTo>
                  <a:lnTo>
                    <a:pt x="584200" y="25400"/>
                  </a:lnTo>
                  <a:close/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2870200"/>
              <a:ext cx="152400" cy="1778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67100" y="2832557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0515396" y="4572000"/>
            <a:ext cx="300990" cy="352425"/>
            <a:chOff x="10515396" y="4572000"/>
            <a:chExt cx="300990" cy="352425"/>
          </a:xfrm>
        </p:grpSpPr>
        <p:sp>
          <p:nvSpPr>
            <p:cNvPr id="18" name="object 18"/>
            <p:cNvSpPr/>
            <p:nvPr/>
          </p:nvSpPr>
          <p:spPr>
            <a:xfrm>
              <a:off x="10528096" y="4584700"/>
              <a:ext cx="275590" cy="327025"/>
            </a:xfrm>
            <a:custGeom>
              <a:avLst/>
              <a:gdLst/>
              <a:ahLst/>
              <a:cxnLst/>
              <a:rect l="l" t="t" r="r" b="b"/>
              <a:pathLst>
                <a:path w="275590" h="327025">
                  <a:moveTo>
                    <a:pt x="275158" y="292328"/>
                  </a:moveTo>
                  <a:lnTo>
                    <a:pt x="272446" y="305717"/>
                  </a:lnTo>
                  <a:lnTo>
                    <a:pt x="265068" y="316648"/>
                  </a:lnTo>
                  <a:lnTo>
                    <a:pt x="254131" y="324018"/>
                  </a:lnTo>
                  <a:lnTo>
                    <a:pt x="240741" y="326720"/>
                  </a:lnTo>
                  <a:lnTo>
                    <a:pt x="34391" y="326720"/>
                  </a:lnTo>
                  <a:lnTo>
                    <a:pt x="21004" y="324017"/>
                  </a:lnTo>
                  <a:lnTo>
                    <a:pt x="10073" y="316647"/>
                  </a:lnTo>
                  <a:lnTo>
                    <a:pt x="2702" y="305715"/>
                  </a:lnTo>
                  <a:lnTo>
                    <a:pt x="0" y="292328"/>
                  </a:lnTo>
                  <a:lnTo>
                    <a:pt x="0" y="34391"/>
                  </a:lnTo>
                  <a:lnTo>
                    <a:pt x="2702" y="21004"/>
                  </a:lnTo>
                  <a:lnTo>
                    <a:pt x="10073" y="10073"/>
                  </a:lnTo>
                  <a:lnTo>
                    <a:pt x="21004" y="2702"/>
                  </a:lnTo>
                  <a:lnTo>
                    <a:pt x="34391" y="0"/>
                  </a:lnTo>
                  <a:lnTo>
                    <a:pt x="169189" y="0"/>
                  </a:lnTo>
                  <a:lnTo>
                    <a:pt x="265074" y="81711"/>
                  </a:lnTo>
                  <a:lnTo>
                    <a:pt x="275234" y="106045"/>
                  </a:lnTo>
                  <a:lnTo>
                    <a:pt x="275158" y="292328"/>
                  </a:lnTo>
                  <a:close/>
                </a:path>
                <a:path w="275590" h="327025">
                  <a:moveTo>
                    <a:pt x="275158" y="240741"/>
                  </a:moveTo>
                  <a:lnTo>
                    <a:pt x="212013" y="168605"/>
                  </a:lnTo>
                  <a:lnTo>
                    <a:pt x="207695" y="163630"/>
                  </a:lnTo>
                  <a:lnTo>
                    <a:pt x="201440" y="160760"/>
                  </a:lnTo>
                  <a:lnTo>
                    <a:pt x="194852" y="160731"/>
                  </a:lnTo>
                  <a:lnTo>
                    <a:pt x="188264" y="160702"/>
                  </a:lnTo>
                  <a:lnTo>
                    <a:pt x="181984" y="163516"/>
                  </a:lnTo>
                  <a:lnTo>
                    <a:pt x="177622" y="168452"/>
                  </a:lnTo>
                  <a:lnTo>
                    <a:pt x="103174" y="252272"/>
                  </a:lnTo>
                  <a:lnTo>
                    <a:pt x="61899" y="219252"/>
                  </a:lnTo>
                  <a:lnTo>
                    <a:pt x="54457" y="215274"/>
                  </a:lnTo>
                  <a:lnTo>
                    <a:pt x="46338" y="214258"/>
                  </a:lnTo>
                  <a:lnTo>
                    <a:pt x="38380" y="216158"/>
                  </a:lnTo>
                  <a:lnTo>
                    <a:pt x="31419" y="220929"/>
                  </a:lnTo>
                  <a:lnTo>
                    <a:pt x="0" y="252196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75721" y="4660900"/>
              <a:ext cx="76200" cy="76200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10610646" y="4976748"/>
            <a:ext cx="165100" cy="168910"/>
            <a:chOff x="10610646" y="4976748"/>
            <a:chExt cx="165100" cy="16891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10646" y="4976748"/>
              <a:ext cx="165100" cy="11760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712246" y="5030850"/>
              <a:ext cx="50800" cy="101600"/>
            </a:xfrm>
            <a:custGeom>
              <a:avLst/>
              <a:gdLst/>
              <a:ahLst/>
              <a:cxnLst/>
              <a:rect l="l" t="t" r="r" b="b"/>
              <a:pathLst>
                <a:path w="50800" h="101600">
                  <a:moveTo>
                    <a:pt x="0" y="101600"/>
                  </a:moveTo>
                  <a:lnTo>
                    <a:pt x="50799" y="508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71403" y="4863591"/>
            <a:ext cx="254000" cy="318007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10516869" y="1847850"/>
            <a:ext cx="608330" cy="572770"/>
            <a:chOff x="10516869" y="1847850"/>
            <a:chExt cx="608330" cy="572770"/>
          </a:xfrm>
        </p:grpSpPr>
        <p:sp>
          <p:nvSpPr>
            <p:cNvPr id="25" name="object 25"/>
            <p:cNvSpPr/>
            <p:nvPr/>
          </p:nvSpPr>
          <p:spPr>
            <a:xfrm>
              <a:off x="10577321" y="1869394"/>
              <a:ext cx="368300" cy="216535"/>
            </a:xfrm>
            <a:custGeom>
              <a:avLst/>
              <a:gdLst/>
              <a:ahLst/>
              <a:cxnLst/>
              <a:rect l="l" t="t" r="r" b="b"/>
              <a:pathLst>
                <a:path w="368300" h="216535">
                  <a:moveTo>
                    <a:pt x="1523" y="216199"/>
                  </a:moveTo>
                  <a:lnTo>
                    <a:pt x="855" y="209868"/>
                  </a:lnTo>
                  <a:lnTo>
                    <a:pt x="378" y="203522"/>
                  </a:lnTo>
                  <a:lnTo>
                    <a:pt x="93" y="197164"/>
                  </a:lnTo>
                  <a:lnTo>
                    <a:pt x="0" y="190799"/>
                  </a:lnTo>
                  <a:lnTo>
                    <a:pt x="5184" y="146307"/>
                  </a:lnTo>
                  <a:lnTo>
                    <a:pt x="20103" y="105306"/>
                  </a:lnTo>
                  <a:lnTo>
                    <a:pt x="43640" y="69148"/>
                  </a:lnTo>
                  <a:lnTo>
                    <a:pt x="74680" y="39184"/>
                  </a:lnTo>
                  <a:lnTo>
                    <a:pt x="112109" y="16764"/>
                  </a:lnTo>
                  <a:lnTo>
                    <a:pt x="154811" y="3239"/>
                  </a:lnTo>
                  <a:lnTo>
                    <a:pt x="199488" y="0"/>
                  </a:lnTo>
                  <a:lnTo>
                    <a:pt x="242556" y="6976"/>
                  </a:lnTo>
                  <a:lnTo>
                    <a:pt x="282482" y="23325"/>
                  </a:lnTo>
                  <a:lnTo>
                    <a:pt x="317730" y="48205"/>
                  </a:lnTo>
                  <a:lnTo>
                    <a:pt x="346763" y="80773"/>
                  </a:lnTo>
                  <a:lnTo>
                    <a:pt x="368045" y="120187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0249" y="2182368"/>
              <a:ext cx="234369" cy="23792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529569" y="1860550"/>
              <a:ext cx="545465" cy="390525"/>
            </a:xfrm>
            <a:custGeom>
              <a:avLst/>
              <a:gdLst/>
              <a:ahLst/>
              <a:cxnLst/>
              <a:rect l="l" t="t" r="r" b="b"/>
              <a:pathLst>
                <a:path w="545465" h="390525">
                  <a:moveTo>
                    <a:pt x="443483" y="0"/>
                  </a:moveTo>
                  <a:lnTo>
                    <a:pt x="545083" y="0"/>
                  </a:lnTo>
                  <a:lnTo>
                    <a:pt x="545083" y="101600"/>
                  </a:lnTo>
                </a:path>
                <a:path w="545465" h="390525">
                  <a:moveTo>
                    <a:pt x="429005" y="211074"/>
                  </a:moveTo>
                  <a:lnTo>
                    <a:pt x="419305" y="260858"/>
                  </a:lnTo>
                  <a:lnTo>
                    <a:pt x="397502" y="305265"/>
                  </a:lnTo>
                  <a:lnTo>
                    <a:pt x="365291" y="342343"/>
                  </a:lnTo>
                  <a:lnTo>
                    <a:pt x="324368" y="370140"/>
                  </a:lnTo>
                  <a:lnTo>
                    <a:pt x="276428" y="386705"/>
                  </a:lnTo>
                  <a:lnTo>
                    <a:pt x="225819" y="390085"/>
                  </a:lnTo>
                  <a:lnTo>
                    <a:pt x="177308" y="380389"/>
                  </a:lnTo>
                  <a:lnTo>
                    <a:pt x="133215" y="358754"/>
                  </a:lnTo>
                  <a:lnTo>
                    <a:pt x="95860" y="326320"/>
                  </a:lnTo>
                  <a:lnTo>
                    <a:pt x="67563" y="284226"/>
                  </a:lnTo>
                </a:path>
                <a:path w="545465" h="390525">
                  <a:moveTo>
                    <a:pt x="544829" y="0"/>
                  </a:moveTo>
                  <a:lnTo>
                    <a:pt x="318769" y="226314"/>
                  </a:lnTo>
                  <a:lnTo>
                    <a:pt x="310387" y="231853"/>
                  </a:lnTo>
                  <a:lnTo>
                    <a:pt x="300862" y="233700"/>
                  </a:lnTo>
                  <a:lnTo>
                    <a:pt x="291338" y="231853"/>
                  </a:lnTo>
                  <a:lnTo>
                    <a:pt x="282955" y="226314"/>
                  </a:lnTo>
                  <a:lnTo>
                    <a:pt x="222249" y="165354"/>
                  </a:lnTo>
                  <a:lnTo>
                    <a:pt x="213867" y="159814"/>
                  </a:lnTo>
                  <a:lnTo>
                    <a:pt x="204343" y="157967"/>
                  </a:lnTo>
                  <a:lnTo>
                    <a:pt x="194818" y="159814"/>
                  </a:lnTo>
                  <a:lnTo>
                    <a:pt x="186435" y="165354"/>
                  </a:lnTo>
                  <a:lnTo>
                    <a:pt x="0" y="35179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06750" y="4578350"/>
            <a:ext cx="602615" cy="596900"/>
            <a:chOff x="3206750" y="4578350"/>
            <a:chExt cx="602615" cy="596900"/>
          </a:xfrm>
        </p:grpSpPr>
        <p:sp>
          <p:nvSpPr>
            <p:cNvPr id="29" name="object 29"/>
            <p:cNvSpPr/>
            <p:nvPr/>
          </p:nvSpPr>
          <p:spPr>
            <a:xfrm>
              <a:off x="3219450" y="5124450"/>
              <a:ext cx="571500" cy="38100"/>
            </a:xfrm>
            <a:custGeom>
              <a:avLst/>
              <a:gdLst/>
              <a:ahLst/>
              <a:cxnLst/>
              <a:rect l="l" t="t" r="r" b="b"/>
              <a:pathLst>
                <a:path w="571500" h="38100">
                  <a:moveTo>
                    <a:pt x="0" y="38100"/>
                  </a:moveTo>
                  <a:lnTo>
                    <a:pt x="28448" y="37504"/>
                  </a:lnTo>
                  <a:lnTo>
                    <a:pt x="56897" y="33337"/>
                  </a:lnTo>
                  <a:lnTo>
                    <a:pt x="85345" y="22026"/>
                  </a:lnTo>
                  <a:lnTo>
                    <a:pt x="113794" y="0"/>
                  </a:lnTo>
                  <a:lnTo>
                    <a:pt x="141808" y="22026"/>
                  </a:lnTo>
                  <a:lnTo>
                    <a:pt x="167214" y="33337"/>
                  </a:lnTo>
                  <a:lnTo>
                    <a:pt x="187404" y="37504"/>
                  </a:lnTo>
                  <a:lnTo>
                    <a:pt x="199772" y="38100"/>
                  </a:lnTo>
                  <a:lnTo>
                    <a:pt x="212139" y="37504"/>
                  </a:lnTo>
                  <a:lnTo>
                    <a:pt x="232329" y="33337"/>
                  </a:lnTo>
                  <a:lnTo>
                    <a:pt x="257735" y="22026"/>
                  </a:lnTo>
                  <a:lnTo>
                    <a:pt x="285750" y="0"/>
                  </a:lnTo>
                  <a:lnTo>
                    <a:pt x="313764" y="22026"/>
                  </a:lnTo>
                  <a:lnTo>
                    <a:pt x="339170" y="33337"/>
                  </a:lnTo>
                  <a:lnTo>
                    <a:pt x="359360" y="37504"/>
                  </a:lnTo>
                  <a:lnTo>
                    <a:pt x="371729" y="38100"/>
                  </a:lnTo>
                  <a:lnTo>
                    <a:pt x="384095" y="37504"/>
                  </a:lnTo>
                  <a:lnTo>
                    <a:pt x="404285" y="33337"/>
                  </a:lnTo>
                  <a:lnTo>
                    <a:pt x="429691" y="22026"/>
                  </a:lnTo>
                  <a:lnTo>
                    <a:pt x="457705" y="0"/>
                  </a:lnTo>
                  <a:lnTo>
                    <a:pt x="486154" y="22026"/>
                  </a:lnTo>
                  <a:lnTo>
                    <a:pt x="514602" y="33337"/>
                  </a:lnTo>
                  <a:lnTo>
                    <a:pt x="543051" y="37504"/>
                  </a:lnTo>
                  <a:lnTo>
                    <a:pt x="571500" y="38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15077" y="4578350"/>
              <a:ext cx="194264" cy="24328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219625" y="4876975"/>
              <a:ext cx="375920" cy="187960"/>
            </a:xfrm>
            <a:custGeom>
              <a:avLst/>
              <a:gdLst/>
              <a:ahLst/>
              <a:cxnLst/>
              <a:rect l="l" t="t" r="r" b="b"/>
              <a:pathLst>
                <a:path w="375920" h="187960">
                  <a:moveTo>
                    <a:pt x="39099" y="187782"/>
                  </a:moveTo>
                  <a:lnTo>
                    <a:pt x="11046" y="145701"/>
                  </a:lnTo>
                  <a:lnTo>
                    <a:pt x="4208" y="138031"/>
                  </a:lnTo>
                  <a:lnTo>
                    <a:pt x="526" y="128519"/>
                  </a:lnTo>
                  <a:lnTo>
                    <a:pt x="0" y="118481"/>
                  </a:lnTo>
                  <a:lnTo>
                    <a:pt x="2630" y="109232"/>
                  </a:lnTo>
                  <a:lnTo>
                    <a:pt x="7846" y="100247"/>
                  </a:lnTo>
                  <a:lnTo>
                    <a:pt x="14903" y="94154"/>
                  </a:lnTo>
                  <a:lnTo>
                    <a:pt x="23538" y="90691"/>
                  </a:lnTo>
                  <a:lnTo>
                    <a:pt x="33489" y="89595"/>
                  </a:lnTo>
                  <a:lnTo>
                    <a:pt x="55932" y="89595"/>
                  </a:lnTo>
                  <a:lnTo>
                    <a:pt x="62638" y="89070"/>
                  </a:lnTo>
                  <a:lnTo>
                    <a:pt x="89596" y="55930"/>
                  </a:lnTo>
                  <a:lnTo>
                    <a:pt x="89596" y="33489"/>
                  </a:lnTo>
                  <a:lnTo>
                    <a:pt x="91086" y="23144"/>
                  </a:lnTo>
                  <a:lnTo>
                    <a:pt x="95206" y="13851"/>
                  </a:lnTo>
                  <a:lnTo>
                    <a:pt x="101431" y="6662"/>
                  </a:lnTo>
                  <a:lnTo>
                    <a:pt x="109233" y="2628"/>
                  </a:lnTo>
                  <a:lnTo>
                    <a:pt x="119666" y="0"/>
                  </a:lnTo>
                  <a:lnTo>
                    <a:pt x="129572" y="526"/>
                  </a:lnTo>
                  <a:lnTo>
                    <a:pt x="138426" y="4208"/>
                  </a:lnTo>
                  <a:lnTo>
                    <a:pt x="145703" y="11046"/>
                  </a:lnTo>
                  <a:lnTo>
                    <a:pt x="162535" y="27878"/>
                  </a:lnTo>
                  <a:lnTo>
                    <a:pt x="167269" y="31999"/>
                  </a:lnTo>
                  <a:lnTo>
                    <a:pt x="173055" y="35593"/>
                  </a:lnTo>
                  <a:lnTo>
                    <a:pt x="179893" y="38136"/>
                  </a:lnTo>
                  <a:lnTo>
                    <a:pt x="187783" y="39100"/>
                  </a:lnTo>
                  <a:lnTo>
                    <a:pt x="195279" y="38530"/>
                  </a:lnTo>
                  <a:lnTo>
                    <a:pt x="201459" y="36645"/>
                  </a:lnTo>
                  <a:lnTo>
                    <a:pt x="207114" y="33182"/>
                  </a:lnTo>
                  <a:lnTo>
                    <a:pt x="213031" y="27878"/>
                  </a:lnTo>
                  <a:lnTo>
                    <a:pt x="229863" y="11046"/>
                  </a:lnTo>
                  <a:lnTo>
                    <a:pt x="237534" y="4208"/>
                  </a:lnTo>
                  <a:lnTo>
                    <a:pt x="247046" y="526"/>
                  </a:lnTo>
                  <a:lnTo>
                    <a:pt x="257085" y="0"/>
                  </a:lnTo>
                  <a:lnTo>
                    <a:pt x="266334" y="2628"/>
                  </a:lnTo>
                  <a:lnTo>
                    <a:pt x="275319" y="7845"/>
                  </a:lnTo>
                  <a:lnTo>
                    <a:pt x="281412" y="14902"/>
                  </a:lnTo>
                  <a:lnTo>
                    <a:pt x="284875" y="23538"/>
                  </a:lnTo>
                  <a:lnTo>
                    <a:pt x="285970" y="33489"/>
                  </a:lnTo>
                  <a:lnTo>
                    <a:pt x="285970" y="55930"/>
                  </a:lnTo>
                  <a:lnTo>
                    <a:pt x="286497" y="62638"/>
                  </a:lnTo>
                  <a:lnTo>
                    <a:pt x="312928" y="90254"/>
                  </a:lnTo>
                  <a:lnTo>
                    <a:pt x="319636" y="89595"/>
                  </a:lnTo>
                  <a:lnTo>
                    <a:pt x="342077" y="89595"/>
                  </a:lnTo>
                  <a:lnTo>
                    <a:pt x="375567" y="119665"/>
                  </a:lnTo>
                  <a:lnTo>
                    <a:pt x="375041" y="129572"/>
                  </a:lnTo>
                  <a:lnTo>
                    <a:pt x="371358" y="138426"/>
                  </a:lnTo>
                  <a:lnTo>
                    <a:pt x="364520" y="145701"/>
                  </a:lnTo>
                  <a:lnTo>
                    <a:pt x="347687" y="162534"/>
                  </a:lnTo>
                  <a:lnTo>
                    <a:pt x="343567" y="167268"/>
                  </a:lnTo>
                  <a:lnTo>
                    <a:pt x="339972" y="173055"/>
                  </a:lnTo>
                  <a:lnTo>
                    <a:pt x="337430" y="179893"/>
                  </a:lnTo>
                  <a:lnTo>
                    <a:pt x="336466" y="187782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2990" y="4987533"/>
              <a:ext cx="151640" cy="89923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61409" y="4869177"/>
              <a:ext cx="101600" cy="185420"/>
            </a:xfrm>
            <a:custGeom>
              <a:avLst/>
              <a:gdLst/>
              <a:ahLst/>
              <a:cxnLst/>
              <a:rect l="l" t="t" r="r" b="b"/>
              <a:pathLst>
                <a:path w="101600" h="185420">
                  <a:moveTo>
                    <a:pt x="50799" y="0"/>
                  </a:moveTo>
                  <a:lnTo>
                    <a:pt x="50799" y="185419"/>
                  </a:lnTo>
                </a:path>
                <a:path w="101600" h="185420">
                  <a:moveTo>
                    <a:pt x="0" y="50802"/>
                  </a:moveTo>
                  <a:lnTo>
                    <a:pt x="50799" y="2"/>
                  </a:lnTo>
                  <a:lnTo>
                    <a:pt x="101599" y="50802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15077" y="4686803"/>
              <a:ext cx="194264" cy="726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110" dirty="0">
                <a:solidFill>
                  <a:srgbClr val="000000"/>
                </a:solidFill>
                <a:latin typeface="Tahoma"/>
                <a:cs typeface="Tahoma"/>
              </a:rPr>
              <a:t>Choosing</a:t>
            </a:r>
            <a:r>
              <a:rPr sz="340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dirty="0">
                <a:solidFill>
                  <a:srgbClr val="000000"/>
                </a:solidFill>
                <a:latin typeface="Tahoma"/>
                <a:cs typeface="Tahoma"/>
              </a:rPr>
              <a:t>a</a:t>
            </a:r>
            <a:r>
              <a:rPr sz="3400" spc="-105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spc="95" dirty="0">
                <a:solidFill>
                  <a:srgbClr val="000000"/>
                </a:solidFill>
                <a:latin typeface="Tahoma"/>
                <a:cs typeface="Tahoma"/>
              </a:rPr>
              <a:t>Machine</a:t>
            </a:r>
            <a:r>
              <a:rPr sz="3400" spc="-9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dirty="0">
                <a:solidFill>
                  <a:srgbClr val="000000"/>
                </a:solidFill>
                <a:latin typeface="Tahoma"/>
                <a:cs typeface="Tahoma"/>
              </a:rPr>
              <a:t>Learning</a:t>
            </a:r>
            <a:r>
              <a:rPr sz="3400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400" spc="65" dirty="0">
                <a:solidFill>
                  <a:srgbClr val="000000"/>
                </a:solidFill>
                <a:latin typeface="Tahoma"/>
                <a:cs typeface="Tahoma"/>
              </a:rPr>
              <a:t>Algorithm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marR="5080">
              <a:lnSpc>
                <a:spcPct val="125400"/>
              </a:lnSpc>
              <a:spcBef>
                <a:spcPts val="100"/>
              </a:spcBef>
            </a:pPr>
            <a:r>
              <a:rPr spc="-105" dirty="0"/>
              <a:t>In</a:t>
            </a:r>
            <a:r>
              <a:rPr spc="114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dirty="0"/>
              <a:t>rapidly</a:t>
            </a:r>
            <a:r>
              <a:rPr spc="120" dirty="0"/>
              <a:t> </a:t>
            </a:r>
            <a:r>
              <a:rPr dirty="0"/>
              <a:t>evolving</a:t>
            </a:r>
            <a:r>
              <a:rPr spc="130" dirty="0"/>
              <a:t> </a:t>
            </a:r>
            <a:r>
              <a:rPr dirty="0"/>
              <a:t>field</a:t>
            </a:r>
            <a:r>
              <a:rPr spc="125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machine</a:t>
            </a:r>
            <a:r>
              <a:rPr spc="120" dirty="0"/>
              <a:t> </a:t>
            </a:r>
            <a:r>
              <a:rPr dirty="0"/>
              <a:t>learning,</a:t>
            </a:r>
            <a:r>
              <a:rPr spc="130" dirty="0"/>
              <a:t> </a:t>
            </a:r>
            <a:r>
              <a:rPr dirty="0"/>
              <a:t>selecting</a:t>
            </a:r>
            <a:r>
              <a:rPr spc="130" dirty="0"/>
              <a:t> </a:t>
            </a:r>
            <a:r>
              <a:rPr dirty="0"/>
              <a:t>the</a:t>
            </a:r>
            <a:r>
              <a:rPr spc="114" dirty="0"/>
              <a:t> </a:t>
            </a:r>
            <a:r>
              <a:rPr dirty="0"/>
              <a:t>right</a:t>
            </a:r>
            <a:r>
              <a:rPr spc="125" dirty="0"/>
              <a:t> </a:t>
            </a:r>
            <a:r>
              <a:rPr dirty="0"/>
              <a:t>algorithm</a:t>
            </a:r>
            <a:r>
              <a:rPr spc="130" dirty="0"/>
              <a:t> </a:t>
            </a:r>
            <a:r>
              <a:rPr dirty="0"/>
              <a:t>is</a:t>
            </a:r>
            <a:r>
              <a:rPr spc="114" dirty="0"/>
              <a:t> </a:t>
            </a:r>
            <a:r>
              <a:rPr dirty="0"/>
              <a:t>crucial</a:t>
            </a:r>
            <a:r>
              <a:rPr spc="120" dirty="0"/>
              <a:t> </a:t>
            </a:r>
            <a:r>
              <a:rPr dirty="0"/>
              <a:t>for</a:t>
            </a:r>
            <a:r>
              <a:rPr spc="114" dirty="0"/>
              <a:t> </a:t>
            </a:r>
            <a:r>
              <a:rPr spc="-25" dirty="0"/>
              <a:t>the </a:t>
            </a:r>
            <a:r>
              <a:rPr dirty="0"/>
              <a:t>success</a:t>
            </a:r>
            <a:r>
              <a:rPr spc="5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any</a:t>
            </a:r>
            <a:r>
              <a:rPr spc="50" dirty="0"/>
              <a:t> </a:t>
            </a:r>
            <a:r>
              <a:rPr dirty="0"/>
              <a:t>data-driven</a:t>
            </a:r>
            <a:r>
              <a:rPr spc="60" dirty="0"/>
              <a:t> </a:t>
            </a:r>
            <a:r>
              <a:rPr dirty="0"/>
              <a:t>project.</a:t>
            </a:r>
            <a:r>
              <a:rPr spc="55" dirty="0"/>
              <a:t> </a:t>
            </a:r>
            <a:r>
              <a:rPr spc="-10" dirty="0"/>
              <a:t>This</a:t>
            </a:r>
            <a:r>
              <a:rPr spc="55" dirty="0"/>
              <a:t> </a:t>
            </a:r>
            <a:r>
              <a:rPr spc="50" dirty="0"/>
              <a:t>document</a:t>
            </a:r>
            <a:r>
              <a:rPr spc="60" dirty="0"/>
              <a:t> </a:t>
            </a:r>
            <a:r>
              <a:rPr dirty="0"/>
              <a:t>aims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spc="60" dirty="0"/>
              <a:t>provide</a:t>
            </a:r>
            <a:r>
              <a:rPr spc="50" dirty="0"/>
              <a:t> guidance</a:t>
            </a:r>
            <a:r>
              <a:rPr spc="60" dirty="0"/>
              <a:t> </a:t>
            </a:r>
            <a:r>
              <a:rPr spc="55" dirty="0"/>
              <a:t>on</a:t>
            </a:r>
            <a:r>
              <a:rPr spc="45" dirty="0"/>
              <a:t> </a:t>
            </a:r>
            <a:r>
              <a:rPr spc="75" dirty="0"/>
              <a:t>how</a:t>
            </a:r>
            <a:r>
              <a:rPr spc="50" dirty="0"/>
              <a:t> </a:t>
            </a:r>
            <a:r>
              <a:rPr spc="-25" dirty="0"/>
              <a:t>to </a:t>
            </a:r>
            <a:r>
              <a:rPr spc="65" dirty="0"/>
              <a:t>choose</a:t>
            </a:r>
            <a:r>
              <a:rPr spc="80" dirty="0"/>
              <a:t> </a:t>
            </a:r>
            <a:r>
              <a:rPr dirty="0"/>
              <a:t>an</a:t>
            </a:r>
            <a:r>
              <a:rPr spc="80" dirty="0"/>
              <a:t> </a:t>
            </a:r>
            <a:r>
              <a:rPr dirty="0"/>
              <a:t>appropriate</a:t>
            </a:r>
            <a:r>
              <a:rPr spc="95" dirty="0"/>
              <a:t> </a:t>
            </a:r>
            <a:r>
              <a:rPr dirty="0"/>
              <a:t>machine</a:t>
            </a:r>
            <a:r>
              <a:rPr spc="85" dirty="0"/>
              <a:t> </a:t>
            </a:r>
            <a:r>
              <a:rPr dirty="0"/>
              <a:t>learning</a:t>
            </a:r>
            <a:r>
              <a:rPr spc="90" dirty="0"/>
              <a:t> </a:t>
            </a:r>
            <a:r>
              <a:rPr dirty="0"/>
              <a:t>algorithm</a:t>
            </a:r>
            <a:r>
              <a:rPr spc="90" dirty="0"/>
              <a:t> </a:t>
            </a:r>
            <a:r>
              <a:rPr spc="55" dirty="0"/>
              <a:t>based</a:t>
            </a:r>
            <a:r>
              <a:rPr spc="85" dirty="0"/>
              <a:t> </a:t>
            </a:r>
            <a:r>
              <a:rPr spc="55" dirty="0"/>
              <a:t>on</a:t>
            </a:r>
            <a:r>
              <a:rPr spc="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nature</a:t>
            </a:r>
            <a:r>
              <a:rPr spc="85" dirty="0"/>
              <a:t> </a:t>
            </a:r>
            <a:r>
              <a:rPr dirty="0"/>
              <a:t>of</a:t>
            </a:r>
            <a:r>
              <a:rPr spc="7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data,</a:t>
            </a:r>
            <a:r>
              <a:rPr spc="85" dirty="0"/>
              <a:t> </a:t>
            </a:r>
            <a:r>
              <a:rPr spc="-25" dirty="0"/>
              <a:t>the </a:t>
            </a:r>
            <a:r>
              <a:rPr spc="65" dirty="0"/>
              <a:t>problem</a:t>
            </a:r>
            <a:r>
              <a:rPr spc="60" dirty="0"/>
              <a:t> </a:t>
            </a:r>
            <a:r>
              <a:rPr dirty="0"/>
              <a:t>at</a:t>
            </a:r>
            <a:r>
              <a:rPr spc="60" dirty="0"/>
              <a:t> </a:t>
            </a:r>
            <a:r>
              <a:rPr dirty="0"/>
              <a:t>hand,</a:t>
            </a:r>
            <a:r>
              <a:rPr spc="6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spc="45" dirty="0"/>
              <a:t>desired</a:t>
            </a:r>
            <a:r>
              <a:rPr spc="60" dirty="0"/>
              <a:t> </a:t>
            </a:r>
            <a:r>
              <a:rPr dirty="0"/>
              <a:t>outcomes.</a:t>
            </a:r>
            <a:r>
              <a:rPr spc="70" dirty="0"/>
              <a:t> </a:t>
            </a:r>
            <a:r>
              <a:rPr dirty="0"/>
              <a:t>By</a:t>
            </a:r>
            <a:r>
              <a:rPr spc="60" dirty="0"/>
              <a:t> </a:t>
            </a:r>
            <a:r>
              <a:rPr dirty="0"/>
              <a:t>understanding</a:t>
            </a:r>
            <a:r>
              <a:rPr spc="7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strengths</a:t>
            </a:r>
            <a:r>
              <a:rPr spc="70" dirty="0"/>
              <a:t> </a:t>
            </a:r>
            <a:r>
              <a:rPr dirty="0"/>
              <a:t>and</a:t>
            </a:r>
            <a:r>
              <a:rPr spc="60" dirty="0"/>
              <a:t> </a:t>
            </a:r>
            <a:r>
              <a:rPr spc="-10" dirty="0"/>
              <a:t>weaknesses </a:t>
            </a:r>
            <a:r>
              <a:rPr dirty="0"/>
              <a:t>of</a:t>
            </a:r>
            <a:r>
              <a:rPr spc="140" dirty="0"/>
              <a:t> </a:t>
            </a:r>
            <a:r>
              <a:rPr dirty="0"/>
              <a:t>various</a:t>
            </a:r>
            <a:r>
              <a:rPr spc="155" dirty="0"/>
              <a:t> </a:t>
            </a:r>
            <a:r>
              <a:rPr dirty="0"/>
              <a:t>algorithms,</a:t>
            </a:r>
            <a:r>
              <a:rPr spc="155" dirty="0"/>
              <a:t> </a:t>
            </a:r>
            <a:r>
              <a:rPr dirty="0"/>
              <a:t>practitioners</a:t>
            </a:r>
            <a:r>
              <a:rPr spc="165" dirty="0"/>
              <a:t> </a:t>
            </a:r>
            <a:r>
              <a:rPr dirty="0"/>
              <a:t>can</a:t>
            </a:r>
            <a:r>
              <a:rPr spc="145" dirty="0"/>
              <a:t> </a:t>
            </a:r>
            <a:r>
              <a:rPr dirty="0"/>
              <a:t>make</a:t>
            </a:r>
            <a:r>
              <a:rPr spc="145" dirty="0"/>
              <a:t> </a:t>
            </a:r>
            <a:r>
              <a:rPr dirty="0"/>
              <a:t>informed</a:t>
            </a:r>
            <a:r>
              <a:rPr spc="150" dirty="0"/>
              <a:t> </a:t>
            </a:r>
            <a:r>
              <a:rPr dirty="0"/>
              <a:t>decisions</a:t>
            </a:r>
            <a:r>
              <a:rPr spc="160" dirty="0"/>
              <a:t> </a:t>
            </a:r>
            <a:r>
              <a:rPr dirty="0"/>
              <a:t>that</a:t>
            </a:r>
            <a:r>
              <a:rPr spc="145" dirty="0"/>
              <a:t> </a:t>
            </a:r>
            <a:r>
              <a:rPr dirty="0"/>
              <a:t>enhance</a:t>
            </a:r>
            <a:r>
              <a:rPr spc="150" dirty="0"/>
              <a:t> </a:t>
            </a:r>
            <a:r>
              <a:rPr spc="70" dirty="0"/>
              <a:t>model </a:t>
            </a:r>
            <a:r>
              <a:rPr dirty="0"/>
              <a:t>performance</a:t>
            </a:r>
            <a:r>
              <a:rPr spc="290" dirty="0"/>
              <a:t> </a:t>
            </a:r>
            <a:r>
              <a:rPr dirty="0"/>
              <a:t>and</a:t>
            </a:r>
            <a:r>
              <a:rPr spc="275" dirty="0"/>
              <a:t> </a:t>
            </a:r>
            <a:r>
              <a:rPr spc="-10" dirty="0"/>
              <a:t>efficiency.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743200" y="2120900"/>
            <a:ext cx="537781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5" dirty="0">
                <a:latin typeface="Tahoma"/>
                <a:cs typeface="Tahoma"/>
              </a:rPr>
              <a:t>Understanding</a:t>
            </a:r>
            <a:r>
              <a:rPr sz="2800" spc="-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the</a:t>
            </a:r>
            <a:r>
              <a:rPr sz="2800" spc="-85" dirty="0">
                <a:latin typeface="Tahoma"/>
                <a:cs typeface="Tahoma"/>
              </a:rPr>
              <a:t> </a:t>
            </a:r>
            <a:r>
              <a:rPr sz="2800" spc="65" dirty="0">
                <a:latin typeface="Tahoma"/>
                <a:cs typeface="Tahoma"/>
              </a:rPr>
              <a:t>Problem</a:t>
            </a:r>
            <a:r>
              <a:rPr sz="2800" spc="-70" dirty="0">
                <a:latin typeface="Tahoma"/>
                <a:cs typeface="Tahoma"/>
              </a:rPr>
              <a:t> </a:t>
            </a:r>
            <a:r>
              <a:rPr sz="2800" spc="40" dirty="0">
                <a:latin typeface="Tahoma"/>
                <a:cs typeface="Tahoma"/>
              </a:rPr>
              <a:t>Type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06700" y="4966950"/>
            <a:ext cx="8606155" cy="12336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first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step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choosing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algorithm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clearly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define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problem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30" dirty="0">
                <a:solidFill>
                  <a:srgbClr val="212121"/>
                </a:solidFill>
                <a:latin typeface="Tahoma"/>
                <a:cs typeface="Tahoma"/>
              </a:rPr>
              <a:t>you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trying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solve.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learning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0" dirty="0">
                <a:solidFill>
                  <a:srgbClr val="212121"/>
                </a:solidFill>
                <a:latin typeface="Tahoma"/>
                <a:cs typeface="Tahoma"/>
              </a:rPr>
              <a:t>problems</a:t>
            </a:r>
            <a:r>
              <a:rPr sz="1600" spc="7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generally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90" dirty="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55" dirty="0">
                <a:solidFill>
                  <a:srgbClr val="212121"/>
                </a:solidFill>
                <a:latin typeface="Tahoma"/>
                <a:cs typeface="Tahoma"/>
              </a:rPr>
              <a:t>categorized</a:t>
            </a:r>
            <a:r>
              <a:rPr sz="1600" spc="7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sz="1600" spc="6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212121"/>
                </a:solidFill>
                <a:latin typeface="Tahoma"/>
                <a:cs typeface="Tahoma"/>
              </a:rPr>
              <a:t>three</a:t>
            </a:r>
            <a:r>
              <a:rPr sz="1600" spc="65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Tahoma"/>
                <a:cs typeface="Tahoma"/>
              </a:rPr>
              <a:t>main </a:t>
            </a:r>
            <a:r>
              <a:rPr sz="1600" spc="-10" dirty="0">
                <a:solidFill>
                  <a:srgbClr val="212121"/>
                </a:solidFill>
                <a:latin typeface="Tahoma"/>
                <a:cs typeface="Tahoma"/>
              </a:rPr>
              <a:t>types: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24087" y="534987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428625" y="390525"/>
                </a:moveTo>
                <a:lnTo>
                  <a:pt x="425618" y="405318"/>
                </a:lnTo>
                <a:lnTo>
                  <a:pt x="417433" y="417433"/>
                </a:lnTo>
                <a:lnTo>
                  <a:pt x="405318" y="425618"/>
                </a:lnTo>
                <a:lnTo>
                  <a:pt x="390525" y="428625"/>
                </a:lnTo>
                <a:lnTo>
                  <a:pt x="38100" y="428625"/>
                </a:lnTo>
                <a:lnTo>
                  <a:pt x="23306" y="425618"/>
                </a:lnTo>
                <a:lnTo>
                  <a:pt x="11191" y="417433"/>
                </a:lnTo>
                <a:lnTo>
                  <a:pt x="3006" y="405318"/>
                </a:lnTo>
                <a:lnTo>
                  <a:pt x="0" y="390525"/>
                </a:lnTo>
                <a:lnTo>
                  <a:pt x="0" y="38100"/>
                </a:lnTo>
                <a:lnTo>
                  <a:pt x="3006" y="23306"/>
                </a:lnTo>
                <a:lnTo>
                  <a:pt x="11191" y="11191"/>
                </a:lnTo>
                <a:lnTo>
                  <a:pt x="23306" y="3006"/>
                </a:lnTo>
                <a:lnTo>
                  <a:pt x="38100" y="0"/>
                </a:lnTo>
                <a:lnTo>
                  <a:pt x="390525" y="0"/>
                </a:lnTo>
                <a:lnTo>
                  <a:pt x="405318" y="3006"/>
                </a:lnTo>
                <a:lnTo>
                  <a:pt x="417433" y="11191"/>
                </a:lnTo>
                <a:lnTo>
                  <a:pt x="425618" y="23306"/>
                </a:lnTo>
                <a:lnTo>
                  <a:pt x="428625" y="38100"/>
                </a:lnTo>
                <a:lnTo>
                  <a:pt x="428625" y="390525"/>
                </a:lnTo>
                <a:close/>
              </a:path>
              <a:path w="428625" h="428625">
                <a:moveTo>
                  <a:pt x="342900" y="85725"/>
                </a:moveTo>
                <a:lnTo>
                  <a:pt x="85725" y="85725"/>
                </a:lnTo>
                <a:lnTo>
                  <a:pt x="85725" y="180975"/>
                </a:lnTo>
                <a:lnTo>
                  <a:pt x="342900" y="180975"/>
                </a:lnTo>
                <a:lnTo>
                  <a:pt x="342900" y="85725"/>
                </a:lnTo>
                <a:close/>
              </a:path>
              <a:path w="428625" h="428625">
                <a:moveTo>
                  <a:pt x="171450" y="85725"/>
                </a:moveTo>
                <a:lnTo>
                  <a:pt x="171450" y="180975"/>
                </a:lnTo>
              </a:path>
              <a:path w="428625" h="428625">
                <a:moveTo>
                  <a:pt x="257175" y="85725"/>
                </a:moveTo>
                <a:lnTo>
                  <a:pt x="257175" y="180975"/>
                </a:lnTo>
              </a:path>
              <a:path w="428625" h="428625">
                <a:moveTo>
                  <a:pt x="342900" y="247650"/>
                </a:moveTo>
                <a:lnTo>
                  <a:pt x="85725" y="247650"/>
                </a:lnTo>
                <a:lnTo>
                  <a:pt x="85725" y="342900"/>
                </a:lnTo>
                <a:lnTo>
                  <a:pt x="342900" y="342900"/>
                </a:lnTo>
                <a:lnTo>
                  <a:pt x="342900" y="247650"/>
                </a:lnTo>
                <a:close/>
              </a:path>
              <a:path w="428625" h="428625">
                <a:moveTo>
                  <a:pt x="171450" y="247650"/>
                </a:moveTo>
                <a:lnTo>
                  <a:pt x="171450" y="342900"/>
                </a:lnTo>
              </a:path>
              <a:path w="428625" h="428625">
                <a:moveTo>
                  <a:pt x="257175" y="247650"/>
                </a:moveTo>
                <a:lnTo>
                  <a:pt x="257175" y="342900"/>
                </a:lnTo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07130" y="151414"/>
            <a:ext cx="1780539" cy="2641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99390" indent="-186690">
              <a:lnSpc>
                <a:spcPct val="100000"/>
              </a:lnSpc>
              <a:spcBef>
                <a:spcPts val="114"/>
              </a:spcBef>
              <a:buChar char="•"/>
              <a:tabLst>
                <a:tab pos="199390" algn="l"/>
              </a:tabLst>
            </a:pPr>
            <a:r>
              <a:rPr sz="1550" spc="50" dirty="0">
                <a:solidFill>
                  <a:srgbClr val="212121"/>
                </a:solidFill>
                <a:latin typeface="Tahoma"/>
                <a:cs typeface="Tahoma"/>
              </a:rPr>
              <a:t>Neural</a:t>
            </a:r>
            <a:r>
              <a:rPr sz="1550" dirty="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sz="1550" spc="75" dirty="0">
                <a:solidFill>
                  <a:srgbClr val="212121"/>
                </a:solidFill>
                <a:latin typeface="Tahoma"/>
                <a:cs typeface="Tahoma"/>
              </a:rPr>
              <a:t>Networks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18744" y="5853636"/>
            <a:ext cx="3349625" cy="12185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b="1" dirty="0">
                <a:solidFill>
                  <a:srgbClr val="B95DE5"/>
                </a:solidFill>
                <a:latin typeface="Roboto"/>
                <a:cs typeface="Roboto"/>
              </a:rPr>
              <a:t>Neural</a:t>
            </a:r>
            <a:r>
              <a:rPr sz="1950" b="1" spc="-25" dirty="0">
                <a:solidFill>
                  <a:srgbClr val="B95DE5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B95DE5"/>
                </a:solidFill>
                <a:latin typeface="Roboto"/>
                <a:cs typeface="Roboto"/>
              </a:rPr>
              <a:t>Networks</a:t>
            </a:r>
            <a:endParaRPr sz="1950">
              <a:latin typeface="Roboto"/>
              <a:cs typeface="Roboto"/>
            </a:endParaRPr>
          </a:p>
          <a:p>
            <a:pPr marL="12700" marR="5080">
              <a:lnSpc>
                <a:spcPct val="100000"/>
              </a:lnSpc>
              <a:spcBef>
                <a:spcPts val="1180"/>
              </a:spcBef>
            </a:pP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Best</a:t>
            </a:r>
            <a:r>
              <a:rPr sz="195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95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complex</a:t>
            </a:r>
            <a:r>
              <a:rPr sz="195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patterns</a:t>
            </a:r>
            <a:r>
              <a:rPr sz="1950" spc="-8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large</a:t>
            </a:r>
            <a:r>
              <a:rPr sz="1950" spc="-114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datasets.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18744" y="1827715"/>
            <a:ext cx="3470275" cy="390271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950" b="1" dirty="0">
                <a:solidFill>
                  <a:srgbClr val="4D87E6"/>
                </a:solidFill>
                <a:latin typeface="Roboto"/>
                <a:cs typeface="Roboto"/>
              </a:rPr>
              <a:t>Linear</a:t>
            </a:r>
            <a:r>
              <a:rPr sz="1950" b="1" spc="-25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4D87E6"/>
                </a:solidFill>
                <a:latin typeface="Roboto"/>
                <a:cs typeface="Roboto"/>
              </a:rPr>
              <a:t>Regression</a:t>
            </a:r>
            <a:endParaRPr sz="1950">
              <a:latin typeface="Roboto"/>
              <a:cs typeface="Roboto"/>
            </a:endParaRPr>
          </a:p>
          <a:p>
            <a:pPr marL="12700" marR="524510">
              <a:lnSpc>
                <a:spcPct val="100000"/>
              </a:lnSpc>
              <a:spcBef>
                <a:spcPts val="1180"/>
              </a:spcBef>
            </a:pP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Suitable</a:t>
            </a:r>
            <a:r>
              <a:rPr sz="195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950" spc="-6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predicting </a:t>
            </a:r>
            <a:r>
              <a:rPr sz="1950" spc="-20" dirty="0">
                <a:solidFill>
                  <a:srgbClr val="474747"/>
                </a:solidFill>
                <a:latin typeface="Roboto"/>
                <a:cs typeface="Roboto"/>
              </a:rPr>
              <a:t>continuous</a:t>
            </a:r>
            <a:r>
              <a:rPr sz="195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outcomes</a:t>
            </a:r>
            <a:r>
              <a:rPr sz="195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20" dirty="0">
                <a:solidFill>
                  <a:srgbClr val="474747"/>
                </a:solidFill>
                <a:latin typeface="Roboto"/>
                <a:cs typeface="Roboto"/>
              </a:rPr>
              <a:t>with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linear</a:t>
            </a:r>
            <a:r>
              <a:rPr sz="195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relationships.</a:t>
            </a:r>
            <a:endParaRPr sz="19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50" b="1" dirty="0">
                <a:solidFill>
                  <a:srgbClr val="3BC583"/>
                </a:solidFill>
                <a:latin typeface="Roboto"/>
                <a:cs typeface="Roboto"/>
              </a:rPr>
              <a:t>Decision</a:t>
            </a:r>
            <a:r>
              <a:rPr sz="1950" b="1" spc="-3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950" b="1" spc="-10" dirty="0">
                <a:solidFill>
                  <a:srgbClr val="3BC583"/>
                </a:solidFill>
                <a:latin typeface="Roboto"/>
                <a:cs typeface="Roboto"/>
              </a:rPr>
              <a:t>Trees</a:t>
            </a:r>
            <a:endParaRPr sz="1950">
              <a:latin typeface="Roboto"/>
              <a:cs typeface="Roboto"/>
            </a:endParaRPr>
          </a:p>
          <a:p>
            <a:pPr marL="12700" marR="102870" algn="just">
              <a:lnSpc>
                <a:spcPct val="100000"/>
              </a:lnSpc>
              <a:spcBef>
                <a:spcPts val="1185"/>
              </a:spcBef>
            </a:pP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Effective</a:t>
            </a:r>
            <a:r>
              <a:rPr sz="1950" spc="-1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 classification </a:t>
            </a:r>
            <a:r>
              <a:rPr sz="1950" spc="-25" dirty="0">
                <a:solidFill>
                  <a:srgbClr val="474747"/>
                </a:solidFill>
                <a:latin typeface="Roboto"/>
                <a:cs typeface="Roboto"/>
              </a:rPr>
              <a:t>and </a:t>
            </a:r>
            <a:r>
              <a:rPr sz="1950" spc="-20" dirty="0">
                <a:solidFill>
                  <a:srgbClr val="474747"/>
                </a:solidFill>
                <a:latin typeface="Roboto"/>
                <a:cs typeface="Roboto"/>
              </a:rPr>
              <a:t>regression</a:t>
            </a:r>
            <a:r>
              <a:rPr sz="1950" spc="-7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195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clear</a:t>
            </a:r>
            <a:r>
              <a:rPr sz="195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decision paths.</a:t>
            </a:r>
            <a:endParaRPr sz="1950">
              <a:latin typeface="Roboto"/>
              <a:cs typeface="Roboto"/>
            </a:endParaRPr>
          </a:p>
          <a:p>
            <a:pPr marL="12700" algn="just">
              <a:lnSpc>
                <a:spcPct val="100000"/>
              </a:lnSpc>
              <a:spcBef>
                <a:spcPts val="25"/>
              </a:spcBef>
            </a:pPr>
            <a:r>
              <a:rPr sz="1950" b="1" dirty="0">
                <a:solidFill>
                  <a:srgbClr val="E55752"/>
                </a:solidFill>
                <a:latin typeface="Roboto"/>
                <a:cs typeface="Roboto"/>
              </a:rPr>
              <a:t>Support</a:t>
            </a:r>
            <a:r>
              <a:rPr sz="1950" b="1" spc="-5" dirty="0">
                <a:solidFill>
                  <a:srgbClr val="E55752"/>
                </a:solidFill>
                <a:latin typeface="Roboto"/>
                <a:cs typeface="Roboto"/>
              </a:rPr>
              <a:t> </a:t>
            </a:r>
            <a:r>
              <a:rPr sz="1950" b="1" dirty="0">
                <a:solidFill>
                  <a:srgbClr val="E55752"/>
                </a:solidFill>
                <a:latin typeface="Roboto"/>
                <a:cs typeface="Roboto"/>
              </a:rPr>
              <a:t>Vector </a:t>
            </a:r>
            <a:r>
              <a:rPr sz="1950" b="1" spc="-10" dirty="0">
                <a:solidFill>
                  <a:srgbClr val="E55752"/>
                </a:solidFill>
                <a:latin typeface="Roboto"/>
                <a:cs typeface="Roboto"/>
              </a:rPr>
              <a:t>Machines</a:t>
            </a:r>
            <a:endParaRPr sz="1950">
              <a:latin typeface="Roboto"/>
              <a:cs typeface="Roboto"/>
            </a:endParaRPr>
          </a:p>
          <a:p>
            <a:pPr marL="12700" marR="5080" algn="just">
              <a:lnSpc>
                <a:spcPct val="100000"/>
              </a:lnSpc>
              <a:spcBef>
                <a:spcPts val="1180"/>
              </a:spcBef>
            </a:pP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Ideal</a:t>
            </a:r>
            <a:r>
              <a:rPr sz="195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for</a:t>
            </a:r>
            <a:r>
              <a:rPr sz="195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complex</a:t>
            </a:r>
            <a:r>
              <a:rPr sz="1950" spc="-6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classification </a:t>
            </a:r>
            <a:r>
              <a:rPr sz="1950" dirty="0">
                <a:solidFill>
                  <a:srgbClr val="474747"/>
                </a:solidFill>
                <a:latin typeface="Roboto"/>
                <a:cs typeface="Roboto"/>
              </a:rPr>
              <a:t>tasks</a:t>
            </a:r>
            <a:r>
              <a:rPr sz="195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with</a:t>
            </a:r>
            <a:r>
              <a:rPr sz="1950" spc="-10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high</a:t>
            </a:r>
            <a:r>
              <a:rPr sz="1950" spc="-10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950" spc="-10" dirty="0">
                <a:solidFill>
                  <a:srgbClr val="474747"/>
                </a:solidFill>
                <a:latin typeface="Roboto"/>
                <a:cs typeface="Roboto"/>
              </a:rPr>
              <a:t>dimensionality.</a:t>
            </a:r>
            <a:endParaRPr sz="19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6356" y="4056626"/>
            <a:ext cx="2496185" cy="1517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450" b="1" dirty="0">
                <a:solidFill>
                  <a:srgbClr val="474747"/>
                </a:solidFill>
                <a:latin typeface="Roboto"/>
                <a:cs typeface="Roboto"/>
              </a:rPr>
              <a:t>Which</a:t>
            </a:r>
            <a:r>
              <a:rPr sz="2450" b="1" spc="-9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450" b="1" spc="-10" dirty="0">
                <a:solidFill>
                  <a:srgbClr val="474747"/>
                </a:solidFill>
                <a:latin typeface="Roboto"/>
                <a:cs typeface="Roboto"/>
              </a:rPr>
              <a:t>supervised learning </a:t>
            </a:r>
            <a:r>
              <a:rPr sz="2450" b="1" dirty="0">
                <a:solidFill>
                  <a:srgbClr val="474747"/>
                </a:solidFill>
                <a:latin typeface="Roboto"/>
                <a:cs typeface="Roboto"/>
              </a:rPr>
              <a:t>algorithm</a:t>
            </a:r>
            <a:r>
              <a:rPr sz="2450" b="1" spc="-15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450" b="1" spc="-25" dirty="0">
                <a:solidFill>
                  <a:srgbClr val="474747"/>
                </a:solidFill>
                <a:latin typeface="Roboto"/>
                <a:cs typeface="Roboto"/>
              </a:rPr>
              <a:t>to </a:t>
            </a:r>
            <a:r>
              <a:rPr sz="2450" b="1" spc="-10" dirty="0">
                <a:solidFill>
                  <a:srgbClr val="474747"/>
                </a:solidFill>
                <a:latin typeface="Roboto"/>
                <a:cs typeface="Roboto"/>
              </a:rPr>
              <a:t>choose?</a:t>
            </a:r>
            <a:endParaRPr sz="245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224429" y="2056409"/>
            <a:ext cx="2230755" cy="4212590"/>
            <a:chOff x="5224429" y="2056409"/>
            <a:chExt cx="2230755" cy="4212590"/>
          </a:xfrm>
        </p:grpSpPr>
        <p:sp>
          <p:nvSpPr>
            <p:cNvPr id="7" name="object 7"/>
            <p:cNvSpPr/>
            <p:nvPr/>
          </p:nvSpPr>
          <p:spPr>
            <a:xfrm>
              <a:off x="6119078" y="4162562"/>
              <a:ext cx="1323340" cy="2094230"/>
            </a:xfrm>
            <a:custGeom>
              <a:avLst/>
              <a:gdLst/>
              <a:ahLst/>
              <a:cxnLst/>
              <a:rect l="l" t="t" r="r" b="b"/>
              <a:pathLst>
                <a:path w="1323340" h="2094229">
                  <a:moveTo>
                    <a:pt x="1317122" y="2012960"/>
                  </a:moveTo>
                  <a:lnTo>
                    <a:pt x="595811" y="2012960"/>
                  </a:lnTo>
                  <a:lnTo>
                    <a:pt x="547453" y="2009055"/>
                  </a:lnTo>
                  <a:lnTo>
                    <a:pt x="501574" y="1997751"/>
                  </a:lnTo>
                  <a:lnTo>
                    <a:pt x="458790" y="1979662"/>
                  </a:lnTo>
                  <a:lnTo>
                    <a:pt x="419714" y="1955404"/>
                  </a:lnTo>
                  <a:lnTo>
                    <a:pt x="384963" y="1925592"/>
                  </a:lnTo>
                  <a:lnTo>
                    <a:pt x="355150" y="1890840"/>
                  </a:lnTo>
                  <a:lnTo>
                    <a:pt x="330892" y="1851764"/>
                  </a:lnTo>
                  <a:lnTo>
                    <a:pt x="312804" y="1808980"/>
                  </a:lnTo>
                  <a:lnTo>
                    <a:pt x="301499" y="1763101"/>
                  </a:lnTo>
                  <a:lnTo>
                    <a:pt x="297595" y="1714743"/>
                  </a:lnTo>
                  <a:lnTo>
                    <a:pt x="297595" y="297595"/>
                  </a:lnTo>
                  <a:lnTo>
                    <a:pt x="293700" y="249315"/>
                  </a:lnTo>
                  <a:lnTo>
                    <a:pt x="282426" y="203518"/>
                  </a:lnTo>
                  <a:lnTo>
                    <a:pt x="264384" y="160817"/>
                  </a:lnTo>
                  <a:lnTo>
                    <a:pt x="240186" y="121824"/>
                  </a:lnTo>
                  <a:lnTo>
                    <a:pt x="210444" y="87150"/>
                  </a:lnTo>
                  <a:lnTo>
                    <a:pt x="175770" y="57408"/>
                  </a:lnTo>
                  <a:lnTo>
                    <a:pt x="136777" y="33210"/>
                  </a:lnTo>
                  <a:lnTo>
                    <a:pt x="94076" y="15168"/>
                  </a:lnTo>
                  <a:lnTo>
                    <a:pt x="48279" y="3894"/>
                  </a:lnTo>
                  <a:lnTo>
                    <a:pt x="0" y="0"/>
                  </a:lnTo>
                </a:path>
                <a:path w="1323340" h="2094229">
                  <a:moveTo>
                    <a:pt x="1242567" y="2093727"/>
                  </a:moveTo>
                  <a:lnTo>
                    <a:pt x="1323334" y="2012960"/>
                  </a:lnTo>
                  <a:lnTo>
                    <a:pt x="1242567" y="1932193"/>
                  </a:lnTo>
                </a:path>
              </a:pathLst>
            </a:custGeom>
            <a:ln w="24851">
              <a:solidFill>
                <a:srgbClr val="B95DE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19078" y="4162562"/>
              <a:ext cx="1323340" cy="751840"/>
            </a:xfrm>
            <a:custGeom>
              <a:avLst/>
              <a:gdLst/>
              <a:ahLst/>
              <a:cxnLst/>
              <a:rect l="l" t="t" r="r" b="b"/>
              <a:pathLst>
                <a:path w="1323340" h="751839">
                  <a:moveTo>
                    <a:pt x="1317122" y="670986"/>
                  </a:moveTo>
                  <a:lnTo>
                    <a:pt x="595811" y="670986"/>
                  </a:lnTo>
                  <a:lnTo>
                    <a:pt x="547453" y="667081"/>
                  </a:lnTo>
                  <a:lnTo>
                    <a:pt x="501574" y="655777"/>
                  </a:lnTo>
                  <a:lnTo>
                    <a:pt x="458790" y="637688"/>
                  </a:lnTo>
                  <a:lnTo>
                    <a:pt x="419714" y="613430"/>
                  </a:lnTo>
                  <a:lnTo>
                    <a:pt x="384963" y="583618"/>
                  </a:lnTo>
                  <a:lnTo>
                    <a:pt x="355150" y="548867"/>
                  </a:lnTo>
                  <a:lnTo>
                    <a:pt x="330892" y="509791"/>
                  </a:lnTo>
                  <a:lnTo>
                    <a:pt x="312804" y="467006"/>
                  </a:lnTo>
                  <a:lnTo>
                    <a:pt x="301499" y="421128"/>
                  </a:lnTo>
                  <a:lnTo>
                    <a:pt x="297595" y="372770"/>
                  </a:lnTo>
                  <a:lnTo>
                    <a:pt x="297595" y="297595"/>
                  </a:lnTo>
                  <a:lnTo>
                    <a:pt x="293700" y="249315"/>
                  </a:lnTo>
                  <a:lnTo>
                    <a:pt x="282426" y="203518"/>
                  </a:lnTo>
                  <a:lnTo>
                    <a:pt x="264384" y="160817"/>
                  </a:lnTo>
                  <a:lnTo>
                    <a:pt x="240186" y="121824"/>
                  </a:lnTo>
                  <a:lnTo>
                    <a:pt x="210444" y="87150"/>
                  </a:lnTo>
                  <a:lnTo>
                    <a:pt x="175770" y="57408"/>
                  </a:lnTo>
                  <a:lnTo>
                    <a:pt x="136777" y="33210"/>
                  </a:lnTo>
                  <a:lnTo>
                    <a:pt x="94076" y="15168"/>
                  </a:lnTo>
                  <a:lnTo>
                    <a:pt x="48279" y="3894"/>
                  </a:lnTo>
                  <a:lnTo>
                    <a:pt x="0" y="0"/>
                  </a:lnTo>
                </a:path>
                <a:path w="1323340" h="751839">
                  <a:moveTo>
                    <a:pt x="1242567" y="751753"/>
                  </a:moveTo>
                  <a:lnTo>
                    <a:pt x="1323334" y="670986"/>
                  </a:lnTo>
                  <a:lnTo>
                    <a:pt x="1242567" y="590219"/>
                  </a:lnTo>
                </a:path>
              </a:pathLst>
            </a:custGeom>
            <a:ln w="24851">
              <a:solidFill>
                <a:srgbClr val="E557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19078" y="2068835"/>
              <a:ext cx="1323340" cy="2094230"/>
            </a:xfrm>
            <a:custGeom>
              <a:avLst/>
              <a:gdLst/>
              <a:ahLst/>
              <a:cxnLst/>
              <a:rect l="l" t="t" r="r" b="b"/>
              <a:pathLst>
                <a:path w="1323340" h="2094229">
                  <a:moveTo>
                    <a:pt x="1317122" y="80766"/>
                  </a:moveTo>
                  <a:lnTo>
                    <a:pt x="595811" y="80766"/>
                  </a:lnTo>
                  <a:lnTo>
                    <a:pt x="547453" y="84671"/>
                  </a:lnTo>
                  <a:lnTo>
                    <a:pt x="501574" y="95975"/>
                  </a:lnTo>
                  <a:lnTo>
                    <a:pt x="458790" y="114064"/>
                  </a:lnTo>
                  <a:lnTo>
                    <a:pt x="419714" y="138322"/>
                  </a:lnTo>
                  <a:lnTo>
                    <a:pt x="384963" y="168134"/>
                  </a:lnTo>
                  <a:lnTo>
                    <a:pt x="355150" y="202886"/>
                  </a:lnTo>
                  <a:lnTo>
                    <a:pt x="330892" y="241962"/>
                  </a:lnTo>
                  <a:lnTo>
                    <a:pt x="312804" y="284746"/>
                  </a:lnTo>
                  <a:lnTo>
                    <a:pt x="301499" y="330625"/>
                  </a:lnTo>
                  <a:lnTo>
                    <a:pt x="297595" y="378983"/>
                  </a:lnTo>
                  <a:lnTo>
                    <a:pt x="297595" y="1796132"/>
                  </a:lnTo>
                  <a:lnTo>
                    <a:pt x="293700" y="1844411"/>
                  </a:lnTo>
                  <a:lnTo>
                    <a:pt x="282426" y="1890208"/>
                  </a:lnTo>
                  <a:lnTo>
                    <a:pt x="264384" y="1932909"/>
                  </a:lnTo>
                  <a:lnTo>
                    <a:pt x="240186" y="1971902"/>
                  </a:lnTo>
                  <a:lnTo>
                    <a:pt x="210444" y="2006576"/>
                  </a:lnTo>
                  <a:lnTo>
                    <a:pt x="175770" y="2036318"/>
                  </a:lnTo>
                  <a:lnTo>
                    <a:pt x="136777" y="2060516"/>
                  </a:lnTo>
                  <a:lnTo>
                    <a:pt x="94076" y="2078558"/>
                  </a:lnTo>
                  <a:lnTo>
                    <a:pt x="48279" y="2089832"/>
                  </a:lnTo>
                  <a:lnTo>
                    <a:pt x="0" y="2093727"/>
                  </a:lnTo>
                </a:path>
                <a:path w="1323340" h="2094229">
                  <a:moveTo>
                    <a:pt x="1242567" y="161533"/>
                  </a:moveTo>
                  <a:lnTo>
                    <a:pt x="1323334" y="80766"/>
                  </a:lnTo>
                  <a:lnTo>
                    <a:pt x="1242567" y="0"/>
                  </a:lnTo>
                </a:path>
              </a:pathLst>
            </a:custGeom>
            <a:ln w="24851">
              <a:solidFill>
                <a:srgbClr val="4D87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119078" y="3410808"/>
              <a:ext cx="1323340" cy="751840"/>
            </a:xfrm>
            <a:custGeom>
              <a:avLst/>
              <a:gdLst/>
              <a:ahLst/>
              <a:cxnLst/>
              <a:rect l="l" t="t" r="r" b="b"/>
              <a:pathLst>
                <a:path w="1323340" h="751839">
                  <a:moveTo>
                    <a:pt x="1317122" y="80766"/>
                  </a:moveTo>
                  <a:lnTo>
                    <a:pt x="595811" y="80766"/>
                  </a:lnTo>
                  <a:lnTo>
                    <a:pt x="547453" y="84671"/>
                  </a:lnTo>
                  <a:lnTo>
                    <a:pt x="501574" y="95975"/>
                  </a:lnTo>
                  <a:lnTo>
                    <a:pt x="458790" y="114064"/>
                  </a:lnTo>
                  <a:lnTo>
                    <a:pt x="419714" y="138322"/>
                  </a:lnTo>
                  <a:lnTo>
                    <a:pt x="384963" y="168134"/>
                  </a:lnTo>
                  <a:lnTo>
                    <a:pt x="355150" y="202886"/>
                  </a:lnTo>
                  <a:lnTo>
                    <a:pt x="330892" y="241962"/>
                  </a:lnTo>
                  <a:lnTo>
                    <a:pt x="312804" y="284746"/>
                  </a:lnTo>
                  <a:lnTo>
                    <a:pt x="301499" y="330625"/>
                  </a:lnTo>
                  <a:lnTo>
                    <a:pt x="297595" y="378983"/>
                  </a:lnTo>
                  <a:lnTo>
                    <a:pt x="297595" y="454158"/>
                  </a:lnTo>
                  <a:lnTo>
                    <a:pt x="293700" y="502438"/>
                  </a:lnTo>
                  <a:lnTo>
                    <a:pt x="282426" y="548234"/>
                  </a:lnTo>
                  <a:lnTo>
                    <a:pt x="264384" y="590935"/>
                  </a:lnTo>
                  <a:lnTo>
                    <a:pt x="240186" y="629929"/>
                  </a:lnTo>
                  <a:lnTo>
                    <a:pt x="210444" y="664603"/>
                  </a:lnTo>
                  <a:lnTo>
                    <a:pt x="175770" y="694345"/>
                  </a:lnTo>
                  <a:lnTo>
                    <a:pt x="136777" y="718543"/>
                  </a:lnTo>
                  <a:lnTo>
                    <a:pt x="94076" y="736585"/>
                  </a:lnTo>
                  <a:lnTo>
                    <a:pt x="48279" y="747859"/>
                  </a:lnTo>
                  <a:lnTo>
                    <a:pt x="0" y="751753"/>
                  </a:lnTo>
                </a:path>
                <a:path w="1323340" h="751839">
                  <a:moveTo>
                    <a:pt x="1242567" y="161533"/>
                  </a:moveTo>
                  <a:lnTo>
                    <a:pt x="1323334" y="80766"/>
                  </a:lnTo>
                  <a:lnTo>
                    <a:pt x="1242567" y="0"/>
                  </a:lnTo>
                </a:path>
              </a:pathLst>
            </a:custGeom>
            <a:ln w="24851">
              <a:solidFill>
                <a:srgbClr val="3BC5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24429" y="4162561"/>
              <a:ext cx="894715" cy="0"/>
            </a:xfrm>
            <a:custGeom>
              <a:avLst/>
              <a:gdLst/>
              <a:ahLst/>
              <a:cxnLst/>
              <a:rect l="l" t="t" r="r" b="b"/>
              <a:pathLst>
                <a:path w="894714">
                  <a:moveTo>
                    <a:pt x="894648" y="0"/>
                  </a:moveTo>
                  <a:lnTo>
                    <a:pt x="0" y="0"/>
                  </a:lnTo>
                </a:path>
              </a:pathLst>
            </a:custGeom>
            <a:ln w="24851">
              <a:solidFill>
                <a:srgbClr val="9696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6373" y="5948753"/>
            <a:ext cx="434898" cy="45353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611712" y="4608643"/>
            <a:ext cx="442595" cy="450215"/>
            <a:chOff x="7611712" y="4608643"/>
            <a:chExt cx="442595" cy="4502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1712" y="4733524"/>
              <a:ext cx="173959" cy="20377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33999" y="4608643"/>
              <a:ext cx="120280" cy="4498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624138" y="4678849"/>
              <a:ext cx="278130" cy="309880"/>
            </a:xfrm>
            <a:custGeom>
              <a:avLst/>
              <a:gdLst/>
              <a:ahLst/>
              <a:cxnLst/>
              <a:rect l="l" t="t" r="r" b="b"/>
              <a:pathLst>
                <a:path w="278129" h="309879">
                  <a:moveTo>
                    <a:pt x="277635" y="0"/>
                  </a:moveTo>
                  <a:lnTo>
                    <a:pt x="240358" y="0"/>
                  </a:lnTo>
                  <a:lnTo>
                    <a:pt x="240358" y="309399"/>
                  </a:lnTo>
                  <a:lnTo>
                    <a:pt x="277635" y="309399"/>
                  </a:lnTo>
                </a:path>
                <a:path w="278129" h="309879">
                  <a:moveTo>
                    <a:pt x="277635" y="154699"/>
                  </a:moveTo>
                  <a:lnTo>
                    <a:pt x="193762" y="154699"/>
                  </a:lnTo>
                </a:path>
                <a:path w="278129" h="309879">
                  <a:moveTo>
                    <a:pt x="0" y="157143"/>
                  </a:moveTo>
                  <a:lnTo>
                    <a:pt x="5698" y="168272"/>
                  </a:lnTo>
                  <a:lnTo>
                    <a:pt x="21409" y="177385"/>
                  </a:lnTo>
                  <a:lnTo>
                    <a:pt x="45053" y="183542"/>
                  </a:lnTo>
                  <a:lnTo>
                    <a:pt x="74554" y="185803"/>
                  </a:lnTo>
                  <a:lnTo>
                    <a:pt x="104055" y="183542"/>
                  </a:lnTo>
                  <a:lnTo>
                    <a:pt x="127699" y="177385"/>
                  </a:lnTo>
                  <a:lnTo>
                    <a:pt x="143410" y="168272"/>
                  </a:lnTo>
                  <a:lnTo>
                    <a:pt x="149108" y="157143"/>
                  </a:lnTo>
                </a:path>
              </a:pathLst>
            </a:custGeom>
            <a:ln w="24851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16373" y="3264806"/>
            <a:ext cx="434898" cy="453537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624138" y="1939918"/>
            <a:ext cx="419734" cy="419734"/>
          </a:xfrm>
          <a:custGeom>
            <a:avLst/>
            <a:gdLst/>
            <a:ahLst/>
            <a:cxnLst/>
            <a:rect l="l" t="t" r="r" b="b"/>
            <a:pathLst>
              <a:path w="419734" h="419735">
                <a:moveTo>
                  <a:pt x="0" y="0"/>
                </a:moveTo>
                <a:lnTo>
                  <a:pt x="0" y="419366"/>
                </a:lnTo>
                <a:lnTo>
                  <a:pt x="419366" y="419366"/>
                </a:lnTo>
              </a:path>
              <a:path w="419734" h="419735">
                <a:moveTo>
                  <a:pt x="86203" y="55915"/>
                </a:moveTo>
                <a:lnTo>
                  <a:pt x="82342" y="55915"/>
                </a:lnTo>
                <a:lnTo>
                  <a:pt x="79213" y="52786"/>
                </a:lnTo>
                <a:lnTo>
                  <a:pt x="79213" y="48926"/>
                </a:lnTo>
                <a:lnTo>
                  <a:pt x="79213" y="45065"/>
                </a:lnTo>
                <a:lnTo>
                  <a:pt x="82342" y="41936"/>
                </a:lnTo>
                <a:lnTo>
                  <a:pt x="86203" y="41936"/>
                </a:lnTo>
              </a:path>
              <a:path w="419734" h="419735">
                <a:moveTo>
                  <a:pt x="86203" y="55915"/>
                </a:moveTo>
                <a:lnTo>
                  <a:pt x="90063" y="55915"/>
                </a:lnTo>
                <a:lnTo>
                  <a:pt x="93192" y="52786"/>
                </a:lnTo>
                <a:lnTo>
                  <a:pt x="93192" y="48926"/>
                </a:lnTo>
                <a:lnTo>
                  <a:pt x="93192" y="45065"/>
                </a:lnTo>
                <a:lnTo>
                  <a:pt x="90063" y="41936"/>
                </a:lnTo>
                <a:lnTo>
                  <a:pt x="86203" y="41936"/>
                </a:lnTo>
              </a:path>
              <a:path w="419734" h="419735">
                <a:moveTo>
                  <a:pt x="67564" y="316854"/>
                </a:moveTo>
                <a:lnTo>
                  <a:pt x="63704" y="316854"/>
                </a:lnTo>
                <a:lnTo>
                  <a:pt x="60575" y="313725"/>
                </a:lnTo>
                <a:lnTo>
                  <a:pt x="60575" y="309865"/>
                </a:lnTo>
                <a:lnTo>
                  <a:pt x="60575" y="306005"/>
                </a:lnTo>
                <a:lnTo>
                  <a:pt x="63704" y="302875"/>
                </a:lnTo>
                <a:lnTo>
                  <a:pt x="67564" y="302875"/>
                </a:lnTo>
              </a:path>
              <a:path w="419734" h="419735">
                <a:moveTo>
                  <a:pt x="67564" y="316854"/>
                </a:moveTo>
                <a:lnTo>
                  <a:pt x="71424" y="316854"/>
                </a:lnTo>
                <a:lnTo>
                  <a:pt x="74554" y="313725"/>
                </a:lnTo>
                <a:lnTo>
                  <a:pt x="74554" y="309865"/>
                </a:lnTo>
                <a:lnTo>
                  <a:pt x="74554" y="306005"/>
                </a:lnTo>
                <a:lnTo>
                  <a:pt x="71424" y="302875"/>
                </a:lnTo>
                <a:lnTo>
                  <a:pt x="67564" y="302875"/>
                </a:lnTo>
              </a:path>
              <a:path w="419734" h="419735">
                <a:moveTo>
                  <a:pt x="104841" y="149108"/>
                </a:moveTo>
                <a:lnTo>
                  <a:pt x="100981" y="149108"/>
                </a:lnTo>
                <a:lnTo>
                  <a:pt x="97852" y="145978"/>
                </a:lnTo>
                <a:lnTo>
                  <a:pt x="97852" y="142118"/>
                </a:lnTo>
                <a:lnTo>
                  <a:pt x="97852" y="138258"/>
                </a:lnTo>
                <a:lnTo>
                  <a:pt x="100981" y="135129"/>
                </a:lnTo>
                <a:lnTo>
                  <a:pt x="104841" y="135129"/>
                </a:lnTo>
              </a:path>
              <a:path w="419734" h="419735">
                <a:moveTo>
                  <a:pt x="104841" y="149108"/>
                </a:moveTo>
                <a:lnTo>
                  <a:pt x="108701" y="149108"/>
                </a:lnTo>
                <a:lnTo>
                  <a:pt x="111831" y="145978"/>
                </a:lnTo>
                <a:lnTo>
                  <a:pt x="111831" y="142118"/>
                </a:lnTo>
                <a:lnTo>
                  <a:pt x="111831" y="138258"/>
                </a:lnTo>
                <a:lnTo>
                  <a:pt x="108701" y="135129"/>
                </a:lnTo>
                <a:lnTo>
                  <a:pt x="104841" y="135129"/>
                </a:lnTo>
              </a:path>
              <a:path w="419734" h="419735">
                <a:moveTo>
                  <a:pt x="48926" y="223662"/>
                </a:moveTo>
                <a:lnTo>
                  <a:pt x="45065" y="223662"/>
                </a:lnTo>
                <a:lnTo>
                  <a:pt x="41936" y="220532"/>
                </a:lnTo>
                <a:lnTo>
                  <a:pt x="41936" y="216672"/>
                </a:lnTo>
                <a:lnTo>
                  <a:pt x="41936" y="212812"/>
                </a:lnTo>
                <a:lnTo>
                  <a:pt x="45065" y="209683"/>
                </a:lnTo>
                <a:lnTo>
                  <a:pt x="48926" y="209683"/>
                </a:lnTo>
              </a:path>
              <a:path w="419734" h="419735">
                <a:moveTo>
                  <a:pt x="48926" y="223662"/>
                </a:moveTo>
                <a:lnTo>
                  <a:pt x="52786" y="223662"/>
                </a:lnTo>
                <a:lnTo>
                  <a:pt x="55915" y="220532"/>
                </a:lnTo>
                <a:lnTo>
                  <a:pt x="55915" y="216672"/>
                </a:lnTo>
                <a:lnTo>
                  <a:pt x="55915" y="212812"/>
                </a:lnTo>
                <a:lnTo>
                  <a:pt x="52786" y="209683"/>
                </a:lnTo>
                <a:lnTo>
                  <a:pt x="48926" y="209683"/>
                </a:lnTo>
              </a:path>
              <a:path w="419734" h="419735">
                <a:moveTo>
                  <a:pt x="216672" y="74554"/>
                </a:moveTo>
                <a:lnTo>
                  <a:pt x="212812" y="74554"/>
                </a:lnTo>
                <a:lnTo>
                  <a:pt x="209683" y="71424"/>
                </a:lnTo>
                <a:lnTo>
                  <a:pt x="209683" y="67564"/>
                </a:lnTo>
                <a:lnTo>
                  <a:pt x="209683" y="63704"/>
                </a:lnTo>
                <a:lnTo>
                  <a:pt x="212812" y="60575"/>
                </a:lnTo>
                <a:lnTo>
                  <a:pt x="216672" y="60575"/>
                </a:lnTo>
              </a:path>
              <a:path w="419734" h="419735">
                <a:moveTo>
                  <a:pt x="216672" y="74554"/>
                </a:moveTo>
                <a:lnTo>
                  <a:pt x="220532" y="74554"/>
                </a:lnTo>
                <a:lnTo>
                  <a:pt x="223662" y="71424"/>
                </a:lnTo>
                <a:lnTo>
                  <a:pt x="223662" y="67564"/>
                </a:lnTo>
                <a:lnTo>
                  <a:pt x="223662" y="63704"/>
                </a:lnTo>
                <a:lnTo>
                  <a:pt x="220532" y="60575"/>
                </a:lnTo>
                <a:lnTo>
                  <a:pt x="216672" y="60575"/>
                </a:lnTo>
              </a:path>
              <a:path w="419734" h="419735">
                <a:moveTo>
                  <a:pt x="272588" y="260939"/>
                </a:moveTo>
                <a:lnTo>
                  <a:pt x="268728" y="260939"/>
                </a:lnTo>
                <a:lnTo>
                  <a:pt x="265598" y="257809"/>
                </a:lnTo>
                <a:lnTo>
                  <a:pt x="265598" y="253949"/>
                </a:lnTo>
                <a:lnTo>
                  <a:pt x="265598" y="250089"/>
                </a:lnTo>
                <a:lnTo>
                  <a:pt x="268728" y="246960"/>
                </a:lnTo>
                <a:lnTo>
                  <a:pt x="272588" y="246960"/>
                </a:lnTo>
              </a:path>
              <a:path w="419734" h="419735">
                <a:moveTo>
                  <a:pt x="272588" y="260939"/>
                </a:moveTo>
                <a:lnTo>
                  <a:pt x="276448" y="260939"/>
                </a:lnTo>
                <a:lnTo>
                  <a:pt x="279577" y="257809"/>
                </a:lnTo>
                <a:lnTo>
                  <a:pt x="279577" y="253949"/>
                </a:lnTo>
                <a:lnTo>
                  <a:pt x="279577" y="250089"/>
                </a:lnTo>
                <a:lnTo>
                  <a:pt x="276448" y="246960"/>
                </a:lnTo>
                <a:lnTo>
                  <a:pt x="272588" y="246960"/>
                </a:lnTo>
              </a:path>
              <a:path w="419734" h="419735">
                <a:moveTo>
                  <a:pt x="384419" y="205023"/>
                </a:moveTo>
                <a:lnTo>
                  <a:pt x="380559" y="205023"/>
                </a:lnTo>
                <a:lnTo>
                  <a:pt x="377430" y="201894"/>
                </a:lnTo>
                <a:lnTo>
                  <a:pt x="377430" y="198034"/>
                </a:lnTo>
                <a:lnTo>
                  <a:pt x="377430" y="194174"/>
                </a:lnTo>
                <a:lnTo>
                  <a:pt x="380559" y="191044"/>
                </a:lnTo>
                <a:lnTo>
                  <a:pt x="384419" y="191044"/>
                </a:lnTo>
              </a:path>
              <a:path w="419734" h="419735">
                <a:moveTo>
                  <a:pt x="384419" y="205023"/>
                </a:moveTo>
                <a:lnTo>
                  <a:pt x="388279" y="205023"/>
                </a:lnTo>
                <a:lnTo>
                  <a:pt x="391408" y="201894"/>
                </a:lnTo>
                <a:lnTo>
                  <a:pt x="391408" y="198034"/>
                </a:lnTo>
                <a:lnTo>
                  <a:pt x="391408" y="194174"/>
                </a:lnTo>
                <a:lnTo>
                  <a:pt x="388279" y="191044"/>
                </a:lnTo>
                <a:lnTo>
                  <a:pt x="384419" y="191044"/>
                </a:lnTo>
              </a:path>
              <a:path w="419734" h="419735">
                <a:moveTo>
                  <a:pt x="365780" y="18638"/>
                </a:moveTo>
                <a:lnTo>
                  <a:pt x="361920" y="18638"/>
                </a:lnTo>
                <a:lnTo>
                  <a:pt x="358791" y="15509"/>
                </a:lnTo>
                <a:lnTo>
                  <a:pt x="358791" y="11649"/>
                </a:lnTo>
                <a:lnTo>
                  <a:pt x="358791" y="7788"/>
                </a:lnTo>
                <a:lnTo>
                  <a:pt x="361920" y="4659"/>
                </a:lnTo>
                <a:lnTo>
                  <a:pt x="365780" y="4659"/>
                </a:lnTo>
              </a:path>
              <a:path w="419734" h="419735">
                <a:moveTo>
                  <a:pt x="365780" y="18638"/>
                </a:moveTo>
                <a:lnTo>
                  <a:pt x="369640" y="18638"/>
                </a:lnTo>
                <a:lnTo>
                  <a:pt x="372770" y="15509"/>
                </a:lnTo>
                <a:lnTo>
                  <a:pt x="372770" y="11649"/>
                </a:lnTo>
                <a:lnTo>
                  <a:pt x="372770" y="7788"/>
                </a:lnTo>
                <a:lnTo>
                  <a:pt x="369640" y="4659"/>
                </a:lnTo>
                <a:lnTo>
                  <a:pt x="365780" y="4659"/>
                </a:lnTo>
              </a:path>
              <a:path w="419734" h="419735">
                <a:moveTo>
                  <a:pt x="216672" y="354131"/>
                </a:moveTo>
                <a:lnTo>
                  <a:pt x="212812" y="354131"/>
                </a:lnTo>
                <a:lnTo>
                  <a:pt x="209683" y="351002"/>
                </a:lnTo>
                <a:lnTo>
                  <a:pt x="209683" y="347142"/>
                </a:lnTo>
                <a:lnTo>
                  <a:pt x="209683" y="343282"/>
                </a:lnTo>
                <a:lnTo>
                  <a:pt x="212812" y="340152"/>
                </a:lnTo>
                <a:lnTo>
                  <a:pt x="216672" y="340152"/>
                </a:lnTo>
              </a:path>
              <a:path w="419734" h="419735">
                <a:moveTo>
                  <a:pt x="216672" y="354131"/>
                </a:moveTo>
                <a:lnTo>
                  <a:pt x="220532" y="354131"/>
                </a:lnTo>
                <a:lnTo>
                  <a:pt x="223662" y="351002"/>
                </a:lnTo>
                <a:lnTo>
                  <a:pt x="223662" y="347142"/>
                </a:lnTo>
                <a:lnTo>
                  <a:pt x="223662" y="343282"/>
                </a:lnTo>
                <a:lnTo>
                  <a:pt x="220532" y="340152"/>
                </a:lnTo>
                <a:lnTo>
                  <a:pt x="216672" y="340152"/>
                </a:lnTo>
              </a:path>
              <a:path w="419734" h="419735">
                <a:moveTo>
                  <a:pt x="403057" y="335493"/>
                </a:moveTo>
                <a:lnTo>
                  <a:pt x="399197" y="335493"/>
                </a:lnTo>
                <a:lnTo>
                  <a:pt x="396068" y="332363"/>
                </a:lnTo>
                <a:lnTo>
                  <a:pt x="396068" y="328503"/>
                </a:lnTo>
                <a:lnTo>
                  <a:pt x="396068" y="324643"/>
                </a:lnTo>
                <a:lnTo>
                  <a:pt x="399197" y="321514"/>
                </a:lnTo>
                <a:lnTo>
                  <a:pt x="403057" y="321514"/>
                </a:lnTo>
              </a:path>
              <a:path w="419734" h="419735">
                <a:moveTo>
                  <a:pt x="403057" y="335493"/>
                </a:moveTo>
                <a:lnTo>
                  <a:pt x="406918" y="335493"/>
                </a:lnTo>
                <a:lnTo>
                  <a:pt x="410047" y="332363"/>
                </a:lnTo>
                <a:lnTo>
                  <a:pt x="410047" y="328503"/>
                </a:lnTo>
                <a:lnTo>
                  <a:pt x="410047" y="324643"/>
                </a:lnTo>
                <a:lnTo>
                  <a:pt x="406918" y="321514"/>
                </a:lnTo>
                <a:lnTo>
                  <a:pt x="403057" y="321514"/>
                </a:lnTo>
              </a:path>
              <a:path w="419734" h="419735">
                <a:moveTo>
                  <a:pt x="309865" y="111831"/>
                </a:moveTo>
                <a:lnTo>
                  <a:pt x="306005" y="111831"/>
                </a:lnTo>
                <a:lnTo>
                  <a:pt x="302875" y="108701"/>
                </a:lnTo>
                <a:lnTo>
                  <a:pt x="302875" y="104841"/>
                </a:lnTo>
                <a:lnTo>
                  <a:pt x="302875" y="100981"/>
                </a:lnTo>
                <a:lnTo>
                  <a:pt x="306005" y="97852"/>
                </a:lnTo>
                <a:lnTo>
                  <a:pt x="309865" y="97852"/>
                </a:lnTo>
              </a:path>
              <a:path w="419734" h="419735">
                <a:moveTo>
                  <a:pt x="309865" y="111831"/>
                </a:moveTo>
                <a:lnTo>
                  <a:pt x="313725" y="111831"/>
                </a:lnTo>
                <a:lnTo>
                  <a:pt x="316854" y="108701"/>
                </a:lnTo>
                <a:lnTo>
                  <a:pt x="316854" y="104841"/>
                </a:lnTo>
                <a:lnTo>
                  <a:pt x="316854" y="100981"/>
                </a:lnTo>
                <a:lnTo>
                  <a:pt x="313725" y="97852"/>
                </a:lnTo>
                <a:lnTo>
                  <a:pt x="309865" y="97852"/>
                </a:lnTo>
              </a:path>
              <a:path w="419734" h="419735">
                <a:moveTo>
                  <a:pt x="179395" y="223662"/>
                </a:moveTo>
                <a:lnTo>
                  <a:pt x="175535" y="223662"/>
                </a:lnTo>
                <a:lnTo>
                  <a:pt x="172406" y="220532"/>
                </a:lnTo>
                <a:lnTo>
                  <a:pt x="172406" y="216672"/>
                </a:lnTo>
                <a:lnTo>
                  <a:pt x="172406" y="212812"/>
                </a:lnTo>
                <a:lnTo>
                  <a:pt x="175535" y="209683"/>
                </a:lnTo>
                <a:lnTo>
                  <a:pt x="179395" y="209683"/>
                </a:lnTo>
              </a:path>
              <a:path w="419734" h="419735">
                <a:moveTo>
                  <a:pt x="179395" y="223662"/>
                </a:moveTo>
                <a:lnTo>
                  <a:pt x="183255" y="223662"/>
                </a:lnTo>
                <a:lnTo>
                  <a:pt x="186385" y="220532"/>
                </a:lnTo>
                <a:lnTo>
                  <a:pt x="186385" y="216672"/>
                </a:lnTo>
                <a:lnTo>
                  <a:pt x="186385" y="212812"/>
                </a:lnTo>
                <a:lnTo>
                  <a:pt x="183255" y="209683"/>
                </a:lnTo>
                <a:lnTo>
                  <a:pt x="179395" y="209683"/>
                </a:lnTo>
              </a:path>
            </a:pathLst>
          </a:custGeom>
          <a:ln w="24851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450663" y="3208891"/>
            <a:ext cx="715010" cy="715010"/>
          </a:xfrm>
          <a:custGeom>
            <a:avLst/>
            <a:gdLst/>
            <a:ahLst/>
            <a:cxnLst/>
            <a:rect l="l" t="t" r="r" b="b"/>
            <a:pathLst>
              <a:path w="715010" h="715010">
                <a:moveTo>
                  <a:pt x="382835" y="352361"/>
                </a:moveTo>
                <a:lnTo>
                  <a:pt x="486527" y="124256"/>
                </a:lnTo>
                <a:lnTo>
                  <a:pt x="590219" y="352361"/>
                </a:lnTo>
              </a:path>
              <a:path w="715010" h="715010">
                <a:moveTo>
                  <a:pt x="405822" y="301819"/>
                </a:moveTo>
                <a:lnTo>
                  <a:pt x="567232" y="301819"/>
                </a:lnTo>
              </a:path>
              <a:path w="715010" h="715010">
                <a:moveTo>
                  <a:pt x="411600" y="528091"/>
                </a:moveTo>
                <a:lnTo>
                  <a:pt x="652348" y="528091"/>
                </a:lnTo>
                <a:lnTo>
                  <a:pt x="676531" y="523209"/>
                </a:lnTo>
                <a:lnTo>
                  <a:pt x="696279" y="509894"/>
                </a:lnTo>
                <a:lnTo>
                  <a:pt x="709594" y="490146"/>
                </a:lnTo>
                <a:lnTo>
                  <a:pt x="714476" y="465962"/>
                </a:lnTo>
                <a:lnTo>
                  <a:pt x="714476" y="62128"/>
                </a:lnTo>
                <a:lnTo>
                  <a:pt x="709594" y="37945"/>
                </a:lnTo>
                <a:lnTo>
                  <a:pt x="696279" y="18197"/>
                </a:lnTo>
                <a:lnTo>
                  <a:pt x="676531" y="4882"/>
                </a:lnTo>
                <a:lnTo>
                  <a:pt x="652348" y="0"/>
                </a:lnTo>
                <a:lnTo>
                  <a:pt x="93192" y="0"/>
                </a:lnTo>
                <a:lnTo>
                  <a:pt x="69009" y="4882"/>
                </a:lnTo>
                <a:lnTo>
                  <a:pt x="49261" y="18197"/>
                </a:lnTo>
                <a:lnTo>
                  <a:pt x="35946" y="37945"/>
                </a:lnTo>
                <a:lnTo>
                  <a:pt x="31064" y="62128"/>
                </a:lnTo>
                <a:lnTo>
                  <a:pt x="31064" y="346365"/>
                </a:lnTo>
              </a:path>
              <a:path w="715010" h="715010">
                <a:moveTo>
                  <a:pt x="341706" y="683412"/>
                </a:moveTo>
                <a:lnTo>
                  <a:pt x="339265" y="695503"/>
                </a:lnTo>
                <a:lnTo>
                  <a:pt x="332607" y="705378"/>
                </a:lnTo>
                <a:lnTo>
                  <a:pt x="322733" y="712035"/>
                </a:lnTo>
                <a:lnTo>
                  <a:pt x="310641" y="714476"/>
                </a:lnTo>
                <a:lnTo>
                  <a:pt x="31064" y="714476"/>
                </a:lnTo>
                <a:lnTo>
                  <a:pt x="18972" y="712035"/>
                </a:lnTo>
                <a:lnTo>
                  <a:pt x="9098" y="705378"/>
                </a:lnTo>
                <a:lnTo>
                  <a:pt x="2441" y="695503"/>
                </a:lnTo>
                <a:lnTo>
                  <a:pt x="0" y="683412"/>
                </a:lnTo>
                <a:lnTo>
                  <a:pt x="0" y="574687"/>
                </a:lnTo>
                <a:lnTo>
                  <a:pt x="6103" y="529268"/>
                </a:lnTo>
                <a:lnTo>
                  <a:pt x="23326" y="488454"/>
                </a:lnTo>
                <a:lnTo>
                  <a:pt x="50041" y="453876"/>
                </a:lnTo>
                <a:lnTo>
                  <a:pt x="84620" y="427161"/>
                </a:lnTo>
                <a:lnTo>
                  <a:pt x="125433" y="409937"/>
                </a:lnTo>
                <a:lnTo>
                  <a:pt x="170853" y="403834"/>
                </a:lnTo>
                <a:lnTo>
                  <a:pt x="216272" y="409937"/>
                </a:lnTo>
                <a:lnTo>
                  <a:pt x="257085" y="427161"/>
                </a:lnTo>
                <a:lnTo>
                  <a:pt x="291664" y="453876"/>
                </a:lnTo>
                <a:lnTo>
                  <a:pt x="318379" y="488454"/>
                </a:lnTo>
                <a:lnTo>
                  <a:pt x="335603" y="529268"/>
                </a:lnTo>
                <a:lnTo>
                  <a:pt x="341706" y="574687"/>
                </a:lnTo>
                <a:lnTo>
                  <a:pt x="341706" y="683412"/>
                </a:lnTo>
                <a:close/>
              </a:path>
              <a:path w="715010" h="715010">
                <a:moveTo>
                  <a:pt x="0" y="621283"/>
                </a:moveTo>
                <a:lnTo>
                  <a:pt x="341706" y="621283"/>
                </a:lnTo>
              </a:path>
              <a:path w="715010" h="715010">
                <a:moveTo>
                  <a:pt x="93192" y="535857"/>
                </a:moveTo>
                <a:lnTo>
                  <a:pt x="93192" y="540146"/>
                </a:lnTo>
                <a:lnTo>
                  <a:pt x="96669" y="543623"/>
                </a:lnTo>
                <a:lnTo>
                  <a:pt x="100958" y="543623"/>
                </a:lnTo>
                <a:lnTo>
                  <a:pt x="105247" y="543623"/>
                </a:lnTo>
                <a:lnTo>
                  <a:pt x="108724" y="540146"/>
                </a:lnTo>
                <a:lnTo>
                  <a:pt x="108724" y="535857"/>
                </a:lnTo>
                <a:lnTo>
                  <a:pt x="108724" y="531568"/>
                </a:lnTo>
                <a:lnTo>
                  <a:pt x="105247" y="528091"/>
                </a:lnTo>
                <a:lnTo>
                  <a:pt x="100958" y="528091"/>
                </a:lnTo>
                <a:lnTo>
                  <a:pt x="96669" y="528091"/>
                </a:lnTo>
                <a:lnTo>
                  <a:pt x="93192" y="531568"/>
                </a:lnTo>
                <a:lnTo>
                  <a:pt x="93192" y="535857"/>
                </a:lnTo>
              </a:path>
              <a:path w="715010" h="715010">
                <a:moveTo>
                  <a:pt x="232981" y="535857"/>
                </a:moveTo>
                <a:lnTo>
                  <a:pt x="232981" y="540146"/>
                </a:lnTo>
                <a:lnTo>
                  <a:pt x="236458" y="543623"/>
                </a:lnTo>
                <a:lnTo>
                  <a:pt x="240747" y="543623"/>
                </a:lnTo>
                <a:lnTo>
                  <a:pt x="245036" y="543623"/>
                </a:lnTo>
                <a:lnTo>
                  <a:pt x="248513" y="540146"/>
                </a:lnTo>
                <a:lnTo>
                  <a:pt x="248513" y="535857"/>
                </a:lnTo>
                <a:lnTo>
                  <a:pt x="248513" y="531568"/>
                </a:lnTo>
                <a:lnTo>
                  <a:pt x="245036" y="528091"/>
                </a:lnTo>
                <a:lnTo>
                  <a:pt x="240747" y="528091"/>
                </a:lnTo>
                <a:lnTo>
                  <a:pt x="236458" y="528091"/>
                </a:lnTo>
                <a:lnTo>
                  <a:pt x="232981" y="531568"/>
                </a:lnTo>
                <a:lnTo>
                  <a:pt x="232981" y="535857"/>
                </a:lnTo>
              </a:path>
              <a:path w="715010" h="715010">
                <a:moveTo>
                  <a:pt x="170853" y="403834"/>
                </a:moveTo>
                <a:lnTo>
                  <a:pt x="170853" y="341706"/>
                </a:lnTo>
              </a:path>
              <a:path w="715010" h="715010">
                <a:moveTo>
                  <a:pt x="124256" y="295109"/>
                </a:moveTo>
                <a:lnTo>
                  <a:pt x="127918" y="313247"/>
                </a:lnTo>
                <a:lnTo>
                  <a:pt x="137904" y="328058"/>
                </a:lnTo>
                <a:lnTo>
                  <a:pt x="152715" y="338044"/>
                </a:lnTo>
                <a:lnTo>
                  <a:pt x="170853" y="341706"/>
                </a:lnTo>
                <a:lnTo>
                  <a:pt x="188990" y="338044"/>
                </a:lnTo>
                <a:lnTo>
                  <a:pt x="203801" y="328058"/>
                </a:lnTo>
                <a:lnTo>
                  <a:pt x="213787" y="313247"/>
                </a:lnTo>
                <a:lnTo>
                  <a:pt x="217449" y="295109"/>
                </a:lnTo>
                <a:lnTo>
                  <a:pt x="213787" y="276972"/>
                </a:lnTo>
                <a:lnTo>
                  <a:pt x="203801" y="262161"/>
                </a:lnTo>
                <a:lnTo>
                  <a:pt x="188990" y="252175"/>
                </a:lnTo>
                <a:lnTo>
                  <a:pt x="170853" y="248513"/>
                </a:lnTo>
                <a:lnTo>
                  <a:pt x="152715" y="252175"/>
                </a:lnTo>
                <a:lnTo>
                  <a:pt x="137904" y="262161"/>
                </a:lnTo>
                <a:lnTo>
                  <a:pt x="127918" y="276972"/>
                </a:lnTo>
                <a:lnTo>
                  <a:pt x="124256" y="295109"/>
                </a:lnTo>
              </a:path>
            </a:pathLst>
          </a:custGeom>
          <a:ln w="24851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7871" y="1792078"/>
            <a:ext cx="7443470" cy="4770120"/>
            <a:chOff x="4857871" y="1792078"/>
            <a:chExt cx="7443470" cy="4770120"/>
          </a:xfrm>
        </p:grpSpPr>
        <p:sp>
          <p:nvSpPr>
            <p:cNvPr id="3" name="object 3"/>
            <p:cNvSpPr/>
            <p:nvPr/>
          </p:nvSpPr>
          <p:spPr>
            <a:xfrm>
              <a:off x="4857871" y="3579773"/>
              <a:ext cx="3449954" cy="1193165"/>
            </a:xfrm>
            <a:custGeom>
              <a:avLst/>
              <a:gdLst/>
              <a:ahLst/>
              <a:cxnLst/>
              <a:rect l="l" t="t" r="r" b="b"/>
              <a:pathLst>
                <a:path w="3449954" h="1193164">
                  <a:moveTo>
                    <a:pt x="2871249" y="1192865"/>
                  </a:moveTo>
                  <a:lnTo>
                    <a:pt x="0" y="1192865"/>
                  </a:lnTo>
                  <a:lnTo>
                    <a:pt x="385198" y="596432"/>
                  </a:lnTo>
                  <a:lnTo>
                    <a:pt x="1" y="1"/>
                  </a:lnTo>
                  <a:lnTo>
                    <a:pt x="2871040" y="0"/>
                  </a:lnTo>
                  <a:lnTo>
                    <a:pt x="3449343" y="596622"/>
                  </a:lnTo>
                  <a:lnTo>
                    <a:pt x="2871249" y="1192865"/>
                  </a:lnTo>
                  <a:close/>
                </a:path>
              </a:pathLst>
            </a:custGeom>
            <a:solidFill>
              <a:srgbClr val="E9FF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857871" y="4176378"/>
              <a:ext cx="4806315" cy="2385695"/>
            </a:xfrm>
            <a:custGeom>
              <a:avLst/>
              <a:gdLst/>
              <a:ahLst/>
              <a:cxnLst/>
              <a:rect l="l" t="t" r="r" b="b"/>
              <a:pathLst>
                <a:path w="4806315" h="2385695">
                  <a:moveTo>
                    <a:pt x="2019464" y="2385540"/>
                  </a:moveTo>
                  <a:lnTo>
                    <a:pt x="0" y="2385542"/>
                  </a:lnTo>
                  <a:lnTo>
                    <a:pt x="385198" y="1789110"/>
                  </a:lnTo>
                  <a:lnTo>
                    <a:pt x="1" y="1192680"/>
                  </a:lnTo>
                  <a:lnTo>
                    <a:pt x="2019464" y="1192675"/>
                  </a:lnTo>
                  <a:lnTo>
                    <a:pt x="2071651" y="1190565"/>
                  </a:lnTo>
                  <a:lnTo>
                    <a:pt x="2123160" y="1184303"/>
                  </a:lnTo>
                  <a:lnTo>
                    <a:pt x="2173764" y="1173983"/>
                  </a:lnTo>
                  <a:lnTo>
                    <a:pt x="2223231" y="1159704"/>
                  </a:lnTo>
                  <a:lnTo>
                    <a:pt x="2271334" y="1141562"/>
                  </a:lnTo>
                  <a:lnTo>
                    <a:pt x="2317844" y="1119655"/>
                  </a:lnTo>
                  <a:lnTo>
                    <a:pt x="2362530" y="1094079"/>
                  </a:lnTo>
                  <a:lnTo>
                    <a:pt x="2405163" y="1064932"/>
                  </a:lnTo>
                  <a:lnTo>
                    <a:pt x="2445515" y="1032311"/>
                  </a:lnTo>
                  <a:lnTo>
                    <a:pt x="2483356" y="996312"/>
                  </a:lnTo>
                  <a:lnTo>
                    <a:pt x="3449345" y="0"/>
                  </a:lnTo>
                  <a:lnTo>
                    <a:pt x="3485384" y="37181"/>
                  </a:lnTo>
                  <a:lnTo>
                    <a:pt x="3520452" y="72396"/>
                  </a:lnTo>
                  <a:lnTo>
                    <a:pt x="3556362" y="106563"/>
                  </a:lnTo>
                  <a:lnTo>
                    <a:pt x="3593091" y="139672"/>
                  </a:lnTo>
                  <a:lnTo>
                    <a:pt x="3630615" y="171712"/>
                  </a:lnTo>
                  <a:lnTo>
                    <a:pt x="3668908" y="202674"/>
                  </a:lnTo>
                  <a:lnTo>
                    <a:pt x="3707948" y="232547"/>
                  </a:lnTo>
                  <a:lnTo>
                    <a:pt x="3747710" y="261321"/>
                  </a:lnTo>
                  <a:lnTo>
                    <a:pt x="3788169" y="288986"/>
                  </a:lnTo>
                  <a:lnTo>
                    <a:pt x="3829302" y="315531"/>
                  </a:lnTo>
                  <a:lnTo>
                    <a:pt x="3871085" y="340947"/>
                  </a:lnTo>
                  <a:lnTo>
                    <a:pt x="3913492" y="365222"/>
                  </a:lnTo>
                  <a:lnTo>
                    <a:pt x="3956501" y="388347"/>
                  </a:lnTo>
                  <a:lnTo>
                    <a:pt x="4000086" y="410312"/>
                  </a:lnTo>
                  <a:lnTo>
                    <a:pt x="4044225" y="431106"/>
                  </a:lnTo>
                  <a:lnTo>
                    <a:pt x="4088891" y="450719"/>
                  </a:lnTo>
                  <a:lnTo>
                    <a:pt x="4134062" y="469141"/>
                  </a:lnTo>
                  <a:lnTo>
                    <a:pt x="4179713" y="486362"/>
                  </a:lnTo>
                  <a:lnTo>
                    <a:pt x="4225820" y="502370"/>
                  </a:lnTo>
                  <a:lnTo>
                    <a:pt x="4272359" y="517157"/>
                  </a:lnTo>
                  <a:lnTo>
                    <a:pt x="4319305" y="530712"/>
                  </a:lnTo>
                  <a:lnTo>
                    <a:pt x="4366635" y="543025"/>
                  </a:lnTo>
                  <a:lnTo>
                    <a:pt x="4414324" y="554085"/>
                  </a:lnTo>
                  <a:lnTo>
                    <a:pt x="4462348" y="563882"/>
                  </a:lnTo>
                  <a:lnTo>
                    <a:pt x="4510683" y="572406"/>
                  </a:lnTo>
                  <a:lnTo>
                    <a:pt x="4559305" y="579646"/>
                  </a:lnTo>
                  <a:lnTo>
                    <a:pt x="4608189" y="585593"/>
                  </a:lnTo>
                  <a:lnTo>
                    <a:pt x="4657312" y="590237"/>
                  </a:lnTo>
                  <a:lnTo>
                    <a:pt x="4706649" y="593566"/>
                  </a:lnTo>
                  <a:lnTo>
                    <a:pt x="4756176" y="595571"/>
                  </a:lnTo>
                  <a:lnTo>
                    <a:pt x="4806246" y="596242"/>
                  </a:lnTo>
                  <a:lnTo>
                    <a:pt x="4754060" y="598351"/>
                  </a:lnTo>
                  <a:lnTo>
                    <a:pt x="4702551" y="604614"/>
                  </a:lnTo>
                  <a:lnTo>
                    <a:pt x="4651948" y="614933"/>
                  </a:lnTo>
                  <a:lnTo>
                    <a:pt x="4602480" y="629213"/>
                  </a:lnTo>
                  <a:lnTo>
                    <a:pt x="4554377" y="647354"/>
                  </a:lnTo>
                  <a:lnTo>
                    <a:pt x="4507868" y="669261"/>
                  </a:lnTo>
                  <a:lnTo>
                    <a:pt x="4463182" y="694837"/>
                  </a:lnTo>
                  <a:lnTo>
                    <a:pt x="4420549" y="723984"/>
                  </a:lnTo>
                  <a:lnTo>
                    <a:pt x="4380197" y="756605"/>
                  </a:lnTo>
                  <a:lnTo>
                    <a:pt x="4342356" y="792604"/>
                  </a:lnTo>
                  <a:lnTo>
                    <a:pt x="3339771" y="1826661"/>
                  </a:lnTo>
                  <a:lnTo>
                    <a:pt x="3304705" y="1861865"/>
                  </a:lnTo>
                  <a:lnTo>
                    <a:pt x="3268797" y="1896021"/>
                  </a:lnTo>
                  <a:lnTo>
                    <a:pt x="3232070" y="1929120"/>
                  </a:lnTo>
                  <a:lnTo>
                    <a:pt x="3194549" y="1961150"/>
                  </a:lnTo>
                  <a:lnTo>
                    <a:pt x="3156259" y="1992102"/>
                  </a:lnTo>
                  <a:lnTo>
                    <a:pt x="3117222" y="2021966"/>
                  </a:lnTo>
                  <a:lnTo>
                    <a:pt x="3077464" y="2050731"/>
                  </a:lnTo>
                  <a:lnTo>
                    <a:pt x="3037009" y="2078386"/>
                  </a:lnTo>
                  <a:lnTo>
                    <a:pt x="2995881" y="2104923"/>
                  </a:lnTo>
                  <a:lnTo>
                    <a:pt x="2954103" y="2130330"/>
                  </a:lnTo>
                  <a:lnTo>
                    <a:pt x="2911701" y="2154598"/>
                  </a:lnTo>
                  <a:lnTo>
                    <a:pt x="2868697" y="2177715"/>
                  </a:lnTo>
                  <a:lnTo>
                    <a:pt x="2825118" y="2199673"/>
                  </a:lnTo>
                  <a:lnTo>
                    <a:pt x="2780985" y="2220460"/>
                  </a:lnTo>
                  <a:lnTo>
                    <a:pt x="2736325" y="2240066"/>
                  </a:lnTo>
                  <a:lnTo>
                    <a:pt x="2691161" y="2258482"/>
                  </a:lnTo>
                  <a:lnTo>
                    <a:pt x="2645516" y="2275697"/>
                  </a:lnTo>
                  <a:lnTo>
                    <a:pt x="2599416" y="2291700"/>
                  </a:lnTo>
                  <a:lnTo>
                    <a:pt x="2552885" y="2306482"/>
                  </a:lnTo>
                  <a:lnTo>
                    <a:pt x="2505946" y="2320033"/>
                  </a:lnTo>
                  <a:lnTo>
                    <a:pt x="2458623" y="2332341"/>
                  </a:lnTo>
                  <a:lnTo>
                    <a:pt x="2410942" y="2343397"/>
                  </a:lnTo>
                  <a:lnTo>
                    <a:pt x="2362926" y="2353191"/>
                  </a:lnTo>
                  <a:lnTo>
                    <a:pt x="2314599" y="2361712"/>
                  </a:lnTo>
                  <a:lnTo>
                    <a:pt x="2265985" y="2368950"/>
                  </a:lnTo>
                  <a:lnTo>
                    <a:pt x="2217109" y="2374895"/>
                  </a:lnTo>
                  <a:lnTo>
                    <a:pt x="2167995" y="2379537"/>
                  </a:lnTo>
                  <a:lnTo>
                    <a:pt x="2118667" y="2382865"/>
                  </a:lnTo>
                  <a:lnTo>
                    <a:pt x="2069148" y="2384870"/>
                  </a:lnTo>
                  <a:lnTo>
                    <a:pt x="2019464" y="2385540"/>
                  </a:lnTo>
                  <a:close/>
                </a:path>
              </a:pathLst>
            </a:custGeom>
            <a:solidFill>
              <a:srgbClr val="D1F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57871" y="1792078"/>
              <a:ext cx="7443470" cy="2982595"/>
            </a:xfrm>
            <a:custGeom>
              <a:avLst/>
              <a:gdLst/>
              <a:ahLst/>
              <a:cxnLst/>
              <a:rect l="l" t="t" r="r" b="b"/>
              <a:pathLst>
                <a:path w="7443470" h="2982595">
                  <a:moveTo>
                    <a:pt x="4807414" y="2982163"/>
                  </a:moveTo>
                  <a:lnTo>
                    <a:pt x="4757722" y="2981492"/>
                  </a:lnTo>
                  <a:lnTo>
                    <a:pt x="4708195" y="2979487"/>
                  </a:lnTo>
                  <a:lnTo>
                    <a:pt x="4658858" y="2976158"/>
                  </a:lnTo>
                  <a:lnTo>
                    <a:pt x="4609735" y="2971514"/>
                  </a:lnTo>
                  <a:lnTo>
                    <a:pt x="4560851" y="2965567"/>
                  </a:lnTo>
                  <a:lnTo>
                    <a:pt x="4512229" y="2958326"/>
                  </a:lnTo>
                  <a:lnTo>
                    <a:pt x="4463894" y="2949802"/>
                  </a:lnTo>
                  <a:lnTo>
                    <a:pt x="4415870" y="2940005"/>
                  </a:lnTo>
                  <a:lnTo>
                    <a:pt x="4368181" y="2928945"/>
                  </a:lnTo>
                  <a:lnTo>
                    <a:pt x="4320851" y="2916633"/>
                  </a:lnTo>
                  <a:lnTo>
                    <a:pt x="4273905" y="2903078"/>
                  </a:lnTo>
                  <a:lnTo>
                    <a:pt x="4227366" y="2888291"/>
                  </a:lnTo>
                  <a:lnTo>
                    <a:pt x="4181259" y="2872282"/>
                  </a:lnTo>
                  <a:lnTo>
                    <a:pt x="4135608" y="2855062"/>
                  </a:lnTo>
                  <a:lnTo>
                    <a:pt x="4090437" y="2836640"/>
                  </a:lnTo>
                  <a:lnTo>
                    <a:pt x="4045770" y="2817027"/>
                  </a:lnTo>
                  <a:lnTo>
                    <a:pt x="4001632" y="2796233"/>
                  </a:lnTo>
                  <a:lnTo>
                    <a:pt x="3958047" y="2774268"/>
                  </a:lnTo>
                  <a:lnTo>
                    <a:pt x="3915038" y="2751143"/>
                  </a:lnTo>
                  <a:lnTo>
                    <a:pt x="3872631" y="2726867"/>
                  </a:lnTo>
                  <a:lnTo>
                    <a:pt x="3830848" y="2701452"/>
                  </a:lnTo>
                  <a:lnTo>
                    <a:pt x="3789715" y="2674907"/>
                  </a:lnTo>
                  <a:lnTo>
                    <a:pt x="3749256" y="2647242"/>
                  </a:lnTo>
                  <a:lnTo>
                    <a:pt x="3709494" y="2618468"/>
                  </a:lnTo>
                  <a:lnTo>
                    <a:pt x="3670454" y="2588595"/>
                  </a:lnTo>
                  <a:lnTo>
                    <a:pt x="3632160" y="2557633"/>
                  </a:lnTo>
                  <a:lnTo>
                    <a:pt x="3594637" y="2525592"/>
                  </a:lnTo>
                  <a:lnTo>
                    <a:pt x="3557908" y="2492483"/>
                  </a:lnTo>
                  <a:lnTo>
                    <a:pt x="3521997" y="2458316"/>
                  </a:lnTo>
                  <a:lnTo>
                    <a:pt x="3486930" y="2423102"/>
                  </a:lnTo>
                  <a:lnTo>
                    <a:pt x="2484862" y="1389291"/>
                  </a:lnTo>
                  <a:lnTo>
                    <a:pt x="2447019" y="1353281"/>
                  </a:lnTo>
                  <a:lnTo>
                    <a:pt x="2406664" y="1320649"/>
                  </a:lnTo>
                  <a:lnTo>
                    <a:pt x="2364026" y="1291493"/>
                  </a:lnTo>
                  <a:lnTo>
                    <a:pt x="2319335" y="1265909"/>
                  </a:lnTo>
                  <a:lnTo>
                    <a:pt x="2272820" y="1243994"/>
                  </a:lnTo>
                  <a:lnTo>
                    <a:pt x="2224709" y="1225847"/>
                  </a:lnTo>
                  <a:lnTo>
                    <a:pt x="2175234" y="1211563"/>
                  </a:lnTo>
                  <a:lnTo>
                    <a:pt x="2124622" y="1201240"/>
                  </a:lnTo>
                  <a:lnTo>
                    <a:pt x="2073104" y="1194975"/>
                  </a:lnTo>
                  <a:lnTo>
                    <a:pt x="2020908" y="1192865"/>
                  </a:lnTo>
                  <a:lnTo>
                    <a:pt x="0" y="1192864"/>
                  </a:lnTo>
                  <a:lnTo>
                    <a:pt x="385198" y="596431"/>
                  </a:lnTo>
                  <a:lnTo>
                    <a:pt x="1" y="0"/>
                  </a:lnTo>
                  <a:lnTo>
                    <a:pt x="2020908" y="0"/>
                  </a:lnTo>
                  <a:lnTo>
                    <a:pt x="2070601" y="670"/>
                  </a:lnTo>
                  <a:lnTo>
                    <a:pt x="2120128" y="2675"/>
                  </a:lnTo>
                  <a:lnTo>
                    <a:pt x="2169465" y="6005"/>
                  </a:lnTo>
                  <a:lnTo>
                    <a:pt x="2218588" y="10648"/>
                  </a:lnTo>
                  <a:lnTo>
                    <a:pt x="2267472" y="16595"/>
                  </a:lnTo>
                  <a:lnTo>
                    <a:pt x="2316094" y="23836"/>
                  </a:lnTo>
                  <a:lnTo>
                    <a:pt x="2364429" y="32360"/>
                  </a:lnTo>
                  <a:lnTo>
                    <a:pt x="2412453" y="42157"/>
                  </a:lnTo>
                  <a:lnTo>
                    <a:pt x="2460142" y="53217"/>
                  </a:lnTo>
                  <a:lnTo>
                    <a:pt x="2507472" y="65529"/>
                  </a:lnTo>
                  <a:lnTo>
                    <a:pt x="2554418" y="79084"/>
                  </a:lnTo>
                  <a:lnTo>
                    <a:pt x="2600957" y="93871"/>
                  </a:lnTo>
                  <a:lnTo>
                    <a:pt x="2647064" y="109880"/>
                  </a:lnTo>
                  <a:lnTo>
                    <a:pt x="2692715" y="127100"/>
                  </a:lnTo>
                  <a:lnTo>
                    <a:pt x="2737886" y="145522"/>
                  </a:lnTo>
                  <a:lnTo>
                    <a:pt x="2782552" y="165135"/>
                  </a:lnTo>
                  <a:lnTo>
                    <a:pt x="2826690" y="185930"/>
                  </a:lnTo>
                  <a:lnTo>
                    <a:pt x="2870276" y="207894"/>
                  </a:lnTo>
                  <a:lnTo>
                    <a:pt x="2913284" y="231019"/>
                  </a:lnTo>
                  <a:lnTo>
                    <a:pt x="2955692" y="255295"/>
                  </a:lnTo>
                  <a:lnTo>
                    <a:pt x="2997474" y="280710"/>
                  </a:lnTo>
                  <a:lnTo>
                    <a:pt x="3038607" y="307256"/>
                  </a:lnTo>
                  <a:lnTo>
                    <a:pt x="3079067" y="334920"/>
                  </a:lnTo>
                  <a:lnTo>
                    <a:pt x="3118829" y="363694"/>
                  </a:lnTo>
                  <a:lnTo>
                    <a:pt x="3157868" y="393568"/>
                  </a:lnTo>
                  <a:lnTo>
                    <a:pt x="3196162" y="424529"/>
                  </a:lnTo>
                  <a:lnTo>
                    <a:pt x="3233686" y="456570"/>
                  </a:lnTo>
                  <a:lnTo>
                    <a:pt x="3270415" y="489679"/>
                  </a:lnTo>
                  <a:lnTo>
                    <a:pt x="3306325" y="523846"/>
                  </a:lnTo>
                  <a:lnTo>
                    <a:pt x="3341393" y="559061"/>
                  </a:lnTo>
                  <a:lnTo>
                    <a:pt x="4343461" y="1592871"/>
                  </a:lnTo>
                  <a:lnTo>
                    <a:pt x="4381303" y="1628881"/>
                  </a:lnTo>
                  <a:lnTo>
                    <a:pt x="4421658" y="1661513"/>
                  </a:lnTo>
                  <a:lnTo>
                    <a:pt x="4464296" y="1690670"/>
                  </a:lnTo>
                  <a:lnTo>
                    <a:pt x="4508987" y="1716254"/>
                  </a:lnTo>
                  <a:lnTo>
                    <a:pt x="4555503" y="1738168"/>
                  </a:lnTo>
                  <a:lnTo>
                    <a:pt x="4603613" y="1756316"/>
                  </a:lnTo>
                  <a:lnTo>
                    <a:pt x="4653088" y="1770599"/>
                  </a:lnTo>
                  <a:lnTo>
                    <a:pt x="4703700" y="1780922"/>
                  </a:lnTo>
                  <a:lnTo>
                    <a:pt x="4755218" y="1787187"/>
                  </a:lnTo>
                  <a:lnTo>
                    <a:pt x="4807414" y="1789297"/>
                  </a:lnTo>
                  <a:lnTo>
                    <a:pt x="7057787" y="1787685"/>
                  </a:lnTo>
                  <a:lnTo>
                    <a:pt x="7442984" y="2384116"/>
                  </a:lnTo>
                  <a:lnTo>
                    <a:pt x="7057786" y="2980549"/>
                  </a:lnTo>
                  <a:lnTo>
                    <a:pt x="4807414" y="2982163"/>
                  </a:lnTo>
                  <a:close/>
                </a:path>
              </a:pathLst>
            </a:custGeom>
            <a:solidFill>
              <a:srgbClr val="C7FF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49252" y="2124476"/>
            <a:ext cx="195580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-670" dirty="0">
                <a:solidFill>
                  <a:srgbClr val="3BC583"/>
                </a:solidFill>
                <a:latin typeface="Arial Black"/>
                <a:cs typeface="Arial Black"/>
              </a:rPr>
              <a:t>1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03525" y="3913774"/>
            <a:ext cx="28638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65" dirty="0">
                <a:solidFill>
                  <a:srgbClr val="92BD39"/>
                </a:solidFill>
                <a:latin typeface="Arial Black"/>
                <a:cs typeface="Arial Black"/>
              </a:rPr>
              <a:t>2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3525" y="5703072"/>
            <a:ext cx="286385" cy="473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00" spc="65" dirty="0">
                <a:solidFill>
                  <a:srgbClr val="1EABD9"/>
                </a:solidFill>
                <a:latin typeface="Arial Black"/>
                <a:cs typeface="Arial Black"/>
              </a:rPr>
              <a:t>3</a:t>
            </a:r>
            <a:endParaRPr sz="2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2508" y="3812218"/>
            <a:ext cx="178752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Building</a:t>
            </a:r>
            <a:r>
              <a:rPr sz="1450" spc="-1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a</a:t>
            </a:r>
            <a:r>
              <a:rPr sz="1450" spc="-1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tree-</a:t>
            </a:r>
            <a:r>
              <a:rPr sz="1450" spc="-20" dirty="0">
                <a:solidFill>
                  <a:srgbClr val="474747"/>
                </a:solidFill>
                <a:latin typeface="Verdana"/>
                <a:cs typeface="Verdana"/>
              </a:rPr>
              <a:t>like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structure</a:t>
            </a:r>
            <a:r>
              <a:rPr sz="1450" spc="3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of</a:t>
            </a:r>
            <a:r>
              <a:rPr sz="1450" spc="3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474747"/>
                </a:solidFill>
                <a:latin typeface="Verdana"/>
                <a:cs typeface="Verdana"/>
              </a:rPr>
              <a:t>data </a:t>
            </a: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clusters.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82508" y="2022921"/>
            <a:ext cx="1830070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Grouping</a:t>
            </a:r>
            <a:r>
              <a:rPr sz="1450" spc="4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data</a:t>
            </a:r>
            <a:r>
              <a:rPr sz="1450" spc="4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474747"/>
                </a:solidFill>
                <a:latin typeface="Verdana"/>
                <a:cs typeface="Verdana"/>
              </a:rPr>
              <a:t>into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distinct</a:t>
            </a:r>
            <a:r>
              <a:rPr sz="1450" spc="9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clusters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based</a:t>
            </a:r>
            <a:r>
              <a:rPr sz="1450" spc="-3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on</a:t>
            </a:r>
            <a:r>
              <a:rPr sz="1450" spc="-3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similarity.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6455" y="3856951"/>
            <a:ext cx="1628139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92BD39"/>
                </a:solidFill>
                <a:latin typeface="Arial Black"/>
                <a:cs typeface="Arial Black"/>
              </a:rPr>
              <a:t>Hierarchical </a:t>
            </a:r>
            <a:r>
              <a:rPr sz="1950" spc="-10" dirty="0">
                <a:solidFill>
                  <a:srgbClr val="92BD39"/>
                </a:solidFill>
                <a:latin typeface="Arial Black"/>
                <a:cs typeface="Arial Black"/>
              </a:rPr>
              <a:t>Clustering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6455" y="2067654"/>
            <a:ext cx="1359535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3BC583"/>
                </a:solidFill>
                <a:latin typeface="Arial Black"/>
                <a:cs typeface="Arial Black"/>
              </a:rPr>
              <a:t>K-</a:t>
            </a:r>
            <a:r>
              <a:rPr sz="1950" spc="-10" dirty="0">
                <a:solidFill>
                  <a:srgbClr val="3BC583"/>
                </a:solidFill>
                <a:latin typeface="Arial Black"/>
                <a:cs typeface="Arial Black"/>
              </a:rPr>
              <a:t>Means </a:t>
            </a:r>
            <a:r>
              <a:rPr sz="1950" spc="-55" dirty="0">
                <a:solidFill>
                  <a:srgbClr val="3BC583"/>
                </a:solidFill>
                <a:latin typeface="Arial Black"/>
                <a:cs typeface="Arial Black"/>
              </a:rPr>
              <a:t>Clustering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40419" y="3856951"/>
            <a:ext cx="1293495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2095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474747"/>
                </a:solidFill>
                <a:latin typeface="Arial Black"/>
                <a:cs typeface="Arial Black"/>
              </a:rPr>
              <a:t>Pattern </a:t>
            </a:r>
            <a:r>
              <a:rPr sz="1950" spc="-70" dirty="0">
                <a:solidFill>
                  <a:srgbClr val="474747"/>
                </a:solidFill>
                <a:latin typeface="Arial Black"/>
                <a:cs typeface="Arial Black"/>
              </a:rPr>
              <a:t>Discovery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66455" y="5497140"/>
            <a:ext cx="1477010" cy="920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950" spc="-10" dirty="0">
                <a:solidFill>
                  <a:srgbClr val="1EABD9"/>
                </a:solidFill>
                <a:latin typeface="Arial Black"/>
                <a:cs typeface="Arial Black"/>
              </a:rPr>
              <a:t>Principal </a:t>
            </a:r>
            <a:r>
              <a:rPr sz="1950" spc="-90" dirty="0">
                <a:solidFill>
                  <a:srgbClr val="1EABD9"/>
                </a:solidFill>
                <a:latin typeface="Arial Black"/>
                <a:cs typeface="Arial Black"/>
              </a:rPr>
              <a:t>Component </a:t>
            </a:r>
            <a:r>
              <a:rPr sz="1950" spc="-10" dirty="0">
                <a:solidFill>
                  <a:srgbClr val="1EABD9"/>
                </a:solidFill>
                <a:latin typeface="Arial Black"/>
                <a:cs typeface="Arial Black"/>
              </a:rPr>
              <a:t>Analysis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0725" y="5377853"/>
            <a:ext cx="1551940" cy="1144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Reducing</a:t>
            </a:r>
            <a:r>
              <a:rPr sz="1450" spc="-65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474747"/>
                </a:solidFill>
                <a:latin typeface="Verdana"/>
                <a:cs typeface="Verdana"/>
              </a:rPr>
              <a:t>data </a:t>
            </a: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dimensionality </a:t>
            </a:r>
            <a:r>
              <a:rPr sz="1450" dirty="0">
                <a:solidFill>
                  <a:srgbClr val="474747"/>
                </a:solidFill>
                <a:latin typeface="Verdana"/>
                <a:cs typeface="Verdana"/>
              </a:rPr>
              <a:t>while</a:t>
            </a:r>
            <a:r>
              <a:rPr sz="1450" spc="100" dirty="0">
                <a:solidFill>
                  <a:srgbClr val="474747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474747"/>
                </a:solidFill>
                <a:latin typeface="Verdana"/>
                <a:cs typeface="Verdana"/>
              </a:rPr>
              <a:t>preserving essential information.</a:t>
            </a:r>
            <a:endParaRPr sz="145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419" rIns="0" bIns="0" rtlCol="0">
            <a:spAutoFit/>
          </a:bodyPr>
          <a:lstStyle/>
          <a:p>
            <a:pPr marL="1582420">
              <a:lnSpc>
                <a:spcPct val="100000"/>
              </a:lnSpc>
              <a:spcBef>
                <a:spcPts val="95"/>
              </a:spcBef>
            </a:pPr>
            <a:r>
              <a:rPr sz="2450" spc="-105" dirty="0"/>
              <a:t>Unsupervised</a:t>
            </a:r>
            <a:r>
              <a:rPr sz="2450" spc="-65" dirty="0"/>
              <a:t> </a:t>
            </a:r>
            <a:r>
              <a:rPr sz="2450" spc="-40" dirty="0"/>
              <a:t>Learning</a:t>
            </a:r>
            <a:r>
              <a:rPr sz="2450" spc="-65" dirty="0"/>
              <a:t> </a:t>
            </a:r>
            <a:r>
              <a:rPr sz="2450" spc="-120" dirty="0"/>
              <a:t>Techniques</a:t>
            </a:r>
            <a:endParaRPr sz="2450"/>
          </a:p>
        </p:txBody>
      </p:sp>
      <p:grpSp>
        <p:nvGrpSpPr>
          <p:cNvPr id="17" name="object 17"/>
          <p:cNvGrpSpPr/>
          <p:nvPr/>
        </p:nvGrpSpPr>
        <p:grpSpPr>
          <a:xfrm>
            <a:off x="4845446" y="1779652"/>
            <a:ext cx="7468234" cy="4794885"/>
            <a:chOff x="4845446" y="1779652"/>
            <a:chExt cx="7468234" cy="4794885"/>
          </a:xfrm>
        </p:grpSpPr>
        <p:sp>
          <p:nvSpPr>
            <p:cNvPr id="18" name="object 18"/>
            <p:cNvSpPr/>
            <p:nvPr/>
          </p:nvSpPr>
          <p:spPr>
            <a:xfrm>
              <a:off x="4857871" y="3579773"/>
              <a:ext cx="3449954" cy="1193165"/>
            </a:xfrm>
            <a:custGeom>
              <a:avLst/>
              <a:gdLst/>
              <a:ahLst/>
              <a:cxnLst/>
              <a:rect l="l" t="t" r="r" b="b"/>
              <a:pathLst>
                <a:path w="3449954" h="1193164">
                  <a:moveTo>
                    <a:pt x="385198" y="596432"/>
                  </a:moveTo>
                  <a:lnTo>
                    <a:pt x="0" y="1192865"/>
                  </a:lnTo>
                  <a:lnTo>
                    <a:pt x="2871249" y="1192865"/>
                  </a:lnTo>
                  <a:lnTo>
                    <a:pt x="3449343" y="596622"/>
                  </a:lnTo>
                  <a:lnTo>
                    <a:pt x="2871040" y="0"/>
                  </a:lnTo>
                  <a:lnTo>
                    <a:pt x="1" y="1"/>
                  </a:lnTo>
                  <a:lnTo>
                    <a:pt x="385198" y="596432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7871" y="4176378"/>
              <a:ext cx="4806315" cy="2385695"/>
            </a:xfrm>
            <a:custGeom>
              <a:avLst/>
              <a:gdLst/>
              <a:ahLst/>
              <a:cxnLst/>
              <a:rect l="l" t="t" r="r" b="b"/>
              <a:pathLst>
                <a:path w="4806315" h="2385695">
                  <a:moveTo>
                    <a:pt x="385198" y="1789110"/>
                  </a:moveTo>
                  <a:lnTo>
                    <a:pt x="0" y="2385542"/>
                  </a:lnTo>
                  <a:lnTo>
                    <a:pt x="2019464" y="2385540"/>
                  </a:lnTo>
                  <a:lnTo>
                    <a:pt x="2069148" y="2384870"/>
                  </a:lnTo>
                  <a:lnTo>
                    <a:pt x="2118667" y="2382865"/>
                  </a:lnTo>
                  <a:lnTo>
                    <a:pt x="2167995" y="2379537"/>
                  </a:lnTo>
                  <a:lnTo>
                    <a:pt x="2217109" y="2374895"/>
                  </a:lnTo>
                  <a:lnTo>
                    <a:pt x="2265985" y="2368950"/>
                  </a:lnTo>
                  <a:lnTo>
                    <a:pt x="2314599" y="2361712"/>
                  </a:lnTo>
                  <a:lnTo>
                    <a:pt x="2362926" y="2353191"/>
                  </a:lnTo>
                  <a:lnTo>
                    <a:pt x="2410942" y="2343397"/>
                  </a:lnTo>
                  <a:lnTo>
                    <a:pt x="2458623" y="2332341"/>
                  </a:lnTo>
                  <a:lnTo>
                    <a:pt x="2505946" y="2320033"/>
                  </a:lnTo>
                  <a:lnTo>
                    <a:pt x="2552885" y="2306482"/>
                  </a:lnTo>
                  <a:lnTo>
                    <a:pt x="2599416" y="2291700"/>
                  </a:lnTo>
                  <a:lnTo>
                    <a:pt x="2645516" y="2275697"/>
                  </a:lnTo>
                  <a:lnTo>
                    <a:pt x="2691161" y="2258482"/>
                  </a:lnTo>
                  <a:lnTo>
                    <a:pt x="2736325" y="2240066"/>
                  </a:lnTo>
                  <a:lnTo>
                    <a:pt x="2780985" y="2220460"/>
                  </a:lnTo>
                  <a:lnTo>
                    <a:pt x="2825118" y="2199673"/>
                  </a:lnTo>
                  <a:lnTo>
                    <a:pt x="2868697" y="2177715"/>
                  </a:lnTo>
                  <a:lnTo>
                    <a:pt x="2911701" y="2154598"/>
                  </a:lnTo>
                  <a:lnTo>
                    <a:pt x="2954103" y="2130330"/>
                  </a:lnTo>
                  <a:lnTo>
                    <a:pt x="2995881" y="2104923"/>
                  </a:lnTo>
                  <a:lnTo>
                    <a:pt x="3037009" y="2078386"/>
                  </a:lnTo>
                  <a:lnTo>
                    <a:pt x="3077464" y="2050731"/>
                  </a:lnTo>
                  <a:lnTo>
                    <a:pt x="3117222" y="2021966"/>
                  </a:lnTo>
                  <a:lnTo>
                    <a:pt x="3156259" y="1992102"/>
                  </a:lnTo>
                  <a:lnTo>
                    <a:pt x="3194549" y="1961150"/>
                  </a:lnTo>
                  <a:lnTo>
                    <a:pt x="3232070" y="1929120"/>
                  </a:lnTo>
                  <a:lnTo>
                    <a:pt x="3268797" y="1896021"/>
                  </a:lnTo>
                  <a:lnTo>
                    <a:pt x="3304705" y="1861865"/>
                  </a:lnTo>
                  <a:lnTo>
                    <a:pt x="3339771" y="1826661"/>
                  </a:lnTo>
                  <a:lnTo>
                    <a:pt x="4342356" y="792604"/>
                  </a:lnTo>
                  <a:lnTo>
                    <a:pt x="4380197" y="756605"/>
                  </a:lnTo>
                  <a:lnTo>
                    <a:pt x="4420549" y="723984"/>
                  </a:lnTo>
                  <a:lnTo>
                    <a:pt x="4463182" y="694837"/>
                  </a:lnTo>
                  <a:lnTo>
                    <a:pt x="4507868" y="669261"/>
                  </a:lnTo>
                  <a:lnTo>
                    <a:pt x="4554377" y="647354"/>
                  </a:lnTo>
                  <a:lnTo>
                    <a:pt x="4602480" y="629213"/>
                  </a:lnTo>
                  <a:lnTo>
                    <a:pt x="4651948" y="614933"/>
                  </a:lnTo>
                  <a:lnTo>
                    <a:pt x="4702551" y="604614"/>
                  </a:lnTo>
                  <a:lnTo>
                    <a:pt x="4754060" y="598351"/>
                  </a:lnTo>
                  <a:lnTo>
                    <a:pt x="4806246" y="596242"/>
                  </a:lnTo>
                  <a:lnTo>
                    <a:pt x="4805869" y="596242"/>
                  </a:lnTo>
                  <a:lnTo>
                    <a:pt x="4756176" y="595571"/>
                  </a:lnTo>
                  <a:lnTo>
                    <a:pt x="4706649" y="593566"/>
                  </a:lnTo>
                  <a:lnTo>
                    <a:pt x="4657312" y="590237"/>
                  </a:lnTo>
                  <a:lnTo>
                    <a:pt x="4608189" y="585593"/>
                  </a:lnTo>
                  <a:lnTo>
                    <a:pt x="4559305" y="579646"/>
                  </a:lnTo>
                  <a:lnTo>
                    <a:pt x="4510683" y="572406"/>
                  </a:lnTo>
                  <a:lnTo>
                    <a:pt x="4462348" y="563882"/>
                  </a:lnTo>
                  <a:lnTo>
                    <a:pt x="4414324" y="554085"/>
                  </a:lnTo>
                  <a:lnTo>
                    <a:pt x="4366635" y="543025"/>
                  </a:lnTo>
                  <a:lnTo>
                    <a:pt x="4319305" y="530712"/>
                  </a:lnTo>
                  <a:lnTo>
                    <a:pt x="4272359" y="517157"/>
                  </a:lnTo>
                  <a:lnTo>
                    <a:pt x="4225820" y="502370"/>
                  </a:lnTo>
                  <a:lnTo>
                    <a:pt x="4179713" y="486362"/>
                  </a:lnTo>
                  <a:lnTo>
                    <a:pt x="4134062" y="469141"/>
                  </a:lnTo>
                  <a:lnTo>
                    <a:pt x="4088891" y="450719"/>
                  </a:lnTo>
                  <a:lnTo>
                    <a:pt x="4044225" y="431106"/>
                  </a:lnTo>
                  <a:lnTo>
                    <a:pt x="4000086" y="410312"/>
                  </a:lnTo>
                  <a:lnTo>
                    <a:pt x="3956501" y="388347"/>
                  </a:lnTo>
                  <a:lnTo>
                    <a:pt x="3913492" y="365222"/>
                  </a:lnTo>
                  <a:lnTo>
                    <a:pt x="3871085" y="340947"/>
                  </a:lnTo>
                  <a:lnTo>
                    <a:pt x="3829302" y="315531"/>
                  </a:lnTo>
                  <a:lnTo>
                    <a:pt x="3788169" y="288986"/>
                  </a:lnTo>
                  <a:lnTo>
                    <a:pt x="3747710" y="261321"/>
                  </a:lnTo>
                  <a:lnTo>
                    <a:pt x="3707948" y="232547"/>
                  </a:lnTo>
                  <a:lnTo>
                    <a:pt x="3668908" y="202674"/>
                  </a:lnTo>
                  <a:lnTo>
                    <a:pt x="3630615" y="171712"/>
                  </a:lnTo>
                  <a:lnTo>
                    <a:pt x="3593091" y="139672"/>
                  </a:lnTo>
                  <a:lnTo>
                    <a:pt x="3556362" y="106563"/>
                  </a:lnTo>
                  <a:lnTo>
                    <a:pt x="3520452" y="72396"/>
                  </a:lnTo>
                  <a:lnTo>
                    <a:pt x="3485384" y="37181"/>
                  </a:lnTo>
                  <a:lnTo>
                    <a:pt x="3449345" y="0"/>
                  </a:lnTo>
                  <a:lnTo>
                    <a:pt x="2483356" y="996312"/>
                  </a:lnTo>
                  <a:lnTo>
                    <a:pt x="2445515" y="1032311"/>
                  </a:lnTo>
                  <a:lnTo>
                    <a:pt x="2405163" y="1064932"/>
                  </a:lnTo>
                  <a:lnTo>
                    <a:pt x="2362530" y="1094079"/>
                  </a:lnTo>
                  <a:lnTo>
                    <a:pt x="2317844" y="1119655"/>
                  </a:lnTo>
                  <a:lnTo>
                    <a:pt x="2271334" y="1141562"/>
                  </a:lnTo>
                  <a:lnTo>
                    <a:pt x="2223231" y="1159704"/>
                  </a:lnTo>
                  <a:lnTo>
                    <a:pt x="2173764" y="1173983"/>
                  </a:lnTo>
                  <a:lnTo>
                    <a:pt x="2123160" y="1184303"/>
                  </a:lnTo>
                  <a:lnTo>
                    <a:pt x="2071651" y="1190565"/>
                  </a:lnTo>
                  <a:lnTo>
                    <a:pt x="2019464" y="1192675"/>
                  </a:lnTo>
                  <a:lnTo>
                    <a:pt x="1" y="1192680"/>
                  </a:lnTo>
                  <a:lnTo>
                    <a:pt x="385198" y="1789110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7871" y="1792078"/>
              <a:ext cx="7443470" cy="2982595"/>
            </a:xfrm>
            <a:custGeom>
              <a:avLst/>
              <a:gdLst/>
              <a:ahLst/>
              <a:cxnLst/>
              <a:rect l="l" t="t" r="r" b="b"/>
              <a:pathLst>
                <a:path w="7443470" h="2982595">
                  <a:moveTo>
                    <a:pt x="4807414" y="2982163"/>
                  </a:moveTo>
                  <a:lnTo>
                    <a:pt x="4757722" y="2981492"/>
                  </a:lnTo>
                  <a:lnTo>
                    <a:pt x="4708195" y="2979487"/>
                  </a:lnTo>
                  <a:lnTo>
                    <a:pt x="4658858" y="2976158"/>
                  </a:lnTo>
                  <a:lnTo>
                    <a:pt x="4609735" y="2971514"/>
                  </a:lnTo>
                  <a:lnTo>
                    <a:pt x="4560851" y="2965567"/>
                  </a:lnTo>
                  <a:lnTo>
                    <a:pt x="4512229" y="2958326"/>
                  </a:lnTo>
                  <a:lnTo>
                    <a:pt x="4463894" y="2949802"/>
                  </a:lnTo>
                  <a:lnTo>
                    <a:pt x="4415870" y="2940005"/>
                  </a:lnTo>
                  <a:lnTo>
                    <a:pt x="4368181" y="2928945"/>
                  </a:lnTo>
                  <a:lnTo>
                    <a:pt x="4320851" y="2916633"/>
                  </a:lnTo>
                  <a:lnTo>
                    <a:pt x="4273905" y="2903078"/>
                  </a:lnTo>
                  <a:lnTo>
                    <a:pt x="4227366" y="2888291"/>
                  </a:lnTo>
                  <a:lnTo>
                    <a:pt x="4181259" y="2872282"/>
                  </a:lnTo>
                  <a:lnTo>
                    <a:pt x="4135608" y="2855062"/>
                  </a:lnTo>
                  <a:lnTo>
                    <a:pt x="4090437" y="2836640"/>
                  </a:lnTo>
                  <a:lnTo>
                    <a:pt x="4045770" y="2817027"/>
                  </a:lnTo>
                  <a:lnTo>
                    <a:pt x="4001632" y="2796233"/>
                  </a:lnTo>
                  <a:lnTo>
                    <a:pt x="3958047" y="2774268"/>
                  </a:lnTo>
                  <a:lnTo>
                    <a:pt x="3915038" y="2751143"/>
                  </a:lnTo>
                  <a:lnTo>
                    <a:pt x="3872631" y="2726867"/>
                  </a:lnTo>
                  <a:lnTo>
                    <a:pt x="3830848" y="2701452"/>
                  </a:lnTo>
                  <a:lnTo>
                    <a:pt x="3789715" y="2674907"/>
                  </a:lnTo>
                  <a:lnTo>
                    <a:pt x="3749256" y="2647242"/>
                  </a:lnTo>
                  <a:lnTo>
                    <a:pt x="3709494" y="2618468"/>
                  </a:lnTo>
                  <a:lnTo>
                    <a:pt x="3670454" y="2588595"/>
                  </a:lnTo>
                  <a:lnTo>
                    <a:pt x="3632160" y="2557633"/>
                  </a:lnTo>
                  <a:lnTo>
                    <a:pt x="3594637" y="2525592"/>
                  </a:lnTo>
                  <a:lnTo>
                    <a:pt x="3557908" y="2492483"/>
                  </a:lnTo>
                  <a:lnTo>
                    <a:pt x="3521997" y="2458316"/>
                  </a:lnTo>
                  <a:lnTo>
                    <a:pt x="3486930" y="2423102"/>
                  </a:lnTo>
                  <a:lnTo>
                    <a:pt x="2484862" y="1389291"/>
                  </a:lnTo>
                  <a:lnTo>
                    <a:pt x="2447019" y="1353281"/>
                  </a:lnTo>
                  <a:lnTo>
                    <a:pt x="2406664" y="1320649"/>
                  </a:lnTo>
                  <a:lnTo>
                    <a:pt x="2364026" y="1291493"/>
                  </a:lnTo>
                  <a:lnTo>
                    <a:pt x="2319335" y="1265909"/>
                  </a:lnTo>
                  <a:lnTo>
                    <a:pt x="2272820" y="1243994"/>
                  </a:lnTo>
                  <a:lnTo>
                    <a:pt x="2224709" y="1225847"/>
                  </a:lnTo>
                  <a:lnTo>
                    <a:pt x="2175234" y="1211563"/>
                  </a:lnTo>
                  <a:lnTo>
                    <a:pt x="2124622" y="1201240"/>
                  </a:lnTo>
                  <a:lnTo>
                    <a:pt x="2073104" y="1194975"/>
                  </a:lnTo>
                  <a:lnTo>
                    <a:pt x="2020908" y="1192865"/>
                  </a:lnTo>
                  <a:lnTo>
                    <a:pt x="0" y="1192864"/>
                  </a:lnTo>
                  <a:lnTo>
                    <a:pt x="385198" y="596431"/>
                  </a:lnTo>
                  <a:lnTo>
                    <a:pt x="1" y="0"/>
                  </a:lnTo>
                  <a:lnTo>
                    <a:pt x="2020908" y="0"/>
                  </a:lnTo>
                  <a:lnTo>
                    <a:pt x="2070601" y="670"/>
                  </a:lnTo>
                  <a:lnTo>
                    <a:pt x="2120128" y="2675"/>
                  </a:lnTo>
                  <a:lnTo>
                    <a:pt x="2169465" y="6005"/>
                  </a:lnTo>
                  <a:lnTo>
                    <a:pt x="2218588" y="10648"/>
                  </a:lnTo>
                  <a:lnTo>
                    <a:pt x="2267472" y="16595"/>
                  </a:lnTo>
                  <a:lnTo>
                    <a:pt x="2316094" y="23836"/>
                  </a:lnTo>
                  <a:lnTo>
                    <a:pt x="2364429" y="32360"/>
                  </a:lnTo>
                  <a:lnTo>
                    <a:pt x="2412453" y="42157"/>
                  </a:lnTo>
                  <a:lnTo>
                    <a:pt x="2460142" y="53217"/>
                  </a:lnTo>
                  <a:lnTo>
                    <a:pt x="2507472" y="65529"/>
                  </a:lnTo>
                  <a:lnTo>
                    <a:pt x="2554418" y="79084"/>
                  </a:lnTo>
                  <a:lnTo>
                    <a:pt x="2600957" y="93871"/>
                  </a:lnTo>
                  <a:lnTo>
                    <a:pt x="2647064" y="109880"/>
                  </a:lnTo>
                  <a:lnTo>
                    <a:pt x="2692715" y="127100"/>
                  </a:lnTo>
                  <a:lnTo>
                    <a:pt x="2737886" y="145522"/>
                  </a:lnTo>
                  <a:lnTo>
                    <a:pt x="2782552" y="165135"/>
                  </a:lnTo>
                  <a:lnTo>
                    <a:pt x="2826690" y="185930"/>
                  </a:lnTo>
                  <a:lnTo>
                    <a:pt x="2870276" y="207894"/>
                  </a:lnTo>
                  <a:lnTo>
                    <a:pt x="2913284" y="231019"/>
                  </a:lnTo>
                  <a:lnTo>
                    <a:pt x="2955692" y="255295"/>
                  </a:lnTo>
                  <a:lnTo>
                    <a:pt x="2997474" y="280710"/>
                  </a:lnTo>
                  <a:lnTo>
                    <a:pt x="3038607" y="307256"/>
                  </a:lnTo>
                  <a:lnTo>
                    <a:pt x="3079067" y="334920"/>
                  </a:lnTo>
                  <a:lnTo>
                    <a:pt x="3118829" y="363694"/>
                  </a:lnTo>
                  <a:lnTo>
                    <a:pt x="3157868" y="393568"/>
                  </a:lnTo>
                  <a:lnTo>
                    <a:pt x="3196162" y="424529"/>
                  </a:lnTo>
                  <a:lnTo>
                    <a:pt x="3233686" y="456570"/>
                  </a:lnTo>
                  <a:lnTo>
                    <a:pt x="3270415" y="489679"/>
                  </a:lnTo>
                  <a:lnTo>
                    <a:pt x="3306325" y="523846"/>
                  </a:lnTo>
                  <a:lnTo>
                    <a:pt x="3341393" y="559061"/>
                  </a:lnTo>
                  <a:lnTo>
                    <a:pt x="4343461" y="1592871"/>
                  </a:lnTo>
                  <a:lnTo>
                    <a:pt x="4381303" y="1628881"/>
                  </a:lnTo>
                  <a:lnTo>
                    <a:pt x="4421658" y="1661513"/>
                  </a:lnTo>
                  <a:lnTo>
                    <a:pt x="4464296" y="1690670"/>
                  </a:lnTo>
                  <a:lnTo>
                    <a:pt x="4508987" y="1716254"/>
                  </a:lnTo>
                  <a:lnTo>
                    <a:pt x="4555503" y="1738168"/>
                  </a:lnTo>
                  <a:lnTo>
                    <a:pt x="4603613" y="1756316"/>
                  </a:lnTo>
                  <a:lnTo>
                    <a:pt x="4653088" y="1770599"/>
                  </a:lnTo>
                  <a:lnTo>
                    <a:pt x="4703700" y="1780922"/>
                  </a:lnTo>
                  <a:lnTo>
                    <a:pt x="4755218" y="1787187"/>
                  </a:lnTo>
                  <a:lnTo>
                    <a:pt x="4807414" y="1789297"/>
                  </a:lnTo>
                  <a:lnTo>
                    <a:pt x="7057787" y="1787685"/>
                  </a:lnTo>
                  <a:lnTo>
                    <a:pt x="7442984" y="2384116"/>
                  </a:lnTo>
                  <a:lnTo>
                    <a:pt x="7057786" y="2980549"/>
                  </a:lnTo>
                  <a:lnTo>
                    <a:pt x="7009885" y="2980551"/>
                  </a:lnTo>
                  <a:lnTo>
                    <a:pt x="6961535" y="2980558"/>
                  </a:lnTo>
                  <a:lnTo>
                    <a:pt x="6912757" y="2980570"/>
                  </a:lnTo>
                  <a:lnTo>
                    <a:pt x="6863572" y="2980586"/>
                  </a:lnTo>
                  <a:lnTo>
                    <a:pt x="6814002" y="2980606"/>
                  </a:lnTo>
                  <a:lnTo>
                    <a:pt x="6764069" y="2980630"/>
                  </a:lnTo>
                  <a:lnTo>
                    <a:pt x="6713793" y="2980658"/>
                  </a:lnTo>
                  <a:lnTo>
                    <a:pt x="6663195" y="2980689"/>
                  </a:lnTo>
                  <a:lnTo>
                    <a:pt x="6612297" y="2980724"/>
                  </a:lnTo>
                  <a:lnTo>
                    <a:pt x="6561121" y="2980761"/>
                  </a:lnTo>
                  <a:lnTo>
                    <a:pt x="6509687" y="2980801"/>
                  </a:lnTo>
                  <a:lnTo>
                    <a:pt x="6458018" y="2980843"/>
                  </a:lnTo>
                  <a:lnTo>
                    <a:pt x="6406133" y="2980888"/>
                  </a:lnTo>
                  <a:lnTo>
                    <a:pt x="6354055" y="2980935"/>
                  </a:lnTo>
                  <a:lnTo>
                    <a:pt x="6301805" y="2980983"/>
                  </a:lnTo>
                  <a:lnTo>
                    <a:pt x="6249403" y="2981034"/>
                  </a:lnTo>
                  <a:lnTo>
                    <a:pt x="6196873" y="2981085"/>
                  </a:lnTo>
                  <a:lnTo>
                    <a:pt x="6144234" y="2981138"/>
                  </a:lnTo>
                  <a:lnTo>
                    <a:pt x="6091508" y="2981192"/>
                  </a:lnTo>
                  <a:lnTo>
                    <a:pt x="6038716" y="2981246"/>
                  </a:lnTo>
                  <a:lnTo>
                    <a:pt x="5985880" y="2981301"/>
                  </a:lnTo>
                  <a:lnTo>
                    <a:pt x="5933021" y="2981356"/>
                  </a:lnTo>
                  <a:lnTo>
                    <a:pt x="5880160" y="2981411"/>
                  </a:lnTo>
                  <a:lnTo>
                    <a:pt x="5827319" y="2981465"/>
                  </a:lnTo>
                  <a:lnTo>
                    <a:pt x="5774519" y="2981520"/>
                  </a:lnTo>
                  <a:lnTo>
                    <a:pt x="5721781" y="2981573"/>
                  </a:lnTo>
                  <a:lnTo>
                    <a:pt x="5669126" y="2981626"/>
                  </a:lnTo>
                  <a:lnTo>
                    <a:pt x="5616576" y="2981678"/>
                  </a:lnTo>
                  <a:lnTo>
                    <a:pt x="5564153" y="2981728"/>
                  </a:lnTo>
                  <a:lnTo>
                    <a:pt x="5511876" y="2981776"/>
                  </a:lnTo>
                  <a:lnTo>
                    <a:pt x="5459769" y="2981823"/>
                  </a:lnTo>
                  <a:lnTo>
                    <a:pt x="5407851" y="2981868"/>
                  </a:lnTo>
                  <a:lnTo>
                    <a:pt x="5356145" y="2981910"/>
                  </a:lnTo>
                  <a:lnTo>
                    <a:pt x="5304671" y="2981950"/>
                  </a:lnTo>
                  <a:lnTo>
                    <a:pt x="5253451" y="2981988"/>
                  </a:lnTo>
                  <a:lnTo>
                    <a:pt x="5202506" y="2982022"/>
                  </a:lnTo>
                  <a:lnTo>
                    <a:pt x="5151858" y="2982053"/>
                  </a:lnTo>
                  <a:lnTo>
                    <a:pt x="5101528" y="2982081"/>
                  </a:lnTo>
                  <a:lnTo>
                    <a:pt x="5051537" y="2982105"/>
                  </a:lnTo>
                  <a:lnTo>
                    <a:pt x="5001906" y="2982125"/>
                  </a:lnTo>
                  <a:lnTo>
                    <a:pt x="4952657" y="2982141"/>
                  </a:lnTo>
                  <a:lnTo>
                    <a:pt x="4903812" y="2982153"/>
                  </a:lnTo>
                  <a:lnTo>
                    <a:pt x="4855390" y="2982160"/>
                  </a:lnTo>
                  <a:lnTo>
                    <a:pt x="4807414" y="2982163"/>
                  </a:lnTo>
                  <a:close/>
                </a:path>
              </a:pathLst>
            </a:custGeom>
            <a:ln w="248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512754" y="4123733"/>
              <a:ext cx="337185" cy="337185"/>
            </a:xfrm>
            <a:custGeom>
              <a:avLst/>
              <a:gdLst/>
              <a:ahLst/>
              <a:cxnLst/>
              <a:rect l="l" t="t" r="r" b="b"/>
              <a:pathLst>
                <a:path w="337184" h="337185">
                  <a:moveTo>
                    <a:pt x="155497" y="310996"/>
                  </a:moveTo>
                  <a:lnTo>
                    <a:pt x="204647" y="303069"/>
                  </a:lnTo>
                  <a:lnTo>
                    <a:pt x="247332" y="280994"/>
                  </a:lnTo>
                  <a:lnTo>
                    <a:pt x="280993" y="247333"/>
                  </a:lnTo>
                  <a:lnTo>
                    <a:pt x="303068" y="204648"/>
                  </a:lnTo>
                  <a:lnTo>
                    <a:pt x="310995" y="155498"/>
                  </a:lnTo>
                  <a:lnTo>
                    <a:pt x="303068" y="106348"/>
                  </a:lnTo>
                  <a:lnTo>
                    <a:pt x="280993" y="63662"/>
                  </a:lnTo>
                  <a:lnTo>
                    <a:pt x="247332" y="30001"/>
                  </a:lnTo>
                  <a:lnTo>
                    <a:pt x="204647" y="7927"/>
                  </a:lnTo>
                  <a:lnTo>
                    <a:pt x="155497" y="0"/>
                  </a:lnTo>
                  <a:lnTo>
                    <a:pt x="106348" y="7927"/>
                  </a:lnTo>
                  <a:lnTo>
                    <a:pt x="63663" y="30001"/>
                  </a:lnTo>
                  <a:lnTo>
                    <a:pt x="30002" y="63662"/>
                  </a:lnTo>
                  <a:lnTo>
                    <a:pt x="7927" y="106348"/>
                  </a:lnTo>
                  <a:lnTo>
                    <a:pt x="0" y="155498"/>
                  </a:lnTo>
                  <a:lnTo>
                    <a:pt x="7927" y="204648"/>
                  </a:lnTo>
                  <a:lnTo>
                    <a:pt x="30002" y="247333"/>
                  </a:lnTo>
                  <a:lnTo>
                    <a:pt x="63663" y="280994"/>
                  </a:lnTo>
                  <a:lnTo>
                    <a:pt x="106348" y="303069"/>
                  </a:lnTo>
                  <a:lnTo>
                    <a:pt x="155497" y="310996"/>
                  </a:lnTo>
                  <a:close/>
                </a:path>
                <a:path w="337184" h="337185">
                  <a:moveTo>
                    <a:pt x="265378" y="265384"/>
                  </a:moveTo>
                  <a:lnTo>
                    <a:pt x="336905" y="336913"/>
                  </a:lnTo>
                </a:path>
                <a:path w="337184" h="337185">
                  <a:moveTo>
                    <a:pt x="155505" y="166903"/>
                  </a:moveTo>
                  <a:lnTo>
                    <a:pt x="149205" y="166903"/>
                  </a:lnTo>
                  <a:lnTo>
                    <a:pt x="144098" y="161796"/>
                  </a:lnTo>
                  <a:lnTo>
                    <a:pt x="144098" y="155498"/>
                  </a:lnTo>
                  <a:lnTo>
                    <a:pt x="144098" y="149199"/>
                  </a:lnTo>
                  <a:lnTo>
                    <a:pt x="149205" y="144094"/>
                  </a:lnTo>
                  <a:lnTo>
                    <a:pt x="155505" y="144094"/>
                  </a:lnTo>
                </a:path>
                <a:path w="337184" h="337185">
                  <a:moveTo>
                    <a:pt x="155510" y="166903"/>
                  </a:moveTo>
                  <a:lnTo>
                    <a:pt x="161810" y="166903"/>
                  </a:lnTo>
                  <a:lnTo>
                    <a:pt x="166914" y="161796"/>
                  </a:lnTo>
                  <a:lnTo>
                    <a:pt x="166914" y="155498"/>
                  </a:lnTo>
                  <a:lnTo>
                    <a:pt x="166914" y="149199"/>
                  </a:lnTo>
                  <a:lnTo>
                    <a:pt x="161810" y="144094"/>
                  </a:lnTo>
                  <a:lnTo>
                    <a:pt x="155510" y="144094"/>
                  </a:lnTo>
                </a:path>
                <a:path w="337184" h="337185">
                  <a:moveTo>
                    <a:pt x="63759" y="166903"/>
                  </a:moveTo>
                  <a:lnTo>
                    <a:pt x="57459" y="166903"/>
                  </a:lnTo>
                  <a:lnTo>
                    <a:pt x="52354" y="161796"/>
                  </a:lnTo>
                  <a:lnTo>
                    <a:pt x="52354" y="155498"/>
                  </a:lnTo>
                  <a:lnTo>
                    <a:pt x="52354" y="149199"/>
                  </a:lnTo>
                  <a:lnTo>
                    <a:pt x="57459" y="144094"/>
                  </a:lnTo>
                  <a:lnTo>
                    <a:pt x="63759" y="144094"/>
                  </a:lnTo>
                </a:path>
                <a:path w="337184" h="337185">
                  <a:moveTo>
                    <a:pt x="63764" y="166903"/>
                  </a:moveTo>
                  <a:lnTo>
                    <a:pt x="70063" y="166903"/>
                  </a:lnTo>
                  <a:lnTo>
                    <a:pt x="75170" y="161796"/>
                  </a:lnTo>
                  <a:lnTo>
                    <a:pt x="75170" y="155498"/>
                  </a:lnTo>
                  <a:lnTo>
                    <a:pt x="75170" y="149199"/>
                  </a:lnTo>
                  <a:lnTo>
                    <a:pt x="70063" y="144094"/>
                  </a:lnTo>
                  <a:lnTo>
                    <a:pt x="63764" y="144094"/>
                  </a:lnTo>
                </a:path>
                <a:path w="337184" h="337185">
                  <a:moveTo>
                    <a:pt x="247249" y="166903"/>
                  </a:moveTo>
                  <a:lnTo>
                    <a:pt x="240951" y="166903"/>
                  </a:lnTo>
                  <a:lnTo>
                    <a:pt x="235844" y="161796"/>
                  </a:lnTo>
                  <a:lnTo>
                    <a:pt x="235844" y="155498"/>
                  </a:lnTo>
                  <a:lnTo>
                    <a:pt x="235844" y="149199"/>
                  </a:lnTo>
                  <a:lnTo>
                    <a:pt x="240951" y="144094"/>
                  </a:lnTo>
                  <a:lnTo>
                    <a:pt x="247249" y="144094"/>
                  </a:lnTo>
                </a:path>
                <a:path w="337184" h="337185">
                  <a:moveTo>
                    <a:pt x="247256" y="166903"/>
                  </a:moveTo>
                  <a:lnTo>
                    <a:pt x="253553" y="166903"/>
                  </a:lnTo>
                  <a:lnTo>
                    <a:pt x="258660" y="161796"/>
                  </a:lnTo>
                  <a:lnTo>
                    <a:pt x="258660" y="155498"/>
                  </a:lnTo>
                  <a:lnTo>
                    <a:pt x="258660" y="149199"/>
                  </a:lnTo>
                  <a:lnTo>
                    <a:pt x="253553" y="144094"/>
                  </a:lnTo>
                  <a:lnTo>
                    <a:pt x="247256" y="144094"/>
                  </a:lnTo>
                </a:path>
                <a:path w="337184" h="337185">
                  <a:moveTo>
                    <a:pt x="106379" y="236032"/>
                  </a:moveTo>
                  <a:lnTo>
                    <a:pt x="100079" y="236032"/>
                  </a:lnTo>
                  <a:lnTo>
                    <a:pt x="94972" y="230925"/>
                  </a:lnTo>
                  <a:lnTo>
                    <a:pt x="94972" y="224627"/>
                  </a:lnTo>
                  <a:lnTo>
                    <a:pt x="94972" y="218328"/>
                  </a:lnTo>
                  <a:lnTo>
                    <a:pt x="100079" y="213221"/>
                  </a:lnTo>
                  <a:lnTo>
                    <a:pt x="106379" y="213221"/>
                  </a:lnTo>
                </a:path>
                <a:path w="337184" h="337185">
                  <a:moveTo>
                    <a:pt x="106371" y="236032"/>
                  </a:moveTo>
                  <a:lnTo>
                    <a:pt x="112671" y="236032"/>
                  </a:lnTo>
                  <a:lnTo>
                    <a:pt x="117776" y="230925"/>
                  </a:lnTo>
                  <a:lnTo>
                    <a:pt x="117776" y="224627"/>
                  </a:lnTo>
                  <a:lnTo>
                    <a:pt x="117776" y="218328"/>
                  </a:lnTo>
                  <a:lnTo>
                    <a:pt x="112671" y="213221"/>
                  </a:lnTo>
                  <a:lnTo>
                    <a:pt x="106371" y="213221"/>
                  </a:lnTo>
                </a:path>
                <a:path w="337184" h="337185">
                  <a:moveTo>
                    <a:pt x="106379" y="97774"/>
                  </a:moveTo>
                  <a:lnTo>
                    <a:pt x="100079" y="97774"/>
                  </a:lnTo>
                  <a:lnTo>
                    <a:pt x="94972" y="92669"/>
                  </a:lnTo>
                  <a:lnTo>
                    <a:pt x="94972" y="86369"/>
                  </a:lnTo>
                  <a:lnTo>
                    <a:pt x="94972" y="80070"/>
                  </a:lnTo>
                  <a:lnTo>
                    <a:pt x="100079" y="74965"/>
                  </a:lnTo>
                  <a:lnTo>
                    <a:pt x="106379" y="74965"/>
                  </a:lnTo>
                </a:path>
                <a:path w="337184" h="337185">
                  <a:moveTo>
                    <a:pt x="106371" y="97774"/>
                  </a:moveTo>
                  <a:lnTo>
                    <a:pt x="112671" y="97774"/>
                  </a:lnTo>
                  <a:lnTo>
                    <a:pt x="117776" y="92669"/>
                  </a:lnTo>
                  <a:lnTo>
                    <a:pt x="117776" y="86369"/>
                  </a:lnTo>
                  <a:lnTo>
                    <a:pt x="117776" y="80070"/>
                  </a:lnTo>
                  <a:lnTo>
                    <a:pt x="112671" y="74965"/>
                  </a:lnTo>
                  <a:lnTo>
                    <a:pt x="106371" y="74965"/>
                  </a:lnTo>
                </a:path>
                <a:path w="337184" h="337185">
                  <a:moveTo>
                    <a:pt x="204619" y="236032"/>
                  </a:moveTo>
                  <a:lnTo>
                    <a:pt x="198319" y="236032"/>
                  </a:lnTo>
                  <a:lnTo>
                    <a:pt x="193214" y="230925"/>
                  </a:lnTo>
                  <a:lnTo>
                    <a:pt x="193214" y="224627"/>
                  </a:lnTo>
                  <a:lnTo>
                    <a:pt x="193214" y="218328"/>
                  </a:lnTo>
                  <a:lnTo>
                    <a:pt x="198319" y="213221"/>
                  </a:lnTo>
                  <a:lnTo>
                    <a:pt x="204619" y="213221"/>
                  </a:lnTo>
                </a:path>
                <a:path w="337184" h="337185">
                  <a:moveTo>
                    <a:pt x="204621" y="236032"/>
                  </a:moveTo>
                  <a:lnTo>
                    <a:pt x="210921" y="236032"/>
                  </a:lnTo>
                  <a:lnTo>
                    <a:pt x="216025" y="230925"/>
                  </a:lnTo>
                  <a:lnTo>
                    <a:pt x="216025" y="224627"/>
                  </a:lnTo>
                  <a:lnTo>
                    <a:pt x="216025" y="218328"/>
                  </a:lnTo>
                  <a:lnTo>
                    <a:pt x="210921" y="213221"/>
                  </a:lnTo>
                  <a:lnTo>
                    <a:pt x="204621" y="213221"/>
                  </a:lnTo>
                </a:path>
                <a:path w="337184" h="337185">
                  <a:moveTo>
                    <a:pt x="204619" y="97774"/>
                  </a:moveTo>
                  <a:lnTo>
                    <a:pt x="198319" y="97774"/>
                  </a:lnTo>
                  <a:lnTo>
                    <a:pt x="193214" y="92669"/>
                  </a:lnTo>
                  <a:lnTo>
                    <a:pt x="193214" y="86369"/>
                  </a:lnTo>
                  <a:lnTo>
                    <a:pt x="193214" y="80070"/>
                  </a:lnTo>
                  <a:lnTo>
                    <a:pt x="198319" y="74965"/>
                  </a:lnTo>
                  <a:lnTo>
                    <a:pt x="204619" y="74965"/>
                  </a:lnTo>
                </a:path>
                <a:path w="337184" h="337185">
                  <a:moveTo>
                    <a:pt x="204621" y="97774"/>
                  </a:moveTo>
                  <a:lnTo>
                    <a:pt x="210921" y="97774"/>
                  </a:lnTo>
                  <a:lnTo>
                    <a:pt x="216025" y="92669"/>
                  </a:lnTo>
                  <a:lnTo>
                    <a:pt x="216025" y="86369"/>
                  </a:lnTo>
                  <a:lnTo>
                    <a:pt x="216025" y="80070"/>
                  </a:lnTo>
                  <a:lnTo>
                    <a:pt x="210921" y="74965"/>
                  </a:lnTo>
                  <a:lnTo>
                    <a:pt x="204621" y="74965"/>
                  </a:lnTo>
                </a:path>
              </a:pathLst>
            </a:custGeom>
            <a:ln w="24851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9607" y="3891071"/>
              <a:ext cx="233862" cy="23386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86001" y="4183688"/>
              <a:ext cx="228974" cy="2338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86663" y="2486590"/>
            <a:ext cx="1657985" cy="2368550"/>
          </a:xfrm>
          <a:custGeom>
            <a:avLst/>
            <a:gdLst/>
            <a:ahLst/>
            <a:cxnLst/>
            <a:rect l="l" t="t" r="r" b="b"/>
            <a:pathLst>
              <a:path w="1657984" h="2368550">
                <a:moveTo>
                  <a:pt x="1657721" y="2368174"/>
                </a:moveTo>
                <a:lnTo>
                  <a:pt x="0" y="2368174"/>
                </a:lnTo>
                <a:lnTo>
                  <a:pt x="0" y="0"/>
                </a:lnTo>
                <a:lnTo>
                  <a:pt x="1657721" y="0"/>
                </a:lnTo>
                <a:lnTo>
                  <a:pt x="1657721" y="2368174"/>
                </a:lnTo>
                <a:close/>
              </a:path>
            </a:pathLst>
          </a:custGeom>
          <a:solidFill>
            <a:srgbClr val="D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45682" y="5084163"/>
            <a:ext cx="1002665" cy="1516380"/>
          </a:xfrm>
          <a:custGeom>
            <a:avLst/>
            <a:gdLst/>
            <a:ahLst/>
            <a:cxnLst/>
            <a:rect l="l" t="t" r="r" b="b"/>
            <a:pathLst>
              <a:path w="1002665" h="1516379">
                <a:moveTo>
                  <a:pt x="612673" y="615291"/>
                </a:moveTo>
                <a:lnTo>
                  <a:pt x="374552" y="615291"/>
                </a:lnTo>
                <a:lnTo>
                  <a:pt x="423250" y="520800"/>
                </a:lnTo>
                <a:lnTo>
                  <a:pt x="426716" y="505024"/>
                </a:lnTo>
                <a:lnTo>
                  <a:pt x="432225" y="482735"/>
                </a:lnTo>
                <a:lnTo>
                  <a:pt x="437740" y="460085"/>
                </a:lnTo>
                <a:lnTo>
                  <a:pt x="441225" y="443227"/>
                </a:lnTo>
                <a:lnTo>
                  <a:pt x="459749" y="373578"/>
                </a:lnTo>
                <a:lnTo>
                  <a:pt x="474313" y="308376"/>
                </a:lnTo>
                <a:lnTo>
                  <a:pt x="485553" y="248058"/>
                </a:lnTo>
                <a:lnTo>
                  <a:pt x="494105" y="193064"/>
                </a:lnTo>
                <a:lnTo>
                  <a:pt x="500603" y="143831"/>
                </a:lnTo>
                <a:lnTo>
                  <a:pt x="509988" y="64351"/>
                </a:lnTo>
                <a:lnTo>
                  <a:pt x="514132" y="35080"/>
                </a:lnTo>
                <a:lnTo>
                  <a:pt x="527317" y="10765"/>
                </a:lnTo>
                <a:lnTo>
                  <a:pt x="552636" y="0"/>
                </a:lnTo>
                <a:lnTo>
                  <a:pt x="582453" y="14092"/>
                </a:lnTo>
                <a:lnTo>
                  <a:pt x="609129" y="64351"/>
                </a:lnTo>
                <a:lnTo>
                  <a:pt x="618415" y="99401"/>
                </a:lnTo>
                <a:lnTo>
                  <a:pt x="623950" y="134047"/>
                </a:lnTo>
                <a:lnTo>
                  <a:pt x="626089" y="170701"/>
                </a:lnTo>
                <a:lnTo>
                  <a:pt x="625188" y="211773"/>
                </a:lnTo>
                <a:lnTo>
                  <a:pt x="621604" y="259675"/>
                </a:lnTo>
                <a:lnTo>
                  <a:pt x="615692" y="316818"/>
                </a:lnTo>
                <a:lnTo>
                  <a:pt x="598306" y="468474"/>
                </a:lnTo>
                <a:lnTo>
                  <a:pt x="599987" y="499155"/>
                </a:lnTo>
                <a:lnTo>
                  <a:pt x="605060" y="549427"/>
                </a:lnTo>
                <a:lnTo>
                  <a:pt x="612068" y="610260"/>
                </a:lnTo>
                <a:lnTo>
                  <a:pt x="612673" y="615291"/>
                </a:lnTo>
                <a:close/>
              </a:path>
              <a:path w="1002665" h="1516379">
                <a:moveTo>
                  <a:pt x="615247" y="636727"/>
                </a:moveTo>
                <a:lnTo>
                  <a:pt x="292928" y="636727"/>
                </a:lnTo>
                <a:lnTo>
                  <a:pt x="328150" y="566359"/>
                </a:lnTo>
                <a:lnTo>
                  <a:pt x="353589" y="544508"/>
                </a:lnTo>
                <a:lnTo>
                  <a:pt x="374244" y="533188"/>
                </a:lnTo>
                <a:lnTo>
                  <a:pt x="395627" y="527063"/>
                </a:lnTo>
                <a:lnTo>
                  <a:pt x="423250" y="520800"/>
                </a:lnTo>
                <a:lnTo>
                  <a:pt x="407079" y="540971"/>
                </a:lnTo>
                <a:lnTo>
                  <a:pt x="396774" y="564415"/>
                </a:lnTo>
                <a:lnTo>
                  <a:pt x="387533" y="589674"/>
                </a:lnTo>
                <a:lnTo>
                  <a:pt x="374552" y="615291"/>
                </a:lnTo>
                <a:lnTo>
                  <a:pt x="612673" y="615291"/>
                </a:lnTo>
                <a:lnTo>
                  <a:pt x="615247" y="636727"/>
                </a:lnTo>
                <a:close/>
              </a:path>
              <a:path w="1002665" h="1516379">
                <a:moveTo>
                  <a:pt x="620548" y="683628"/>
                </a:moveTo>
                <a:lnTo>
                  <a:pt x="203288" y="683628"/>
                </a:lnTo>
                <a:lnTo>
                  <a:pt x="218555" y="657576"/>
                </a:lnTo>
                <a:lnTo>
                  <a:pt x="248625" y="621734"/>
                </a:lnTo>
                <a:lnTo>
                  <a:pt x="287242" y="587521"/>
                </a:lnTo>
                <a:lnTo>
                  <a:pt x="328150" y="566359"/>
                </a:lnTo>
                <a:lnTo>
                  <a:pt x="319861" y="580661"/>
                </a:lnTo>
                <a:lnTo>
                  <a:pt x="309774" y="599276"/>
                </a:lnTo>
                <a:lnTo>
                  <a:pt x="300071" y="619025"/>
                </a:lnTo>
                <a:lnTo>
                  <a:pt x="292928" y="636727"/>
                </a:lnTo>
                <a:lnTo>
                  <a:pt x="615247" y="636727"/>
                </a:lnTo>
                <a:lnTo>
                  <a:pt x="619557" y="672625"/>
                </a:lnTo>
                <a:lnTo>
                  <a:pt x="620548" y="683628"/>
                </a:lnTo>
                <a:close/>
              </a:path>
              <a:path w="1002665" h="1516379">
                <a:moveTo>
                  <a:pt x="631438" y="683628"/>
                </a:moveTo>
                <a:lnTo>
                  <a:pt x="620548" y="683628"/>
                </a:lnTo>
                <a:lnTo>
                  <a:pt x="619557" y="672625"/>
                </a:lnTo>
                <a:lnTo>
                  <a:pt x="631438" y="683628"/>
                </a:lnTo>
                <a:close/>
              </a:path>
              <a:path w="1002665" h="1516379">
                <a:moveTo>
                  <a:pt x="418128" y="1516309"/>
                </a:moveTo>
                <a:lnTo>
                  <a:pt x="0" y="1516309"/>
                </a:lnTo>
                <a:lnTo>
                  <a:pt x="1973" y="1469832"/>
                </a:lnTo>
                <a:lnTo>
                  <a:pt x="7429" y="1427858"/>
                </a:lnTo>
                <a:lnTo>
                  <a:pt x="15671" y="1389144"/>
                </a:lnTo>
                <a:lnTo>
                  <a:pt x="26002" y="1352447"/>
                </a:lnTo>
                <a:lnTo>
                  <a:pt x="50148" y="1280133"/>
                </a:lnTo>
                <a:lnTo>
                  <a:pt x="62569" y="1242031"/>
                </a:lnTo>
                <a:lnTo>
                  <a:pt x="74294" y="1200976"/>
                </a:lnTo>
                <a:lnTo>
                  <a:pt x="84625" y="1155724"/>
                </a:lnTo>
                <a:lnTo>
                  <a:pt x="92867" y="1105034"/>
                </a:lnTo>
                <a:lnTo>
                  <a:pt x="98323" y="1047662"/>
                </a:lnTo>
                <a:lnTo>
                  <a:pt x="100247" y="984000"/>
                </a:lnTo>
                <a:lnTo>
                  <a:pt x="100297" y="982366"/>
                </a:lnTo>
                <a:lnTo>
                  <a:pt x="101679" y="965214"/>
                </a:lnTo>
                <a:lnTo>
                  <a:pt x="104404" y="924884"/>
                </a:lnTo>
                <a:lnTo>
                  <a:pt x="106207" y="881319"/>
                </a:lnTo>
                <a:lnTo>
                  <a:pt x="106133" y="870351"/>
                </a:lnTo>
                <a:lnTo>
                  <a:pt x="105357" y="841473"/>
                </a:lnTo>
                <a:lnTo>
                  <a:pt x="112739" y="803024"/>
                </a:lnTo>
                <a:lnTo>
                  <a:pt x="130196" y="759805"/>
                </a:lnTo>
                <a:lnTo>
                  <a:pt x="159716" y="717959"/>
                </a:lnTo>
                <a:lnTo>
                  <a:pt x="203288" y="683628"/>
                </a:lnTo>
                <a:lnTo>
                  <a:pt x="186516" y="715672"/>
                </a:lnTo>
                <a:lnTo>
                  <a:pt x="618847" y="715672"/>
                </a:lnTo>
                <a:lnTo>
                  <a:pt x="621082" y="754668"/>
                </a:lnTo>
                <a:lnTo>
                  <a:pt x="638565" y="796869"/>
                </a:lnTo>
                <a:lnTo>
                  <a:pt x="667200" y="837140"/>
                </a:lnTo>
                <a:lnTo>
                  <a:pt x="702895" y="870351"/>
                </a:lnTo>
                <a:lnTo>
                  <a:pt x="739822" y="889542"/>
                </a:lnTo>
                <a:lnTo>
                  <a:pt x="751511" y="891440"/>
                </a:lnTo>
                <a:lnTo>
                  <a:pt x="775795" y="891440"/>
                </a:lnTo>
                <a:lnTo>
                  <a:pt x="783435" y="893312"/>
                </a:lnTo>
                <a:lnTo>
                  <a:pt x="855478" y="939241"/>
                </a:lnTo>
                <a:lnTo>
                  <a:pt x="994412" y="939241"/>
                </a:lnTo>
                <a:lnTo>
                  <a:pt x="979497" y="952739"/>
                </a:lnTo>
                <a:lnTo>
                  <a:pt x="922250" y="984000"/>
                </a:lnTo>
                <a:lnTo>
                  <a:pt x="873896" y="1013059"/>
                </a:lnTo>
                <a:lnTo>
                  <a:pt x="833152" y="1040201"/>
                </a:lnTo>
                <a:lnTo>
                  <a:pt x="798739" y="1065709"/>
                </a:lnTo>
                <a:lnTo>
                  <a:pt x="743776" y="1112962"/>
                </a:lnTo>
                <a:lnTo>
                  <a:pt x="698754" y="1157089"/>
                </a:lnTo>
                <a:lnTo>
                  <a:pt x="676768" y="1178691"/>
                </a:lnTo>
                <a:lnTo>
                  <a:pt x="670955" y="1184087"/>
                </a:lnTo>
                <a:lnTo>
                  <a:pt x="522999" y="1184087"/>
                </a:lnTo>
                <a:lnTo>
                  <a:pt x="471460" y="1319741"/>
                </a:lnTo>
                <a:lnTo>
                  <a:pt x="458756" y="1338284"/>
                </a:lnTo>
                <a:lnTo>
                  <a:pt x="440909" y="1381993"/>
                </a:lnTo>
                <a:lnTo>
                  <a:pt x="425005" y="1443718"/>
                </a:lnTo>
                <a:lnTo>
                  <a:pt x="418128" y="1516309"/>
                </a:lnTo>
                <a:close/>
              </a:path>
              <a:path w="1002665" h="1516379">
                <a:moveTo>
                  <a:pt x="702895" y="870351"/>
                </a:moveTo>
                <a:lnTo>
                  <a:pt x="667200" y="837140"/>
                </a:lnTo>
                <a:lnTo>
                  <a:pt x="638565" y="796869"/>
                </a:lnTo>
                <a:lnTo>
                  <a:pt x="621082" y="754668"/>
                </a:lnTo>
                <a:lnTo>
                  <a:pt x="618847" y="715672"/>
                </a:lnTo>
                <a:lnTo>
                  <a:pt x="662700" y="715672"/>
                </a:lnTo>
                <a:lnTo>
                  <a:pt x="687413" y="747183"/>
                </a:lnTo>
                <a:lnTo>
                  <a:pt x="700166" y="802101"/>
                </a:lnTo>
                <a:lnTo>
                  <a:pt x="701159" y="835154"/>
                </a:lnTo>
                <a:lnTo>
                  <a:pt x="702895" y="870351"/>
                </a:lnTo>
                <a:close/>
              </a:path>
              <a:path w="1002665" h="1516379">
                <a:moveTo>
                  <a:pt x="994412" y="939241"/>
                </a:moveTo>
                <a:lnTo>
                  <a:pt x="855478" y="939241"/>
                </a:lnTo>
                <a:lnTo>
                  <a:pt x="847665" y="930784"/>
                </a:lnTo>
                <a:lnTo>
                  <a:pt x="830542" y="919361"/>
                </a:lnTo>
                <a:lnTo>
                  <a:pt x="807876" y="906395"/>
                </a:lnTo>
                <a:lnTo>
                  <a:pt x="783435" y="893312"/>
                </a:lnTo>
                <a:lnTo>
                  <a:pt x="833303" y="862413"/>
                </a:lnTo>
                <a:lnTo>
                  <a:pt x="879052" y="847864"/>
                </a:lnTo>
                <a:lnTo>
                  <a:pt x="919439" y="846676"/>
                </a:lnTo>
                <a:lnTo>
                  <a:pt x="953219" y="855860"/>
                </a:lnTo>
                <a:lnTo>
                  <a:pt x="979149" y="872427"/>
                </a:lnTo>
                <a:lnTo>
                  <a:pt x="995925" y="893312"/>
                </a:lnTo>
                <a:lnTo>
                  <a:pt x="999766" y="906395"/>
                </a:lnTo>
                <a:lnTo>
                  <a:pt x="1002485" y="915753"/>
                </a:lnTo>
                <a:lnTo>
                  <a:pt x="997404" y="936533"/>
                </a:lnTo>
                <a:lnTo>
                  <a:pt x="994412" y="939241"/>
                </a:lnTo>
                <a:close/>
              </a:path>
              <a:path w="1002665" h="1516379">
                <a:moveTo>
                  <a:pt x="775795" y="891440"/>
                </a:moveTo>
                <a:lnTo>
                  <a:pt x="751511" y="891440"/>
                </a:lnTo>
                <a:lnTo>
                  <a:pt x="774266" y="891065"/>
                </a:lnTo>
                <a:lnTo>
                  <a:pt x="775795" y="891440"/>
                </a:lnTo>
                <a:close/>
              </a:path>
              <a:path w="1002665" h="1516379">
                <a:moveTo>
                  <a:pt x="471460" y="1319741"/>
                </a:moveTo>
                <a:lnTo>
                  <a:pt x="485643" y="1300712"/>
                </a:lnTo>
                <a:lnTo>
                  <a:pt x="502679" y="1270380"/>
                </a:lnTo>
                <a:lnTo>
                  <a:pt x="516989" y="1230815"/>
                </a:lnTo>
                <a:lnTo>
                  <a:pt x="522999" y="1184087"/>
                </a:lnTo>
                <a:lnTo>
                  <a:pt x="670955" y="1184087"/>
                </a:lnTo>
                <a:lnTo>
                  <a:pt x="627437" y="1222393"/>
                </a:lnTo>
                <a:lnTo>
                  <a:pt x="562418" y="1268652"/>
                </a:lnTo>
                <a:lnTo>
                  <a:pt x="520822" y="1293451"/>
                </a:lnTo>
                <a:lnTo>
                  <a:pt x="471460" y="1319741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81202" y="1657730"/>
            <a:ext cx="1657985" cy="3079115"/>
          </a:xfrm>
          <a:custGeom>
            <a:avLst/>
            <a:gdLst/>
            <a:ahLst/>
            <a:cxnLst/>
            <a:rect l="l" t="t" r="r" b="b"/>
            <a:pathLst>
              <a:path w="1657984" h="3079115">
                <a:moveTo>
                  <a:pt x="1657721" y="3078626"/>
                </a:moveTo>
                <a:lnTo>
                  <a:pt x="0" y="3078626"/>
                </a:lnTo>
                <a:lnTo>
                  <a:pt x="0" y="0"/>
                </a:lnTo>
                <a:lnTo>
                  <a:pt x="1657721" y="0"/>
                </a:lnTo>
                <a:lnTo>
                  <a:pt x="1657721" y="3078626"/>
                </a:lnTo>
                <a:close/>
              </a:path>
            </a:pathLst>
          </a:custGeom>
          <a:solidFill>
            <a:srgbClr val="C7FF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5263" y="4957588"/>
            <a:ext cx="774065" cy="1525270"/>
          </a:xfrm>
          <a:custGeom>
            <a:avLst/>
            <a:gdLst/>
            <a:ahLst/>
            <a:cxnLst/>
            <a:rect l="l" t="t" r="r" b="b"/>
            <a:pathLst>
              <a:path w="774065" h="1525270">
                <a:moveTo>
                  <a:pt x="508362" y="727341"/>
                </a:moveTo>
                <a:lnTo>
                  <a:pt x="300971" y="727341"/>
                </a:lnTo>
                <a:lnTo>
                  <a:pt x="300997" y="726424"/>
                </a:lnTo>
                <a:lnTo>
                  <a:pt x="301123" y="722054"/>
                </a:lnTo>
                <a:lnTo>
                  <a:pt x="301247" y="717731"/>
                </a:lnTo>
                <a:lnTo>
                  <a:pt x="301268" y="717001"/>
                </a:lnTo>
                <a:lnTo>
                  <a:pt x="301384" y="712140"/>
                </a:lnTo>
                <a:lnTo>
                  <a:pt x="301454" y="593787"/>
                </a:lnTo>
                <a:lnTo>
                  <a:pt x="300955" y="576488"/>
                </a:lnTo>
                <a:lnTo>
                  <a:pt x="300688" y="566313"/>
                </a:lnTo>
                <a:lnTo>
                  <a:pt x="300682" y="566116"/>
                </a:lnTo>
                <a:lnTo>
                  <a:pt x="300558" y="562363"/>
                </a:lnTo>
                <a:lnTo>
                  <a:pt x="300455" y="559265"/>
                </a:lnTo>
                <a:lnTo>
                  <a:pt x="299259" y="532573"/>
                </a:lnTo>
                <a:lnTo>
                  <a:pt x="298410" y="517844"/>
                </a:lnTo>
                <a:lnTo>
                  <a:pt x="298329" y="516442"/>
                </a:lnTo>
                <a:lnTo>
                  <a:pt x="298221" y="514571"/>
                </a:lnTo>
                <a:lnTo>
                  <a:pt x="297124" y="499945"/>
                </a:lnTo>
                <a:lnTo>
                  <a:pt x="297003" y="498003"/>
                </a:lnTo>
                <a:lnTo>
                  <a:pt x="300262" y="429951"/>
                </a:lnTo>
                <a:lnTo>
                  <a:pt x="301163" y="364888"/>
                </a:lnTo>
                <a:lnTo>
                  <a:pt x="300195" y="303394"/>
                </a:lnTo>
                <a:lnTo>
                  <a:pt x="297848" y="246051"/>
                </a:lnTo>
                <a:lnTo>
                  <a:pt x="294614" y="193438"/>
                </a:lnTo>
                <a:lnTo>
                  <a:pt x="290981" y="146135"/>
                </a:lnTo>
                <a:lnTo>
                  <a:pt x="287440" y="104723"/>
                </a:lnTo>
                <a:lnTo>
                  <a:pt x="284480" y="69782"/>
                </a:lnTo>
                <a:lnTo>
                  <a:pt x="282593" y="41892"/>
                </a:lnTo>
                <a:lnTo>
                  <a:pt x="291153" y="15753"/>
                </a:lnTo>
                <a:lnTo>
                  <a:pt x="315262" y="0"/>
                </a:lnTo>
                <a:lnTo>
                  <a:pt x="348286" y="1690"/>
                </a:lnTo>
                <a:lnTo>
                  <a:pt x="383591" y="27885"/>
                </a:lnTo>
                <a:lnTo>
                  <a:pt x="403918" y="69782"/>
                </a:lnTo>
                <a:lnTo>
                  <a:pt x="418436" y="137166"/>
                </a:lnTo>
                <a:lnTo>
                  <a:pt x="424953" y="180575"/>
                </a:lnTo>
                <a:lnTo>
                  <a:pt x="439515" y="287509"/>
                </a:lnTo>
                <a:lnTo>
                  <a:pt x="448749" y="351267"/>
                </a:lnTo>
                <a:lnTo>
                  <a:pt x="460079" y="422040"/>
                </a:lnTo>
                <a:lnTo>
                  <a:pt x="474099" y="499945"/>
                </a:lnTo>
                <a:lnTo>
                  <a:pt x="491353" y="584849"/>
                </a:lnTo>
                <a:lnTo>
                  <a:pt x="491457" y="585503"/>
                </a:lnTo>
                <a:lnTo>
                  <a:pt x="498361" y="637560"/>
                </a:lnTo>
                <a:lnTo>
                  <a:pt x="508173" y="725628"/>
                </a:lnTo>
                <a:lnTo>
                  <a:pt x="508261" y="726424"/>
                </a:lnTo>
                <a:lnTo>
                  <a:pt x="508362" y="727341"/>
                </a:lnTo>
                <a:close/>
              </a:path>
              <a:path w="774065" h="1525270">
                <a:moveTo>
                  <a:pt x="301773" y="689933"/>
                </a:moveTo>
                <a:lnTo>
                  <a:pt x="149990" y="689933"/>
                </a:lnTo>
                <a:lnTo>
                  <a:pt x="151264" y="688369"/>
                </a:lnTo>
                <a:lnTo>
                  <a:pt x="152907" y="685327"/>
                </a:lnTo>
                <a:lnTo>
                  <a:pt x="154997" y="679084"/>
                </a:lnTo>
                <a:lnTo>
                  <a:pt x="155553" y="676332"/>
                </a:lnTo>
                <a:lnTo>
                  <a:pt x="155596" y="676117"/>
                </a:lnTo>
                <a:lnTo>
                  <a:pt x="156061" y="674406"/>
                </a:lnTo>
                <a:lnTo>
                  <a:pt x="156191" y="673166"/>
                </a:lnTo>
                <a:lnTo>
                  <a:pt x="156884" y="669733"/>
                </a:lnTo>
                <a:lnTo>
                  <a:pt x="157017" y="668462"/>
                </a:lnTo>
                <a:lnTo>
                  <a:pt x="157111" y="667557"/>
                </a:lnTo>
                <a:lnTo>
                  <a:pt x="157171" y="666982"/>
                </a:lnTo>
                <a:lnTo>
                  <a:pt x="160527" y="623588"/>
                </a:lnTo>
                <a:lnTo>
                  <a:pt x="161967" y="585503"/>
                </a:lnTo>
                <a:lnTo>
                  <a:pt x="162047" y="583432"/>
                </a:lnTo>
                <a:lnTo>
                  <a:pt x="163644" y="551721"/>
                </a:lnTo>
                <a:lnTo>
                  <a:pt x="163629" y="551144"/>
                </a:lnTo>
                <a:lnTo>
                  <a:pt x="163854" y="547532"/>
                </a:lnTo>
                <a:lnTo>
                  <a:pt x="173837" y="490337"/>
                </a:lnTo>
                <a:lnTo>
                  <a:pt x="191511" y="455455"/>
                </a:lnTo>
                <a:lnTo>
                  <a:pt x="247046" y="427892"/>
                </a:lnTo>
                <a:lnTo>
                  <a:pt x="269478" y="433834"/>
                </a:lnTo>
                <a:lnTo>
                  <a:pt x="292736" y="464186"/>
                </a:lnTo>
                <a:lnTo>
                  <a:pt x="298034" y="514571"/>
                </a:lnTo>
                <a:lnTo>
                  <a:pt x="299969" y="551144"/>
                </a:lnTo>
                <a:lnTo>
                  <a:pt x="300149" y="554637"/>
                </a:lnTo>
                <a:lnTo>
                  <a:pt x="300234" y="556779"/>
                </a:lnTo>
                <a:lnTo>
                  <a:pt x="300318" y="559265"/>
                </a:lnTo>
                <a:lnTo>
                  <a:pt x="300818" y="571716"/>
                </a:lnTo>
                <a:lnTo>
                  <a:pt x="301352" y="593787"/>
                </a:lnTo>
                <a:lnTo>
                  <a:pt x="301464" y="598409"/>
                </a:lnTo>
                <a:lnTo>
                  <a:pt x="301560" y="603766"/>
                </a:lnTo>
                <a:lnTo>
                  <a:pt x="301640" y="609750"/>
                </a:lnTo>
                <a:lnTo>
                  <a:pt x="301729" y="616266"/>
                </a:lnTo>
                <a:lnTo>
                  <a:pt x="301773" y="689933"/>
                </a:lnTo>
                <a:close/>
              </a:path>
              <a:path w="774065" h="1525270">
                <a:moveTo>
                  <a:pt x="299736" y="545018"/>
                </a:moveTo>
                <a:lnTo>
                  <a:pt x="298238" y="517844"/>
                </a:lnTo>
                <a:lnTo>
                  <a:pt x="297124" y="499945"/>
                </a:lnTo>
                <a:lnTo>
                  <a:pt x="298221" y="514571"/>
                </a:lnTo>
                <a:lnTo>
                  <a:pt x="299259" y="532573"/>
                </a:lnTo>
                <a:lnTo>
                  <a:pt x="299736" y="545018"/>
                </a:lnTo>
                <a:close/>
              </a:path>
              <a:path w="774065" h="1525270">
                <a:moveTo>
                  <a:pt x="511943" y="756827"/>
                </a:moveTo>
                <a:lnTo>
                  <a:pt x="53086" y="756827"/>
                </a:lnTo>
                <a:lnTo>
                  <a:pt x="55105" y="749653"/>
                </a:lnTo>
                <a:lnTo>
                  <a:pt x="55188" y="749271"/>
                </a:lnTo>
                <a:lnTo>
                  <a:pt x="69413" y="692240"/>
                </a:lnTo>
                <a:lnTo>
                  <a:pt x="99155" y="598409"/>
                </a:lnTo>
                <a:lnTo>
                  <a:pt x="112711" y="576488"/>
                </a:lnTo>
                <a:lnTo>
                  <a:pt x="125035" y="560769"/>
                </a:lnTo>
                <a:lnTo>
                  <a:pt x="140594" y="551144"/>
                </a:lnTo>
                <a:lnTo>
                  <a:pt x="163854" y="547532"/>
                </a:lnTo>
                <a:lnTo>
                  <a:pt x="163673" y="551144"/>
                </a:lnTo>
                <a:lnTo>
                  <a:pt x="163593" y="551721"/>
                </a:lnTo>
                <a:lnTo>
                  <a:pt x="163278" y="556779"/>
                </a:lnTo>
                <a:lnTo>
                  <a:pt x="162388" y="574757"/>
                </a:lnTo>
                <a:lnTo>
                  <a:pt x="161518" y="593787"/>
                </a:lnTo>
                <a:lnTo>
                  <a:pt x="161394" y="600563"/>
                </a:lnTo>
                <a:lnTo>
                  <a:pt x="160886" y="614307"/>
                </a:lnTo>
                <a:lnTo>
                  <a:pt x="160814" y="616266"/>
                </a:lnTo>
                <a:lnTo>
                  <a:pt x="160708" y="619147"/>
                </a:lnTo>
                <a:lnTo>
                  <a:pt x="160618" y="621576"/>
                </a:lnTo>
                <a:lnTo>
                  <a:pt x="159382" y="645464"/>
                </a:lnTo>
                <a:lnTo>
                  <a:pt x="159312" y="646484"/>
                </a:lnTo>
                <a:lnTo>
                  <a:pt x="157422" y="664581"/>
                </a:lnTo>
                <a:lnTo>
                  <a:pt x="157313" y="665625"/>
                </a:lnTo>
                <a:lnTo>
                  <a:pt x="157261" y="666128"/>
                </a:lnTo>
                <a:lnTo>
                  <a:pt x="157171" y="666982"/>
                </a:lnTo>
                <a:lnTo>
                  <a:pt x="156246" y="673166"/>
                </a:lnTo>
                <a:lnTo>
                  <a:pt x="155941" y="674406"/>
                </a:lnTo>
                <a:lnTo>
                  <a:pt x="155596" y="676117"/>
                </a:lnTo>
                <a:lnTo>
                  <a:pt x="153460" y="683983"/>
                </a:lnTo>
                <a:lnTo>
                  <a:pt x="149990" y="689933"/>
                </a:lnTo>
                <a:lnTo>
                  <a:pt x="301773" y="689933"/>
                </a:lnTo>
                <a:lnTo>
                  <a:pt x="301647" y="696870"/>
                </a:lnTo>
                <a:lnTo>
                  <a:pt x="301556" y="701231"/>
                </a:lnTo>
                <a:lnTo>
                  <a:pt x="301435" y="706342"/>
                </a:lnTo>
                <a:lnTo>
                  <a:pt x="301316" y="712140"/>
                </a:lnTo>
                <a:lnTo>
                  <a:pt x="301200" y="717001"/>
                </a:lnTo>
                <a:lnTo>
                  <a:pt x="301087" y="722054"/>
                </a:lnTo>
                <a:lnTo>
                  <a:pt x="300969" y="727341"/>
                </a:lnTo>
                <a:lnTo>
                  <a:pt x="508362" y="727341"/>
                </a:lnTo>
                <a:lnTo>
                  <a:pt x="509439" y="737121"/>
                </a:lnTo>
                <a:lnTo>
                  <a:pt x="509560" y="738218"/>
                </a:lnTo>
                <a:lnTo>
                  <a:pt x="511943" y="756827"/>
                </a:lnTo>
                <a:close/>
              </a:path>
              <a:path w="774065" h="1525270">
                <a:moveTo>
                  <a:pt x="743150" y="836752"/>
                </a:moveTo>
                <a:lnTo>
                  <a:pt x="554935" y="836752"/>
                </a:lnTo>
                <a:lnTo>
                  <a:pt x="574412" y="828684"/>
                </a:lnTo>
                <a:lnTo>
                  <a:pt x="597873" y="809433"/>
                </a:lnTo>
                <a:lnTo>
                  <a:pt x="620857" y="767144"/>
                </a:lnTo>
                <a:lnTo>
                  <a:pt x="638916" y="689933"/>
                </a:lnTo>
                <a:lnTo>
                  <a:pt x="653560" y="639351"/>
                </a:lnTo>
                <a:lnTo>
                  <a:pt x="676099" y="603766"/>
                </a:lnTo>
                <a:lnTo>
                  <a:pt x="678187" y="600563"/>
                </a:lnTo>
                <a:lnTo>
                  <a:pt x="707339" y="574757"/>
                </a:lnTo>
                <a:lnTo>
                  <a:pt x="736382" y="562363"/>
                </a:lnTo>
                <a:lnTo>
                  <a:pt x="760138" y="564296"/>
                </a:lnTo>
                <a:lnTo>
                  <a:pt x="773567" y="581346"/>
                </a:lnTo>
                <a:lnTo>
                  <a:pt x="771627" y="614307"/>
                </a:lnTo>
                <a:lnTo>
                  <a:pt x="763128" y="654922"/>
                </a:lnTo>
                <a:lnTo>
                  <a:pt x="757622" y="699346"/>
                </a:lnTo>
                <a:lnTo>
                  <a:pt x="753178" y="748248"/>
                </a:lnTo>
                <a:lnTo>
                  <a:pt x="748020" y="801019"/>
                </a:lnTo>
                <a:lnTo>
                  <a:pt x="743150" y="836752"/>
                </a:lnTo>
                <a:close/>
              </a:path>
              <a:path w="774065" h="1525270">
                <a:moveTo>
                  <a:pt x="301980" y="674406"/>
                </a:moveTo>
                <a:lnTo>
                  <a:pt x="301862" y="673166"/>
                </a:lnTo>
                <a:lnTo>
                  <a:pt x="301828" y="623588"/>
                </a:lnTo>
                <a:lnTo>
                  <a:pt x="301729" y="616266"/>
                </a:lnTo>
                <a:lnTo>
                  <a:pt x="301640" y="609750"/>
                </a:lnTo>
                <a:lnTo>
                  <a:pt x="301560" y="603766"/>
                </a:lnTo>
                <a:lnTo>
                  <a:pt x="301464" y="598409"/>
                </a:lnTo>
                <a:lnTo>
                  <a:pt x="301649" y="600563"/>
                </a:lnTo>
                <a:lnTo>
                  <a:pt x="301741" y="603766"/>
                </a:lnTo>
                <a:lnTo>
                  <a:pt x="301824" y="609750"/>
                </a:lnTo>
                <a:lnTo>
                  <a:pt x="301914" y="616266"/>
                </a:lnTo>
                <a:lnTo>
                  <a:pt x="301980" y="674406"/>
                </a:lnTo>
                <a:close/>
              </a:path>
              <a:path w="774065" h="1525270">
                <a:moveTo>
                  <a:pt x="91446" y="614307"/>
                </a:moveTo>
                <a:lnTo>
                  <a:pt x="93227" y="609750"/>
                </a:lnTo>
                <a:lnTo>
                  <a:pt x="98029" y="600563"/>
                </a:lnTo>
                <a:lnTo>
                  <a:pt x="96557" y="603766"/>
                </a:lnTo>
                <a:lnTo>
                  <a:pt x="91446" y="614307"/>
                </a:lnTo>
                <a:close/>
              </a:path>
              <a:path w="774065" h="1525270">
                <a:moveTo>
                  <a:pt x="89526" y="619147"/>
                </a:moveTo>
                <a:lnTo>
                  <a:pt x="90496" y="616266"/>
                </a:lnTo>
                <a:lnTo>
                  <a:pt x="91373" y="614457"/>
                </a:lnTo>
                <a:lnTo>
                  <a:pt x="89526" y="619147"/>
                </a:lnTo>
                <a:close/>
              </a:path>
              <a:path w="774065" h="1525270">
                <a:moveTo>
                  <a:pt x="84826" y="633111"/>
                </a:moveTo>
                <a:lnTo>
                  <a:pt x="85818" y="629714"/>
                </a:lnTo>
                <a:lnTo>
                  <a:pt x="87777" y="623588"/>
                </a:lnTo>
                <a:lnTo>
                  <a:pt x="88569" y="621576"/>
                </a:lnTo>
                <a:lnTo>
                  <a:pt x="88653" y="621364"/>
                </a:lnTo>
                <a:lnTo>
                  <a:pt x="88708" y="621576"/>
                </a:lnTo>
                <a:lnTo>
                  <a:pt x="84826" y="633111"/>
                </a:lnTo>
                <a:close/>
              </a:path>
              <a:path w="774065" h="1525270">
                <a:moveTo>
                  <a:pt x="552903" y="1525072"/>
                </a:moveTo>
                <a:lnTo>
                  <a:pt x="158210" y="1525072"/>
                </a:lnTo>
                <a:lnTo>
                  <a:pt x="114501" y="1284651"/>
                </a:lnTo>
                <a:lnTo>
                  <a:pt x="107034" y="1254139"/>
                </a:lnTo>
                <a:lnTo>
                  <a:pt x="95808" y="1220411"/>
                </a:lnTo>
                <a:lnTo>
                  <a:pt x="81879" y="1182263"/>
                </a:lnTo>
                <a:lnTo>
                  <a:pt x="66305" y="1138492"/>
                </a:lnTo>
                <a:lnTo>
                  <a:pt x="50145" y="1087894"/>
                </a:lnTo>
                <a:lnTo>
                  <a:pt x="34455" y="1029268"/>
                </a:lnTo>
                <a:lnTo>
                  <a:pt x="20293" y="961409"/>
                </a:lnTo>
                <a:lnTo>
                  <a:pt x="8717" y="883114"/>
                </a:lnTo>
                <a:lnTo>
                  <a:pt x="0" y="786284"/>
                </a:lnTo>
                <a:lnTo>
                  <a:pt x="2001" y="779963"/>
                </a:lnTo>
                <a:lnTo>
                  <a:pt x="9148" y="757192"/>
                </a:lnTo>
                <a:lnTo>
                  <a:pt x="21274" y="727341"/>
                </a:lnTo>
                <a:lnTo>
                  <a:pt x="21387" y="727063"/>
                </a:lnTo>
                <a:lnTo>
                  <a:pt x="21480" y="726835"/>
                </a:lnTo>
                <a:lnTo>
                  <a:pt x="37187" y="697462"/>
                </a:lnTo>
                <a:lnTo>
                  <a:pt x="54871" y="676332"/>
                </a:lnTo>
                <a:lnTo>
                  <a:pt x="66668" y="666128"/>
                </a:lnTo>
                <a:lnTo>
                  <a:pt x="72580" y="660038"/>
                </a:lnTo>
                <a:lnTo>
                  <a:pt x="75423" y="657150"/>
                </a:lnTo>
                <a:lnTo>
                  <a:pt x="78417" y="656524"/>
                </a:lnTo>
                <a:lnTo>
                  <a:pt x="78019" y="656524"/>
                </a:lnTo>
                <a:lnTo>
                  <a:pt x="76018" y="664581"/>
                </a:lnTo>
                <a:lnTo>
                  <a:pt x="75867" y="665004"/>
                </a:lnTo>
                <a:lnTo>
                  <a:pt x="75708" y="665625"/>
                </a:lnTo>
                <a:lnTo>
                  <a:pt x="75604" y="666128"/>
                </a:lnTo>
                <a:lnTo>
                  <a:pt x="75231" y="667557"/>
                </a:lnTo>
                <a:lnTo>
                  <a:pt x="72465" y="679084"/>
                </a:lnTo>
                <a:lnTo>
                  <a:pt x="64405" y="713563"/>
                </a:lnTo>
                <a:lnTo>
                  <a:pt x="61406" y="726201"/>
                </a:lnTo>
                <a:lnTo>
                  <a:pt x="60351" y="730261"/>
                </a:lnTo>
                <a:lnTo>
                  <a:pt x="55260" y="748878"/>
                </a:lnTo>
                <a:lnTo>
                  <a:pt x="55152" y="749271"/>
                </a:lnTo>
                <a:lnTo>
                  <a:pt x="55048" y="749653"/>
                </a:lnTo>
                <a:lnTo>
                  <a:pt x="39770" y="781941"/>
                </a:lnTo>
                <a:lnTo>
                  <a:pt x="515174" y="781941"/>
                </a:lnTo>
                <a:lnTo>
                  <a:pt x="522533" y="824390"/>
                </a:lnTo>
                <a:lnTo>
                  <a:pt x="536442" y="869338"/>
                </a:lnTo>
                <a:lnTo>
                  <a:pt x="556843" y="894446"/>
                </a:lnTo>
                <a:lnTo>
                  <a:pt x="732963" y="894446"/>
                </a:lnTo>
                <a:lnTo>
                  <a:pt x="728069" y="918930"/>
                </a:lnTo>
                <a:lnTo>
                  <a:pt x="710355" y="978136"/>
                </a:lnTo>
                <a:lnTo>
                  <a:pt x="687440" y="1033582"/>
                </a:lnTo>
                <a:lnTo>
                  <a:pt x="661132" y="1084668"/>
                </a:lnTo>
                <a:lnTo>
                  <a:pt x="633237" y="1130792"/>
                </a:lnTo>
                <a:lnTo>
                  <a:pt x="605563" y="1171353"/>
                </a:lnTo>
                <a:lnTo>
                  <a:pt x="579918" y="1205748"/>
                </a:lnTo>
                <a:lnTo>
                  <a:pt x="541942" y="1253640"/>
                </a:lnTo>
                <a:lnTo>
                  <a:pt x="538531" y="1275193"/>
                </a:lnTo>
                <a:lnTo>
                  <a:pt x="537427" y="1322369"/>
                </a:lnTo>
                <a:lnTo>
                  <a:pt x="539125" y="1385911"/>
                </a:lnTo>
                <a:lnTo>
                  <a:pt x="544119" y="1456564"/>
                </a:lnTo>
                <a:lnTo>
                  <a:pt x="552903" y="1525072"/>
                </a:lnTo>
                <a:close/>
              </a:path>
              <a:path w="774065" h="1525270">
                <a:moveTo>
                  <a:pt x="48268" y="768613"/>
                </a:moveTo>
                <a:lnTo>
                  <a:pt x="48729" y="767144"/>
                </a:lnTo>
                <a:lnTo>
                  <a:pt x="53851" y="753407"/>
                </a:lnTo>
                <a:lnTo>
                  <a:pt x="53572" y="754555"/>
                </a:lnTo>
                <a:lnTo>
                  <a:pt x="52838" y="756827"/>
                </a:lnTo>
                <a:lnTo>
                  <a:pt x="52720" y="757192"/>
                </a:lnTo>
                <a:lnTo>
                  <a:pt x="50036" y="764555"/>
                </a:lnTo>
                <a:lnTo>
                  <a:pt x="48268" y="768613"/>
                </a:lnTo>
                <a:close/>
              </a:path>
              <a:path w="774065" h="1525270">
                <a:moveTo>
                  <a:pt x="515174" y="781941"/>
                </a:moveTo>
                <a:lnTo>
                  <a:pt x="39770" y="781941"/>
                </a:lnTo>
                <a:lnTo>
                  <a:pt x="42326" y="779746"/>
                </a:lnTo>
                <a:lnTo>
                  <a:pt x="44738" y="776140"/>
                </a:lnTo>
                <a:lnTo>
                  <a:pt x="49903" y="765569"/>
                </a:lnTo>
                <a:lnTo>
                  <a:pt x="52110" y="759383"/>
                </a:lnTo>
                <a:lnTo>
                  <a:pt x="52538" y="758007"/>
                </a:lnTo>
                <a:lnTo>
                  <a:pt x="52845" y="757192"/>
                </a:lnTo>
                <a:lnTo>
                  <a:pt x="53496" y="755021"/>
                </a:lnTo>
                <a:lnTo>
                  <a:pt x="53086" y="756827"/>
                </a:lnTo>
                <a:lnTo>
                  <a:pt x="511943" y="756827"/>
                </a:lnTo>
                <a:lnTo>
                  <a:pt x="515088" y="781271"/>
                </a:lnTo>
                <a:lnTo>
                  <a:pt x="515174" y="781941"/>
                </a:lnTo>
                <a:close/>
              </a:path>
              <a:path w="774065" h="1525270">
                <a:moveTo>
                  <a:pt x="52110" y="759383"/>
                </a:moveTo>
                <a:lnTo>
                  <a:pt x="52457" y="758007"/>
                </a:lnTo>
                <a:lnTo>
                  <a:pt x="52708" y="757192"/>
                </a:lnTo>
                <a:lnTo>
                  <a:pt x="52840" y="756827"/>
                </a:lnTo>
                <a:lnTo>
                  <a:pt x="52845" y="757192"/>
                </a:lnTo>
                <a:lnTo>
                  <a:pt x="52601" y="758007"/>
                </a:lnTo>
                <a:lnTo>
                  <a:pt x="52012" y="759383"/>
                </a:lnTo>
                <a:close/>
              </a:path>
              <a:path w="774065" h="1525270">
                <a:moveTo>
                  <a:pt x="47772" y="769930"/>
                </a:moveTo>
                <a:lnTo>
                  <a:pt x="48268" y="768613"/>
                </a:lnTo>
                <a:lnTo>
                  <a:pt x="50036" y="764555"/>
                </a:lnTo>
                <a:lnTo>
                  <a:pt x="52012" y="759383"/>
                </a:lnTo>
                <a:lnTo>
                  <a:pt x="50264" y="764555"/>
                </a:lnTo>
                <a:lnTo>
                  <a:pt x="49903" y="765569"/>
                </a:lnTo>
                <a:lnTo>
                  <a:pt x="47772" y="769930"/>
                </a:lnTo>
                <a:close/>
              </a:path>
              <a:path w="774065" h="1525270">
                <a:moveTo>
                  <a:pt x="39770" y="781941"/>
                </a:moveTo>
                <a:lnTo>
                  <a:pt x="46935" y="771339"/>
                </a:lnTo>
                <a:lnTo>
                  <a:pt x="47090" y="771339"/>
                </a:lnTo>
                <a:lnTo>
                  <a:pt x="43673" y="777375"/>
                </a:lnTo>
                <a:lnTo>
                  <a:pt x="41722" y="779963"/>
                </a:lnTo>
                <a:lnTo>
                  <a:pt x="39770" y="781941"/>
                </a:lnTo>
                <a:close/>
              </a:path>
              <a:path w="774065" h="1525270">
                <a:moveTo>
                  <a:pt x="40549" y="781271"/>
                </a:moveTo>
                <a:lnTo>
                  <a:pt x="41722" y="779963"/>
                </a:lnTo>
                <a:lnTo>
                  <a:pt x="43673" y="777375"/>
                </a:lnTo>
                <a:lnTo>
                  <a:pt x="47090" y="771339"/>
                </a:lnTo>
                <a:lnTo>
                  <a:pt x="44738" y="776140"/>
                </a:lnTo>
                <a:lnTo>
                  <a:pt x="42326" y="779746"/>
                </a:lnTo>
                <a:lnTo>
                  <a:pt x="40549" y="781271"/>
                </a:lnTo>
                <a:close/>
              </a:path>
              <a:path w="774065" h="1525270">
                <a:moveTo>
                  <a:pt x="732963" y="894446"/>
                </a:moveTo>
                <a:lnTo>
                  <a:pt x="556843" y="894446"/>
                </a:lnTo>
                <a:lnTo>
                  <a:pt x="522533" y="824390"/>
                </a:lnTo>
                <a:lnTo>
                  <a:pt x="554935" y="836752"/>
                </a:lnTo>
                <a:lnTo>
                  <a:pt x="743150" y="836752"/>
                </a:lnTo>
                <a:lnTo>
                  <a:pt x="740268" y="857903"/>
                </a:lnTo>
                <a:lnTo>
                  <a:pt x="732963" y="894446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54838" y="1894547"/>
            <a:ext cx="710565" cy="709930"/>
          </a:xfrm>
          <a:custGeom>
            <a:avLst/>
            <a:gdLst/>
            <a:ahLst/>
            <a:cxnLst/>
            <a:rect l="l" t="t" r="r" b="b"/>
            <a:pathLst>
              <a:path w="710565" h="709930">
                <a:moveTo>
                  <a:pt x="283262" y="191770"/>
                </a:moveTo>
                <a:lnTo>
                  <a:pt x="279178" y="191770"/>
                </a:lnTo>
                <a:lnTo>
                  <a:pt x="275596" y="190500"/>
                </a:lnTo>
                <a:lnTo>
                  <a:pt x="230176" y="167640"/>
                </a:lnTo>
                <a:lnTo>
                  <a:pt x="196912" y="118110"/>
                </a:lnTo>
                <a:lnTo>
                  <a:pt x="192414" y="87630"/>
                </a:lnTo>
                <a:lnTo>
                  <a:pt x="199393" y="53340"/>
                </a:lnTo>
                <a:lnTo>
                  <a:pt x="218424" y="25400"/>
                </a:lnTo>
                <a:lnTo>
                  <a:pt x="246653" y="6350"/>
                </a:lnTo>
                <a:lnTo>
                  <a:pt x="281220" y="0"/>
                </a:lnTo>
                <a:lnTo>
                  <a:pt x="315788" y="6350"/>
                </a:lnTo>
                <a:lnTo>
                  <a:pt x="344016" y="25400"/>
                </a:lnTo>
                <a:lnTo>
                  <a:pt x="363048" y="53340"/>
                </a:lnTo>
                <a:lnTo>
                  <a:pt x="370027" y="87630"/>
                </a:lnTo>
                <a:lnTo>
                  <a:pt x="365528" y="118110"/>
                </a:lnTo>
                <a:lnTo>
                  <a:pt x="332265" y="167640"/>
                </a:lnTo>
                <a:lnTo>
                  <a:pt x="286845" y="190500"/>
                </a:lnTo>
                <a:lnTo>
                  <a:pt x="283262" y="191770"/>
                </a:lnTo>
                <a:close/>
              </a:path>
              <a:path w="710565" h="709930">
                <a:moveTo>
                  <a:pt x="649132" y="252730"/>
                </a:moveTo>
                <a:lnTo>
                  <a:pt x="535250" y="252730"/>
                </a:lnTo>
                <a:lnTo>
                  <a:pt x="536907" y="251460"/>
                </a:lnTo>
                <a:lnTo>
                  <a:pt x="537575" y="248920"/>
                </a:lnTo>
                <a:lnTo>
                  <a:pt x="578130" y="128270"/>
                </a:lnTo>
                <a:lnTo>
                  <a:pt x="579949" y="121920"/>
                </a:lnTo>
                <a:lnTo>
                  <a:pt x="585612" y="116840"/>
                </a:lnTo>
                <a:lnTo>
                  <a:pt x="598474" y="116840"/>
                </a:lnTo>
                <a:lnTo>
                  <a:pt x="604137" y="121920"/>
                </a:lnTo>
                <a:lnTo>
                  <a:pt x="605956" y="128270"/>
                </a:lnTo>
                <a:lnTo>
                  <a:pt x="646807" y="248920"/>
                </a:lnTo>
                <a:lnTo>
                  <a:pt x="647475" y="251460"/>
                </a:lnTo>
                <a:lnTo>
                  <a:pt x="649132" y="252730"/>
                </a:lnTo>
                <a:close/>
              </a:path>
              <a:path w="710565" h="709930">
                <a:moveTo>
                  <a:pt x="62125" y="251460"/>
                </a:moveTo>
                <a:lnTo>
                  <a:pt x="56360" y="251460"/>
                </a:lnTo>
                <a:lnTo>
                  <a:pt x="53509" y="250190"/>
                </a:lnTo>
                <a:lnTo>
                  <a:pt x="17843" y="224790"/>
                </a:lnTo>
                <a:lnTo>
                  <a:pt x="0" y="176530"/>
                </a:lnTo>
                <a:lnTo>
                  <a:pt x="4652" y="153670"/>
                </a:lnTo>
                <a:lnTo>
                  <a:pt x="17340" y="134620"/>
                </a:lnTo>
                <a:lnTo>
                  <a:pt x="36159" y="121920"/>
                </a:lnTo>
                <a:lnTo>
                  <a:pt x="59204" y="118110"/>
                </a:lnTo>
                <a:lnTo>
                  <a:pt x="82249" y="121920"/>
                </a:lnTo>
                <a:lnTo>
                  <a:pt x="101068" y="134620"/>
                </a:lnTo>
                <a:lnTo>
                  <a:pt x="113756" y="153670"/>
                </a:lnTo>
                <a:lnTo>
                  <a:pt x="118408" y="176530"/>
                </a:lnTo>
                <a:lnTo>
                  <a:pt x="116776" y="194310"/>
                </a:lnTo>
                <a:lnTo>
                  <a:pt x="88806" y="236220"/>
                </a:lnTo>
                <a:lnTo>
                  <a:pt x="62125" y="251460"/>
                </a:lnTo>
                <a:close/>
              </a:path>
              <a:path w="710565" h="709930">
                <a:moveTo>
                  <a:pt x="281220" y="309880"/>
                </a:moveTo>
                <a:lnTo>
                  <a:pt x="263936" y="306070"/>
                </a:lnTo>
                <a:lnTo>
                  <a:pt x="249822" y="297180"/>
                </a:lnTo>
                <a:lnTo>
                  <a:pt x="240306" y="283210"/>
                </a:lnTo>
                <a:lnTo>
                  <a:pt x="236817" y="265430"/>
                </a:lnTo>
                <a:lnTo>
                  <a:pt x="240306" y="248920"/>
                </a:lnTo>
                <a:lnTo>
                  <a:pt x="249822" y="234950"/>
                </a:lnTo>
                <a:lnTo>
                  <a:pt x="263936" y="224790"/>
                </a:lnTo>
                <a:lnTo>
                  <a:pt x="281220" y="220980"/>
                </a:lnTo>
                <a:lnTo>
                  <a:pt x="298504" y="224790"/>
                </a:lnTo>
                <a:lnTo>
                  <a:pt x="312618" y="234950"/>
                </a:lnTo>
                <a:lnTo>
                  <a:pt x="322134" y="248920"/>
                </a:lnTo>
                <a:lnTo>
                  <a:pt x="325623" y="265430"/>
                </a:lnTo>
                <a:lnTo>
                  <a:pt x="322134" y="283210"/>
                </a:lnTo>
                <a:lnTo>
                  <a:pt x="312618" y="297180"/>
                </a:lnTo>
                <a:lnTo>
                  <a:pt x="298504" y="306070"/>
                </a:lnTo>
                <a:lnTo>
                  <a:pt x="281220" y="309880"/>
                </a:lnTo>
                <a:close/>
              </a:path>
              <a:path w="710565" h="709930">
                <a:moveTo>
                  <a:pt x="582523" y="443230"/>
                </a:moveTo>
                <a:lnTo>
                  <a:pt x="444032" y="443230"/>
                </a:lnTo>
                <a:lnTo>
                  <a:pt x="435390" y="441960"/>
                </a:lnTo>
                <a:lnTo>
                  <a:pt x="428333" y="436880"/>
                </a:lnTo>
                <a:lnTo>
                  <a:pt x="423575" y="429260"/>
                </a:lnTo>
                <a:lnTo>
                  <a:pt x="421831" y="421640"/>
                </a:lnTo>
                <a:lnTo>
                  <a:pt x="423575" y="412750"/>
                </a:lnTo>
                <a:lnTo>
                  <a:pt x="428333" y="405130"/>
                </a:lnTo>
                <a:lnTo>
                  <a:pt x="435390" y="401320"/>
                </a:lnTo>
                <a:lnTo>
                  <a:pt x="444032" y="398780"/>
                </a:lnTo>
                <a:lnTo>
                  <a:pt x="486178" y="398780"/>
                </a:lnTo>
                <a:lnTo>
                  <a:pt x="487547" y="397510"/>
                </a:lnTo>
                <a:lnTo>
                  <a:pt x="490990" y="393700"/>
                </a:lnTo>
                <a:lnTo>
                  <a:pt x="494873" y="391160"/>
                </a:lnTo>
                <a:lnTo>
                  <a:pt x="499092" y="388620"/>
                </a:lnTo>
                <a:lnTo>
                  <a:pt x="501690" y="387350"/>
                </a:lnTo>
                <a:lnTo>
                  <a:pt x="503338" y="384810"/>
                </a:lnTo>
                <a:lnTo>
                  <a:pt x="503237" y="295910"/>
                </a:lnTo>
                <a:lnTo>
                  <a:pt x="520900" y="260350"/>
                </a:lnTo>
                <a:lnTo>
                  <a:pt x="533135" y="252730"/>
                </a:lnTo>
                <a:lnTo>
                  <a:pt x="651247" y="252730"/>
                </a:lnTo>
                <a:lnTo>
                  <a:pt x="678758" y="281940"/>
                </a:lnTo>
                <a:lnTo>
                  <a:pt x="680899" y="383540"/>
                </a:lnTo>
                <a:lnTo>
                  <a:pt x="636446" y="383540"/>
                </a:lnTo>
                <a:lnTo>
                  <a:pt x="622591" y="386080"/>
                </a:lnTo>
                <a:lnTo>
                  <a:pt x="610406" y="392430"/>
                </a:lnTo>
                <a:lnTo>
                  <a:pt x="600733" y="402590"/>
                </a:lnTo>
                <a:lnTo>
                  <a:pt x="594411" y="415290"/>
                </a:lnTo>
                <a:lnTo>
                  <a:pt x="585392" y="441960"/>
                </a:lnTo>
                <a:lnTo>
                  <a:pt x="582523" y="443230"/>
                </a:lnTo>
                <a:close/>
              </a:path>
              <a:path w="710565" h="709930">
                <a:moveTo>
                  <a:pt x="59204" y="340360"/>
                </a:moveTo>
                <a:lnTo>
                  <a:pt x="47681" y="337820"/>
                </a:lnTo>
                <a:lnTo>
                  <a:pt x="38272" y="331470"/>
                </a:lnTo>
                <a:lnTo>
                  <a:pt x="31928" y="321310"/>
                </a:lnTo>
                <a:lnTo>
                  <a:pt x="29602" y="309880"/>
                </a:lnTo>
                <a:lnTo>
                  <a:pt x="31928" y="298450"/>
                </a:lnTo>
                <a:lnTo>
                  <a:pt x="38272" y="289560"/>
                </a:lnTo>
                <a:lnTo>
                  <a:pt x="47681" y="283210"/>
                </a:lnTo>
                <a:lnTo>
                  <a:pt x="59204" y="280670"/>
                </a:lnTo>
                <a:lnTo>
                  <a:pt x="70726" y="283210"/>
                </a:lnTo>
                <a:lnTo>
                  <a:pt x="80136" y="289560"/>
                </a:lnTo>
                <a:lnTo>
                  <a:pt x="86480" y="298450"/>
                </a:lnTo>
                <a:lnTo>
                  <a:pt x="88806" y="309880"/>
                </a:lnTo>
                <a:lnTo>
                  <a:pt x="86480" y="321310"/>
                </a:lnTo>
                <a:lnTo>
                  <a:pt x="80136" y="331470"/>
                </a:lnTo>
                <a:lnTo>
                  <a:pt x="70726" y="337820"/>
                </a:lnTo>
                <a:lnTo>
                  <a:pt x="59204" y="340360"/>
                </a:lnTo>
                <a:close/>
              </a:path>
              <a:path w="710565" h="709930">
                <a:moveTo>
                  <a:pt x="510637" y="532130"/>
                </a:moveTo>
                <a:lnTo>
                  <a:pt x="273046" y="532130"/>
                </a:lnTo>
                <a:lnTo>
                  <a:pt x="266419" y="525780"/>
                </a:lnTo>
                <a:lnTo>
                  <a:pt x="266419" y="458470"/>
                </a:lnTo>
                <a:lnTo>
                  <a:pt x="268702" y="444500"/>
                </a:lnTo>
                <a:lnTo>
                  <a:pt x="274999" y="431800"/>
                </a:lnTo>
                <a:lnTo>
                  <a:pt x="284702" y="422910"/>
                </a:lnTo>
                <a:lnTo>
                  <a:pt x="297205" y="416560"/>
                </a:lnTo>
                <a:lnTo>
                  <a:pt x="299320" y="415290"/>
                </a:lnTo>
                <a:lnTo>
                  <a:pt x="300977" y="414020"/>
                </a:lnTo>
                <a:lnTo>
                  <a:pt x="301646" y="411480"/>
                </a:lnTo>
                <a:lnTo>
                  <a:pt x="327400" y="335280"/>
                </a:lnTo>
                <a:lnTo>
                  <a:pt x="329757" y="328930"/>
                </a:lnTo>
                <a:lnTo>
                  <a:pt x="335239" y="326390"/>
                </a:lnTo>
                <a:lnTo>
                  <a:pt x="347386" y="326390"/>
                </a:lnTo>
                <a:lnTo>
                  <a:pt x="352868" y="328930"/>
                </a:lnTo>
                <a:lnTo>
                  <a:pt x="355226" y="335280"/>
                </a:lnTo>
                <a:lnTo>
                  <a:pt x="380387" y="411480"/>
                </a:lnTo>
                <a:lnTo>
                  <a:pt x="381056" y="414020"/>
                </a:lnTo>
                <a:lnTo>
                  <a:pt x="382713" y="415290"/>
                </a:lnTo>
                <a:lnTo>
                  <a:pt x="384828" y="416560"/>
                </a:lnTo>
                <a:lnTo>
                  <a:pt x="396973" y="422910"/>
                </a:lnTo>
                <a:lnTo>
                  <a:pt x="406331" y="433070"/>
                </a:lnTo>
                <a:lnTo>
                  <a:pt x="412339" y="444500"/>
                </a:lnTo>
                <a:lnTo>
                  <a:pt x="414430" y="458470"/>
                </a:lnTo>
                <a:lnTo>
                  <a:pt x="414430" y="483870"/>
                </a:lnTo>
                <a:lnTo>
                  <a:pt x="417743" y="487680"/>
                </a:lnTo>
                <a:lnTo>
                  <a:pt x="510637" y="487680"/>
                </a:lnTo>
                <a:lnTo>
                  <a:pt x="519279" y="488950"/>
                </a:lnTo>
                <a:lnTo>
                  <a:pt x="526336" y="494030"/>
                </a:lnTo>
                <a:lnTo>
                  <a:pt x="531094" y="501650"/>
                </a:lnTo>
                <a:lnTo>
                  <a:pt x="532839" y="510540"/>
                </a:lnTo>
                <a:lnTo>
                  <a:pt x="531094" y="518160"/>
                </a:lnTo>
                <a:lnTo>
                  <a:pt x="526336" y="525780"/>
                </a:lnTo>
                <a:lnTo>
                  <a:pt x="519279" y="530860"/>
                </a:lnTo>
                <a:lnTo>
                  <a:pt x="510637" y="532130"/>
                </a:lnTo>
                <a:close/>
              </a:path>
              <a:path w="710565" h="709930">
                <a:moveTo>
                  <a:pt x="261872" y="665480"/>
                </a:moveTo>
                <a:lnTo>
                  <a:pt x="34445" y="665480"/>
                </a:lnTo>
                <a:lnTo>
                  <a:pt x="36758" y="664210"/>
                </a:lnTo>
                <a:lnTo>
                  <a:pt x="38186" y="661670"/>
                </a:lnTo>
                <a:lnTo>
                  <a:pt x="42452" y="655320"/>
                </a:lnTo>
                <a:lnTo>
                  <a:pt x="48397" y="650240"/>
                </a:lnTo>
                <a:lnTo>
                  <a:pt x="55356" y="647700"/>
                </a:lnTo>
                <a:lnTo>
                  <a:pt x="57804" y="646430"/>
                </a:lnTo>
                <a:lnTo>
                  <a:pt x="59386" y="643890"/>
                </a:lnTo>
                <a:lnTo>
                  <a:pt x="59500" y="539750"/>
                </a:lnTo>
                <a:lnTo>
                  <a:pt x="61591" y="525780"/>
                </a:lnTo>
                <a:lnTo>
                  <a:pt x="67598" y="514350"/>
                </a:lnTo>
                <a:lnTo>
                  <a:pt x="76957" y="504190"/>
                </a:lnTo>
                <a:lnTo>
                  <a:pt x="89102" y="497840"/>
                </a:lnTo>
                <a:lnTo>
                  <a:pt x="91217" y="496570"/>
                </a:lnTo>
                <a:lnTo>
                  <a:pt x="92874" y="495300"/>
                </a:lnTo>
                <a:lnTo>
                  <a:pt x="93542" y="492760"/>
                </a:lnTo>
                <a:lnTo>
                  <a:pt x="134097" y="372110"/>
                </a:lnTo>
                <a:lnTo>
                  <a:pt x="135916" y="365760"/>
                </a:lnTo>
                <a:lnTo>
                  <a:pt x="141579" y="361950"/>
                </a:lnTo>
                <a:lnTo>
                  <a:pt x="154441" y="361950"/>
                </a:lnTo>
                <a:lnTo>
                  <a:pt x="160105" y="365760"/>
                </a:lnTo>
                <a:lnTo>
                  <a:pt x="161923" y="372110"/>
                </a:lnTo>
                <a:lnTo>
                  <a:pt x="202774" y="492760"/>
                </a:lnTo>
                <a:lnTo>
                  <a:pt x="203443" y="495300"/>
                </a:lnTo>
                <a:lnTo>
                  <a:pt x="205100" y="496570"/>
                </a:lnTo>
                <a:lnTo>
                  <a:pt x="207215" y="497840"/>
                </a:lnTo>
                <a:lnTo>
                  <a:pt x="219360" y="504190"/>
                </a:lnTo>
                <a:lnTo>
                  <a:pt x="228718" y="514350"/>
                </a:lnTo>
                <a:lnTo>
                  <a:pt x="234726" y="525780"/>
                </a:lnTo>
                <a:lnTo>
                  <a:pt x="236817" y="539750"/>
                </a:lnTo>
                <a:lnTo>
                  <a:pt x="236931" y="643890"/>
                </a:lnTo>
                <a:lnTo>
                  <a:pt x="238512" y="646430"/>
                </a:lnTo>
                <a:lnTo>
                  <a:pt x="240961" y="647700"/>
                </a:lnTo>
                <a:lnTo>
                  <a:pt x="247920" y="650240"/>
                </a:lnTo>
                <a:lnTo>
                  <a:pt x="253864" y="655320"/>
                </a:lnTo>
                <a:lnTo>
                  <a:pt x="258130" y="661670"/>
                </a:lnTo>
                <a:lnTo>
                  <a:pt x="259558" y="664210"/>
                </a:lnTo>
                <a:lnTo>
                  <a:pt x="261872" y="665480"/>
                </a:lnTo>
                <a:close/>
              </a:path>
              <a:path w="710565" h="709930">
                <a:moveTo>
                  <a:pt x="703825" y="443230"/>
                </a:moveTo>
                <a:lnTo>
                  <a:pt x="690370" y="443230"/>
                </a:lnTo>
                <a:lnTo>
                  <a:pt x="687501" y="441960"/>
                </a:lnTo>
                <a:lnTo>
                  <a:pt x="678481" y="415290"/>
                </a:lnTo>
                <a:lnTo>
                  <a:pt x="672160" y="402590"/>
                </a:lnTo>
                <a:lnTo>
                  <a:pt x="662486" y="392430"/>
                </a:lnTo>
                <a:lnTo>
                  <a:pt x="650301" y="386080"/>
                </a:lnTo>
                <a:lnTo>
                  <a:pt x="636446" y="383540"/>
                </a:lnTo>
                <a:lnTo>
                  <a:pt x="680899" y="383540"/>
                </a:lnTo>
                <a:lnTo>
                  <a:pt x="680900" y="384810"/>
                </a:lnTo>
                <a:lnTo>
                  <a:pt x="682500" y="387350"/>
                </a:lnTo>
                <a:lnTo>
                  <a:pt x="684994" y="388620"/>
                </a:lnTo>
                <a:lnTo>
                  <a:pt x="695517" y="394970"/>
                </a:lnTo>
                <a:lnTo>
                  <a:pt x="703532" y="405130"/>
                </a:lnTo>
                <a:lnTo>
                  <a:pt x="708643" y="416560"/>
                </a:lnTo>
                <a:lnTo>
                  <a:pt x="710452" y="427990"/>
                </a:lnTo>
                <a:lnTo>
                  <a:pt x="710452" y="436880"/>
                </a:lnTo>
                <a:lnTo>
                  <a:pt x="703825" y="443230"/>
                </a:lnTo>
                <a:close/>
              </a:path>
              <a:path w="710565" h="709930">
                <a:moveTo>
                  <a:pt x="703825" y="621030"/>
                </a:moveTo>
                <a:lnTo>
                  <a:pt x="289805" y="621030"/>
                </a:lnTo>
                <a:lnTo>
                  <a:pt x="281163" y="619760"/>
                </a:lnTo>
                <a:lnTo>
                  <a:pt x="274106" y="614680"/>
                </a:lnTo>
                <a:lnTo>
                  <a:pt x="269348" y="607060"/>
                </a:lnTo>
                <a:lnTo>
                  <a:pt x="267603" y="599440"/>
                </a:lnTo>
                <a:lnTo>
                  <a:pt x="269348" y="590550"/>
                </a:lnTo>
                <a:lnTo>
                  <a:pt x="274106" y="582930"/>
                </a:lnTo>
                <a:lnTo>
                  <a:pt x="281163" y="577850"/>
                </a:lnTo>
                <a:lnTo>
                  <a:pt x="289805" y="576580"/>
                </a:lnTo>
                <a:lnTo>
                  <a:pt x="560312" y="576580"/>
                </a:lnTo>
                <a:lnTo>
                  <a:pt x="563625" y="572770"/>
                </a:lnTo>
                <a:lnTo>
                  <a:pt x="563625" y="547370"/>
                </a:lnTo>
                <a:lnTo>
                  <a:pt x="565716" y="533400"/>
                </a:lnTo>
                <a:lnTo>
                  <a:pt x="571724" y="520700"/>
                </a:lnTo>
                <a:lnTo>
                  <a:pt x="581082" y="511810"/>
                </a:lnTo>
                <a:lnTo>
                  <a:pt x="593227" y="505460"/>
                </a:lnTo>
                <a:lnTo>
                  <a:pt x="595342" y="504190"/>
                </a:lnTo>
                <a:lnTo>
                  <a:pt x="596999" y="502920"/>
                </a:lnTo>
                <a:lnTo>
                  <a:pt x="597667" y="500380"/>
                </a:lnTo>
                <a:lnTo>
                  <a:pt x="623421" y="424180"/>
                </a:lnTo>
                <a:lnTo>
                  <a:pt x="625779" y="417830"/>
                </a:lnTo>
                <a:lnTo>
                  <a:pt x="631261" y="414020"/>
                </a:lnTo>
                <a:lnTo>
                  <a:pt x="643408" y="414020"/>
                </a:lnTo>
                <a:lnTo>
                  <a:pt x="648890" y="417830"/>
                </a:lnTo>
                <a:lnTo>
                  <a:pt x="651247" y="424180"/>
                </a:lnTo>
                <a:lnTo>
                  <a:pt x="676409" y="500380"/>
                </a:lnTo>
                <a:lnTo>
                  <a:pt x="677078" y="502920"/>
                </a:lnTo>
                <a:lnTo>
                  <a:pt x="678734" y="504190"/>
                </a:lnTo>
                <a:lnTo>
                  <a:pt x="680850" y="505460"/>
                </a:lnTo>
                <a:lnTo>
                  <a:pt x="692995" y="511810"/>
                </a:lnTo>
                <a:lnTo>
                  <a:pt x="702353" y="520700"/>
                </a:lnTo>
                <a:lnTo>
                  <a:pt x="708360" y="533400"/>
                </a:lnTo>
                <a:lnTo>
                  <a:pt x="710452" y="547370"/>
                </a:lnTo>
                <a:lnTo>
                  <a:pt x="710452" y="614680"/>
                </a:lnTo>
                <a:lnTo>
                  <a:pt x="703825" y="621030"/>
                </a:lnTo>
                <a:close/>
              </a:path>
              <a:path w="710565" h="709930">
                <a:moveTo>
                  <a:pt x="688250" y="709930"/>
                </a:moveTo>
                <a:lnTo>
                  <a:pt x="22201" y="709930"/>
                </a:lnTo>
                <a:lnTo>
                  <a:pt x="13559" y="708660"/>
                </a:lnTo>
                <a:lnTo>
                  <a:pt x="6502" y="703580"/>
                </a:lnTo>
                <a:lnTo>
                  <a:pt x="1744" y="695960"/>
                </a:lnTo>
                <a:lnTo>
                  <a:pt x="0" y="687070"/>
                </a:lnTo>
                <a:lnTo>
                  <a:pt x="1744" y="679450"/>
                </a:lnTo>
                <a:lnTo>
                  <a:pt x="6502" y="671830"/>
                </a:lnTo>
                <a:lnTo>
                  <a:pt x="13559" y="666750"/>
                </a:lnTo>
                <a:lnTo>
                  <a:pt x="22201" y="665480"/>
                </a:lnTo>
                <a:lnTo>
                  <a:pt x="688250" y="665480"/>
                </a:lnTo>
                <a:lnTo>
                  <a:pt x="696841" y="666750"/>
                </a:lnTo>
                <a:lnTo>
                  <a:pt x="703864" y="671830"/>
                </a:lnTo>
                <a:lnTo>
                  <a:pt x="708630" y="679450"/>
                </a:lnTo>
                <a:lnTo>
                  <a:pt x="710452" y="687070"/>
                </a:lnTo>
                <a:lnTo>
                  <a:pt x="708630" y="695960"/>
                </a:lnTo>
                <a:lnTo>
                  <a:pt x="703864" y="703580"/>
                </a:lnTo>
                <a:lnTo>
                  <a:pt x="696841" y="707390"/>
                </a:lnTo>
                <a:lnTo>
                  <a:pt x="688250" y="709930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860890" y="2723408"/>
            <a:ext cx="709930" cy="709295"/>
          </a:xfrm>
          <a:custGeom>
            <a:avLst/>
            <a:gdLst/>
            <a:ahLst/>
            <a:cxnLst/>
            <a:rect l="l" t="t" r="r" b="b"/>
            <a:pathLst>
              <a:path w="709929" h="709295">
                <a:moveTo>
                  <a:pt x="606252" y="444032"/>
                </a:moveTo>
                <a:lnTo>
                  <a:pt x="565923" y="435890"/>
                </a:lnTo>
                <a:lnTo>
                  <a:pt x="532990" y="413686"/>
                </a:lnTo>
                <a:lnTo>
                  <a:pt x="510786" y="380753"/>
                </a:lnTo>
                <a:lnTo>
                  <a:pt x="502644" y="340425"/>
                </a:lnTo>
                <a:lnTo>
                  <a:pt x="502644" y="207215"/>
                </a:lnTo>
                <a:lnTo>
                  <a:pt x="368843" y="207215"/>
                </a:lnTo>
                <a:lnTo>
                  <a:pt x="328514" y="199073"/>
                </a:lnTo>
                <a:lnTo>
                  <a:pt x="295581" y="176869"/>
                </a:lnTo>
                <a:lnTo>
                  <a:pt x="273377" y="143936"/>
                </a:lnTo>
                <a:lnTo>
                  <a:pt x="265235" y="103607"/>
                </a:lnTo>
                <a:lnTo>
                  <a:pt x="273377" y="63278"/>
                </a:lnTo>
                <a:lnTo>
                  <a:pt x="295581" y="30345"/>
                </a:lnTo>
                <a:lnTo>
                  <a:pt x="328514" y="8142"/>
                </a:lnTo>
                <a:lnTo>
                  <a:pt x="368843" y="0"/>
                </a:lnTo>
                <a:lnTo>
                  <a:pt x="621053" y="0"/>
                </a:lnTo>
                <a:lnTo>
                  <a:pt x="655621" y="6978"/>
                </a:lnTo>
                <a:lnTo>
                  <a:pt x="683849" y="26010"/>
                </a:lnTo>
                <a:lnTo>
                  <a:pt x="702881" y="54239"/>
                </a:lnTo>
                <a:lnTo>
                  <a:pt x="709860" y="88806"/>
                </a:lnTo>
                <a:lnTo>
                  <a:pt x="709860" y="340425"/>
                </a:lnTo>
                <a:lnTo>
                  <a:pt x="701718" y="380753"/>
                </a:lnTo>
                <a:lnTo>
                  <a:pt x="679514" y="413686"/>
                </a:lnTo>
                <a:lnTo>
                  <a:pt x="646581" y="435890"/>
                </a:lnTo>
                <a:lnTo>
                  <a:pt x="606252" y="444032"/>
                </a:lnTo>
                <a:close/>
              </a:path>
              <a:path w="709929" h="709295">
                <a:moveTo>
                  <a:pt x="339832" y="709268"/>
                </a:moveTo>
                <a:lnTo>
                  <a:pt x="299504" y="701126"/>
                </a:lnTo>
                <a:lnTo>
                  <a:pt x="266571" y="678922"/>
                </a:lnTo>
                <a:lnTo>
                  <a:pt x="244367" y="645989"/>
                </a:lnTo>
                <a:lnTo>
                  <a:pt x="236225" y="605660"/>
                </a:lnTo>
                <a:lnTo>
                  <a:pt x="236225" y="473634"/>
                </a:lnTo>
                <a:lnTo>
                  <a:pt x="103607" y="473634"/>
                </a:lnTo>
                <a:lnTo>
                  <a:pt x="63278" y="465492"/>
                </a:lnTo>
                <a:lnTo>
                  <a:pt x="30345" y="443288"/>
                </a:lnTo>
                <a:lnTo>
                  <a:pt x="8142" y="410355"/>
                </a:lnTo>
                <a:lnTo>
                  <a:pt x="0" y="370027"/>
                </a:lnTo>
                <a:lnTo>
                  <a:pt x="8142" y="329698"/>
                </a:lnTo>
                <a:lnTo>
                  <a:pt x="30345" y="296765"/>
                </a:lnTo>
                <a:lnTo>
                  <a:pt x="63278" y="274561"/>
                </a:lnTo>
                <a:lnTo>
                  <a:pt x="103607" y="266419"/>
                </a:lnTo>
                <a:lnTo>
                  <a:pt x="354634" y="266419"/>
                </a:lnTo>
                <a:lnTo>
                  <a:pt x="389201" y="273398"/>
                </a:lnTo>
                <a:lnTo>
                  <a:pt x="417429" y="292430"/>
                </a:lnTo>
                <a:lnTo>
                  <a:pt x="429830" y="310822"/>
                </a:lnTo>
                <a:lnTo>
                  <a:pt x="109232" y="310822"/>
                </a:lnTo>
                <a:lnTo>
                  <a:pt x="86187" y="315475"/>
                </a:lnTo>
                <a:lnTo>
                  <a:pt x="67368" y="328163"/>
                </a:lnTo>
                <a:lnTo>
                  <a:pt x="54680" y="346982"/>
                </a:lnTo>
                <a:lnTo>
                  <a:pt x="50027" y="370027"/>
                </a:lnTo>
                <a:lnTo>
                  <a:pt x="54680" y="393072"/>
                </a:lnTo>
                <a:lnTo>
                  <a:pt x="67368" y="411891"/>
                </a:lnTo>
                <a:lnTo>
                  <a:pt x="86187" y="424578"/>
                </a:lnTo>
                <a:lnTo>
                  <a:pt x="109232" y="429231"/>
                </a:lnTo>
                <a:lnTo>
                  <a:pt x="109824" y="429823"/>
                </a:lnTo>
                <a:lnTo>
                  <a:pt x="443440" y="429823"/>
                </a:lnTo>
                <a:lnTo>
                  <a:pt x="443440" y="605660"/>
                </a:lnTo>
                <a:lnTo>
                  <a:pt x="435298" y="645989"/>
                </a:lnTo>
                <a:lnTo>
                  <a:pt x="413094" y="678922"/>
                </a:lnTo>
                <a:lnTo>
                  <a:pt x="380161" y="701126"/>
                </a:lnTo>
                <a:lnTo>
                  <a:pt x="339832" y="709268"/>
                </a:lnTo>
                <a:close/>
              </a:path>
              <a:path w="709929" h="709295">
                <a:moveTo>
                  <a:pt x="443440" y="429823"/>
                </a:moveTo>
                <a:lnTo>
                  <a:pt x="109824" y="429823"/>
                </a:lnTo>
                <a:lnTo>
                  <a:pt x="132823" y="424941"/>
                </a:lnTo>
                <a:lnTo>
                  <a:pt x="151515" y="412065"/>
                </a:lnTo>
                <a:lnTo>
                  <a:pt x="164024" y="393072"/>
                </a:lnTo>
                <a:lnTo>
                  <a:pt x="168436" y="370027"/>
                </a:lnTo>
                <a:lnTo>
                  <a:pt x="163783" y="346982"/>
                </a:lnTo>
                <a:lnTo>
                  <a:pt x="151095" y="328163"/>
                </a:lnTo>
                <a:lnTo>
                  <a:pt x="132277" y="315475"/>
                </a:lnTo>
                <a:lnTo>
                  <a:pt x="109232" y="310822"/>
                </a:lnTo>
                <a:lnTo>
                  <a:pt x="429830" y="310822"/>
                </a:lnTo>
                <a:lnTo>
                  <a:pt x="436461" y="320658"/>
                </a:lnTo>
                <a:lnTo>
                  <a:pt x="443440" y="355226"/>
                </a:lnTo>
                <a:lnTo>
                  <a:pt x="443440" y="429823"/>
                </a:lnTo>
                <a:close/>
              </a:path>
            </a:pathLst>
          </a:custGeom>
          <a:solidFill>
            <a:srgbClr val="4D8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81202" y="1657730"/>
            <a:ext cx="1657985" cy="3079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550">
              <a:latin typeface="Times New Roman"/>
              <a:cs typeface="Times New Roman"/>
            </a:endParaRPr>
          </a:p>
          <a:p>
            <a:pPr marL="289560" marR="344170" indent="3175" algn="ctr">
              <a:lnSpc>
                <a:spcPct val="100000"/>
              </a:lnSpc>
            </a:pPr>
            <a:r>
              <a:rPr sz="1550" spc="-105" dirty="0">
                <a:solidFill>
                  <a:srgbClr val="3BC583"/>
                </a:solidFill>
                <a:latin typeface="Arial Black"/>
                <a:cs typeface="Arial Black"/>
              </a:rPr>
              <a:t>Deep</a:t>
            </a:r>
            <a:r>
              <a:rPr sz="1550" dirty="0">
                <a:solidFill>
                  <a:srgbClr val="3BC583"/>
                </a:solidFill>
                <a:latin typeface="Arial Black"/>
                <a:cs typeface="Arial Black"/>
              </a:rPr>
              <a:t> </a:t>
            </a:r>
            <a:r>
              <a:rPr sz="1550" spc="70" dirty="0">
                <a:solidFill>
                  <a:srgbClr val="3BC583"/>
                </a:solidFill>
                <a:latin typeface="Arial Black"/>
                <a:cs typeface="Arial Black"/>
              </a:rPr>
              <a:t>Q- </a:t>
            </a:r>
            <a:r>
              <a:rPr sz="1550" spc="-35" dirty="0">
                <a:solidFill>
                  <a:srgbClr val="3BC583"/>
                </a:solidFill>
                <a:latin typeface="Arial Black"/>
                <a:cs typeface="Arial Black"/>
              </a:rPr>
              <a:t>Networks </a:t>
            </a:r>
            <a:r>
              <a:rPr sz="1550" spc="-10" dirty="0">
                <a:solidFill>
                  <a:srgbClr val="3BC583"/>
                </a:solidFill>
                <a:latin typeface="Arial Black"/>
                <a:cs typeface="Arial Black"/>
              </a:rPr>
              <a:t>(DQN)</a:t>
            </a:r>
            <a:endParaRPr sz="1550">
              <a:latin typeface="Arial Black"/>
              <a:cs typeface="Arial Black"/>
            </a:endParaRPr>
          </a:p>
          <a:p>
            <a:pPr marL="142875" marR="139700" indent="3175" algn="ctr">
              <a:lnSpc>
                <a:spcPct val="101299"/>
              </a:lnSpc>
              <a:spcBef>
                <a:spcPts val="1130"/>
              </a:spcBef>
            </a:pPr>
            <a:r>
              <a:rPr sz="1150" dirty="0">
                <a:solidFill>
                  <a:srgbClr val="3BC583"/>
                </a:solidFill>
                <a:latin typeface="Verdana"/>
                <a:cs typeface="Verdana"/>
              </a:rPr>
              <a:t>Effective</a:t>
            </a:r>
            <a:r>
              <a:rPr sz="1150" spc="-10" dirty="0">
                <a:solidFill>
                  <a:srgbClr val="3BC583"/>
                </a:solidFill>
                <a:latin typeface="Verdana"/>
                <a:cs typeface="Verdana"/>
              </a:rPr>
              <a:t> </a:t>
            </a:r>
            <a:r>
              <a:rPr sz="1150" spc="-25" dirty="0">
                <a:solidFill>
                  <a:srgbClr val="3BC583"/>
                </a:solidFill>
                <a:latin typeface="Verdana"/>
                <a:cs typeface="Verdana"/>
              </a:rPr>
              <a:t>for </a:t>
            </a:r>
            <a:r>
              <a:rPr sz="1150" spc="-10" dirty="0">
                <a:solidFill>
                  <a:srgbClr val="3BC583"/>
                </a:solidFill>
                <a:latin typeface="Verdana"/>
                <a:cs typeface="Verdana"/>
              </a:rPr>
              <a:t>complex environments</a:t>
            </a:r>
            <a:r>
              <a:rPr sz="1150" spc="-50" dirty="0">
                <a:solidFill>
                  <a:srgbClr val="3BC583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3BC583"/>
                </a:solidFill>
                <a:latin typeface="Verdana"/>
                <a:cs typeface="Verdana"/>
              </a:rPr>
              <a:t>with </a:t>
            </a:r>
            <a:r>
              <a:rPr sz="1150" dirty="0">
                <a:solidFill>
                  <a:srgbClr val="3BC583"/>
                </a:solidFill>
                <a:latin typeface="Verdana"/>
                <a:cs typeface="Verdana"/>
              </a:rPr>
              <a:t>high-</a:t>
            </a:r>
            <a:r>
              <a:rPr sz="1150" spc="-10" dirty="0">
                <a:solidFill>
                  <a:srgbClr val="3BC583"/>
                </a:solidFill>
                <a:latin typeface="Verdana"/>
                <a:cs typeface="Verdana"/>
              </a:rPr>
              <a:t>dimensional </a:t>
            </a:r>
            <a:r>
              <a:rPr sz="1150" dirty="0">
                <a:solidFill>
                  <a:srgbClr val="3BC583"/>
                </a:solidFill>
                <a:latin typeface="Verdana"/>
                <a:cs typeface="Verdana"/>
              </a:rPr>
              <a:t>state</a:t>
            </a:r>
            <a:r>
              <a:rPr sz="1150" spc="75" dirty="0">
                <a:solidFill>
                  <a:srgbClr val="3BC583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3BC583"/>
                </a:solidFill>
                <a:latin typeface="Verdana"/>
                <a:cs typeface="Verdana"/>
              </a:rPr>
              <a:t>spaces.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86663" y="2486590"/>
            <a:ext cx="1657985" cy="2368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55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</a:pPr>
            <a:r>
              <a:rPr sz="1550" spc="95" dirty="0">
                <a:solidFill>
                  <a:srgbClr val="4D87E6"/>
                </a:solidFill>
                <a:latin typeface="Arial Black"/>
                <a:cs typeface="Arial Black"/>
              </a:rPr>
              <a:t>Q-</a:t>
            </a:r>
            <a:r>
              <a:rPr sz="1550" spc="-10" dirty="0">
                <a:solidFill>
                  <a:srgbClr val="4D87E6"/>
                </a:solidFill>
                <a:latin typeface="Arial Black"/>
                <a:cs typeface="Arial Black"/>
              </a:rPr>
              <a:t>Learning</a:t>
            </a:r>
            <a:endParaRPr sz="1550">
              <a:latin typeface="Arial Black"/>
              <a:cs typeface="Arial Black"/>
            </a:endParaRPr>
          </a:p>
          <a:p>
            <a:pPr marL="142875" marR="139700" algn="ctr">
              <a:lnSpc>
                <a:spcPct val="101299"/>
              </a:lnSpc>
              <a:spcBef>
                <a:spcPts val="885"/>
              </a:spcBef>
            </a:pPr>
            <a:r>
              <a:rPr sz="1150" spc="-10" dirty="0">
                <a:solidFill>
                  <a:srgbClr val="4D87E6"/>
                </a:solidFill>
                <a:latin typeface="Verdana"/>
                <a:cs typeface="Verdana"/>
              </a:rPr>
              <a:t>Suitable</a:t>
            </a:r>
            <a:r>
              <a:rPr sz="1150" spc="20" dirty="0">
                <a:solidFill>
                  <a:srgbClr val="4D87E6"/>
                </a:solidFill>
                <a:latin typeface="Verdana"/>
                <a:cs typeface="Verdana"/>
              </a:rPr>
              <a:t> </a:t>
            </a:r>
            <a:r>
              <a:rPr sz="1150" dirty="0">
                <a:solidFill>
                  <a:srgbClr val="4D87E6"/>
                </a:solidFill>
                <a:latin typeface="Verdana"/>
                <a:cs typeface="Verdana"/>
              </a:rPr>
              <a:t>for</a:t>
            </a:r>
            <a:r>
              <a:rPr sz="1150" spc="25" dirty="0">
                <a:solidFill>
                  <a:srgbClr val="4D87E6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4D87E6"/>
                </a:solidFill>
                <a:latin typeface="Verdana"/>
                <a:cs typeface="Verdana"/>
              </a:rPr>
              <a:t>simple environments</a:t>
            </a:r>
            <a:r>
              <a:rPr sz="1150" spc="-50" dirty="0">
                <a:solidFill>
                  <a:srgbClr val="4D87E6"/>
                </a:solidFill>
                <a:latin typeface="Verdana"/>
                <a:cs typeface="Verdana"/>
              </a:rPr>
              <a:t> </a:t>
            </a:r>
            <a:r>
              <a:rPr sz="1150" spc="-20" dirty="0">
                <a:solidFill>
                  <a:srgbClr val="4D87E6"/>
                </a:solidFill>
                <a:latin typeface="Verdana"/>
                <a:cs typeface="Verdana"/>
              </a:rPr>
              <a:t>with </a:t>
            </a:r>
            <a:r>
              <a:rPr sz="1150" dirty="0">
                <a:solidFill>
                  <a:srgbClr val="4D87E6"/>
                </a:solidFill>
                <a:latin typeface="Verdana"/>
                <a:cs typeface="Verdana"/>
              </a:rPr>
              <a:t>discrete</a:t>
            </a:r>
            <a:r>
              <a:rPr sz="1150" spc="35" dirty="0">
                <a:solidFill>
                  <a:srgbClr val="4D87E6"/>
                </a:solidFill>
                <a:latin typeface="Verdana"/>
                <a:cs typeface="Verdana"/>
              </a:rPr>
              <a:t> </a:t>
            </a:r>
            <a:r>
              <a:rPr sz="1150" spc="-10" dirty="0">
                <a:solidFill>
                  <a:srgbClr val="4D87E6"/>
                </a:solidFill>
                <a:latin typeface="Verdana"/>
                <a:cs typeface="Verdana"/>
              </a:rPr>
              <a:t>action spaces.</a:t>
            </a:r>
            <a:endParaRPr sz="1150">
              <a:latin typeface="Verdana"/>
              <a:cs typeface="Verdan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195166" y="561590"/>
            <a:ext cx="3923029" cy="617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2480" marR="5080" indent="-780415">
              <a:lnSpc>
                <a:spcPct val="100000"/>
              </a:lnSpc>
              <a:spcBef>
                <a:spcPts val="90"/>
              </a:spcBef>
            </a:pPr>
            <a:r>
              <a:rPr sz="1950" spc="-60" dirty="0"/>
              <a:t>Which</a:t>
            </a:r>
            <a:r>
              <a:rPr sz="1950" spc="-75" dirty="0"/>
              <a:t> </a:t>
            </a:r>
            <a:r>
              <a:rPr sz="1950" spc="-40" dirty="0"/>
              <a:t>reinforcement</a:t>
            </a:r>
            <a:r>
              <a:rPr sz="1950" spc="-70" dirty="0"/>
              <a:t> </a:t>
            </a:r>
            <a:r>
              <a:rPr sz="1950" spc="-10" dirty="0"/>
              <a:t>learning </a:t>
            </a:r>
            <a:r>
              <a:rPr sz="1950" dirty="0"/>
              <a:t>algorithm</a:t>
            </a:r>
            <a:r>
              <a:rPr sz="1950" spc="-25" dirty="0"/>
              <a:t> </a:t>
            </a:r>
            <a:r>
              <a:rPr sz="1950" dirty="0"/>
              <a:t>to</a:t>
            </a:r>
            <a:r>
              <a:rPr sz="1950" spc="-10" dirty="0"/>
              <a:t> </a:t>
            </a:r>
            <a:r>
              <a:rPr sz="1950" spc="-20" dirty="0"/>
              <a:t>use?</a:t>
            </a:r>
            <a:endParaRPr sz="195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54662" y="5746921"/>
            <a:ext cx="103783" cy="21746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6117142" y="6268251"/>
            <a:ext cx="52069" cy="135890"/>
          </a:xfrm>
          <a:custGeom>
            <a:avLst/>
            <a:gdLst/>
            <a:ahLst/>
            <a:cxnLst/>
            <a:rect l="l" t="t" r="r" b="b"/>
            <a:pathLst>
              <a:path w="52070" h="135889">
                <a:moveTo>
                  <a:pt x="0" y="135653"/>
                </a:moveTo>
                <a:lnTo>
                  <a:pt x="14183" y="116624"/>
                </a:lnTo>
                <a:lnTo>
                  <a:pt x="31219" y="86292"/>
                </a:lnTo>
                <a:lnTo>
                  <a:pt x="45529" y="46727"/>
                </a:lnTo>
                <a:lnTo>
                  <a:pt x="51539" y="0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2199" y="5767792"/>
            <a:ext cx="17145" cy="32384"/>
          </a:xfrm>
          <a:custGeom>
            <a:avLst/>
            <a:gdLst/>
            <a:ahLst/>
            <a:cxnLst/>
            <a:rect l="l" t="t" r="r" b="b"/>
            <a:pathLst>
              <a:path w="17145" h="32385">
                <a:moveTo>
                  <a:pt x="16771" y="0"/>
                </a:moveTo>
                <a:lnTo>
                  <a:pt x="0" y="32044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38611" y="5604964"/>
            <a:ext cx="130810" cy="116205"/>
          </a:xfrm>
          <a:custGeom>
            <a:avLst/>
            <a:gdLst/>
            <a:ahLst/>
            <a:cxnLst/>
            <a:rect l="l" t="t" r="r" b="b"/>
            <a:pathLst>
              <a:path w="130810" h="116204">
                <a:moveTo>
                  <a:pt x="130322" y="0"/>
                </a:moveTo>
                <a:lnTo>
                  <a:pt x="114151" y="20170"/>
                </a:lnTo>
                <a:lnTo>
                  <a:pt x="103846" y="43614"/>
                </a:lnTo>
                <a:lnTo>
                  <a:pt x="94604" y="68874"/>
                </a:lnTo>
                <a:lnTo>
                  <a:pt x="81624" y="94491"/>
                </a:lnTo>
              </a:path>
              <a:path w="130810" h="116204">
                <a:moveTo>
                  <a:pt x="35222" y="45558"/>
                </a:moveTo>
                <a:lnTo>
                  <a:pt x="26932" y="59860"/>
                </a:lnTo>
                <a:lnTo>
                  <a:pt x="16846" y="78475"/>
                </a:lnTo>
                <a:lnTo>
                  <a:pt x="7142" y="98224"/>
                </a:lnTo>
                <a:lnTo>
                  <a:pt x="0" y="115927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29118" y="5977476"/>
            <a:ext cx="72390" cy="46355"/>
          </a:xfrm>
          <a:custGeom>
            <a:avLst/>
            <a:gdLst/>
            <a:ahLst/>
            <a:cxnLst/>
            <a:rect l="l" t="t" r="r" b="b"/>
            <a:pathLst>
              <a:path w="72389" h="46354">
                <a:moveTo>
                  <a:pt x="72042" y="45928"/>
                </a:moveTo>
                <a:lnTo>
                  <a:pt x="64230" y="37471"/>
                </a:lnTo>
                <a:lnTo>
                  <a:pt x="47107" y="26048"/>
                </a:lnTo>
                <a:lnTo>
                  <a:pt x="24441" y="13083"/>
                </a:lnTo>
                <a:lnTo>
                  <a:pt x="0" y="0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72266" y="5455592"/>
            <a:ext cx="5715" cy="229870"/>
          </a:xfrm>
          <a:custGeom>
            <a:avLst/>
            <a:gdLst/>
            <a:ahLst/>
            <a:cxnLst/>
            <a:rect l="l" t="t" r="r" b="b"/>
            <a:pathLst>
              <a:path w="5715" h="229870">
                <a:moveTo>
                  <a:pt x="0" y="0"/>
                </a:moveTo>
                <a:lnTo>
                  <a:pt x="2273" y="38697"/>
                </a:lnTo>
                <a:lnTo>
                  <a:pt x="4738" y="105762"/>
                </a:lnTo>
                <a:lnTo>
                  <a:pt x="5143" y="135107"/>
                </a:lnTo>
                <a:lnTo>
                  <a:pt x="5141" y="162261"/>
                </a:lnTo>
                <a:lnTo>
                  <a:pt x="4447" y="208338"/>
                </a:lnTo>
                <a:lnTo>
                  <a:pt x="3987" y="228420"/>
                </a:lnTo>
                <a:lnTo>
                  <a:pt x="4264" y="218997"/>
                </a:lnTo>
                <a:lnTo>
                  <a:pt x="4501" y="209038"/>
                </a:lnTo>
                <a:lnTo>
                  <a:pt x="4696" y="198599"/>
                </a:lnTo>
                <a:lnTo>
                  <a:pt x="4844" y="187739"/>
                </a:lnTo>
                <a:lnTo>
                  <a:pt x="5012" y="160368"/>
                </a:lnTo>
                <a:lnTo>
                  <a:pt x="4907" y="131710"/>
                </a:lnTo>
                <a:lnTo>
                  <a:pt x="3814" y="73712"/>
                </a:lnTo>
                <a:lnTo>
                  <a:pt x="2256" y="34570"/>
                </a:lnTo>
                <a:lnTo>
                  <a:pt x="1218" y="16568"/>
                </a:lnTo>
                <a:lnTo>
                  <a:pt x="0" y="0"/>
                </a:lnTo>
                <a:close/>
              </a:path>
              <a:path w="5715" h="229870">
                <a:moveTo>
                  <a:pt x="3966" y="229337"/>
                </a:moveTo>
                <a:lnTo>
                  <a:pt x="3973" y="229032"/>
                </a:lnTo>
                <a:lnTo>
                  <a:pt x="3980" y="228726"/>
                </a:lnTo>
                <a:lnTo>
                  <a:pt x="3987" y="228420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15033" y="5542438"/>
            <a:ext cx="122555" cy="197485"/>
          </a:xfrm>
          <a:custGeom>
            <a:avLst/>
            <a:gdLst/>
            <a:ahLst/>
            <a:cxnLst/>
            <a:rect l="l" t="t" r="r" b="b"/>
            <a:pathLst>
              <a:path w="122554" h="197485">
                <a:moveTo>
                  <a:pt x="10266" y="179705"/>
                </a:moveTo>
                <a:lnTo>
                  <a:pt x="7277" y="186565"/>
                </a:lnTo>
                <a:lnTo>
                  <a:pt x="3902" y="192525"/>
                </a:lnTo>
                <a:lnTo>
                  <a:pt x="1951" y="195113"/>
                </a:lnTo>
                <a:lnTo>
                  <a:pt x="0" y="197091"/>
                </a:lnTo>
                <a:lnTo>
                  <a:pt x="2555" y="194896"/>
                </a:lnTo>
                <a:lnTo>
                  <a:pt x="15444" y="164439"/>
                </a:lnTo>
                <a:lnTo>
                  <a:pt x="12932" y="172358"/>
                </a:lnTo>
                <a:lnTo>
                  <a:pt x="10266" y="179705"/>
                </a:lnTo>
                <a:close/>
              </a:path>
              <a:path w="122554" h="197485">
                <a:moveTo>
                  <a:pt x="22221" y="139036"/>
                </a:moveTo>
                <a:lnTo>
                  <a:pt x="29642" y="107390"/>
                </a:lnTo>
                <a:lnTo>
                  <a:pt x="29011" y="110124"/>
                </a:lnTo>
                <a:lnTo>
                  <a:pt x="28383" y="112848"/>
                </a:lnTo>
                <a:lnTo>
                  <a:pt x="27757" y="115558"/>
                </a:lnTo>
                <a:lnTo>
                  <a:pt x="25900" y="123597"/>
                </a:lnTo>
                <a:lnTo>
                  <a:pt x="24065" y="131495"/>
                </a:lnTo>
                <a:lnTo>
                  <a:pt x="22221" y="139036"/>
                </a:lnTo>
                <a:close/>
              </a:path>
              <a:path w="122554" h="197485">
                <a:moveTo>
                  <a:pt x="7277" y="186565"/>
                </a:moveTo>
                <a:lnTo>
                  <a:pt x="10266" y="179705"/>
                </a:lnTo>
                <a:lnTo>
                  <a:pt x="12932" y="172358"/>
                </a:lnTo>
                <a:lnTo>
                  <a:pt x="15444" y="164439"/>
                </a:lnTo>
                <a:lnTo>
                  <a:pt x="12830" y="173157"/>
                </a:lnTo>
                <a:lnTo>
                  <a:pt x="0" y="197091"/>
                </a:lnTo>
                <a:lnTo>
                  <a:pt x="1951" y="195113"/>
                </a:lnTo>
                <a:lnTo>
                  <a:pt x="3902" y="192525"/>
                </a:lnTo>
                <a:lnTo>
                  <a:pt x="7277" y="186565"/>
                </a:lnTo>
                <a:close/>
              </a:path>
              <a:path w="122554" h="197485">
                <a:moveTo>
                  <a:pt x="59384" y="13559"/>
                </a:moveTo>
                <a:lnTo>
                  <a:pt x="50725" y="31416"/>
                </a:lnTo>
                <a:lnTo>
                  <a:pt x="43048" y="54222"/>
                </a:lnTo>
                <a:lnTo>
                  <a:pt x="36104" y="80154"/>
                </a:lnTo>
                <a:lnTo>
                  <a:pt x="29642" y="107390"/>
                </a:lnTo>
              </a:path>
              <a:path w="122554" h="197485">
                <a:moveTo>
                  <a:pt x="0" y="197091"/>
                </a:moveTo>
                <a:lnTo>
                  <a:pt x="7677" y="185732"/>
                </a:lnTo>
                <a:lnTo>
                  <a:pt x="14672" y="166971"/>
                </a:lnTo>
                <a:lnTo>
                  <a:pt x="21271" y="142886"/>
                </a:lnTo>
                <a:lnTo>
                  <a:pt x="27757" y="115558"/>
                </a:lnTo>
                <a:lnTo>
                  <a:pt x="24696" y="128710"/>
                </a:lnTo>
                <a:lnTo>
                  <a:pt x="21643" y="141386"/>
                </a:lnTo>
                <a:lnTo>
                  <a:pt x="18569" y="153369"/>
                </a:lnTo>
                <a:lnTo>
                  <a:pt x="15444" y="164439"/>
                </a:lnTo>
              </a:path>
              <a:path w="122554" h="197485">
                <a:moveTo>
                  <a:pt x="15444" y="164439"/>
                </a:moveTo>
                <a:lnTo>
                  <a:pt x="17827" y="156111"/>
                </a:lnTo>
                <a:lnTo>
                  <a:pt x="22221" y="139036"/>
                </a:lnTo>
                <a:lnTo>
                  <a:pt x="20546" y="145769"/>
                </a:lnTo>
                <a:lnTo>
                  <a:pt x="18861" y="152272"/>
                </a:lnTo>
                <a:lnTo>
                  <a:pt x="17162" y="158507"/>
                </a:lnTo>
                <a:lnTo>
                  <a:pt x="15444" y="164439"/>
                </a:lnTo>
                <a:close/>
              </a:path>
              <a:path w="122554" h="197485">
                <a:moveTo>
                  <a:pt x="122205" y="0"/>
                </a:moveTo>
                <a:lnTo>
                  <a:pt x="122197" y="218"/>
                </a:lnTo>
                <a:lnTo>
                  <a:pt x="122188" y="436"/>
                </a:lnTo>
                <a:lnTo>
                  <a:pt x="122181" y="654"/>
                </a:lnTo>
              </a:path>
              <a:path w="122554" h="197485">
                <a:moveTo>
                  <a:pt x="119611" y="60614"/>
                </a:moveTo>
                <a:lnTo>
                  <a:pt x="119587" y="60955"/>
                </a:lnTo>
                <a:lnTo>
                  <a:pt x="119565" y="61295"/>
                </a:lnTo>
                <a:lnTo>
                  <a:pt x="119541" y="61634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97797" y="5781979"/>
            <a:ext cx="34925" cy="70485"/>
          </a:xfrm>
          <a:custGeom>
            <a:avLst/>
            <a:gdLst/>
            <a:ahLst/>
            <a:cxnLst/>
            <a:rect l="l" t="t" r="r" b="b"/>
            <a:pathLst>
              <a:path w="34925" h="70485">
                <a:moveTo>
                  <a:pt x="34309" y="70055"/>
                </a:moveTo>
                <a:lnTo>
                  <a:pt x="23150" y="60287"/>
                </a:lnTo>
                <a:lnTo>
                  <a:pt x="13908" y="44948"/>
                </a:lnTo>
                <a:lnTo>
                  <a:pt x="6290" y="24648"/>
                </a:lnTo>
                <a:lnTo>
                  <a:pt x="0" y="0"/>
                </a:lnTo>
              </a:path>
            </a:pathLst>
          </a:custGeom>
          <a:ln w="1973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3038" y="5614888"/>
            <a:ext cx="23774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Accurate</a:t>
            </a:r>
            <a:r>
              <a:rPr sz="2000" spc="-12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Predictions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2753" y="738088"/>
            <a:ext cx="6338647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382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Supervised</a:t>
            </a:r>
            <a:r>
              <a:rPr sz="2000" b="1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r>
              <a:rPr sz="2000" b="1" spc="-4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474747"/>
                </a:solidFill>
                <a:latin typeface="Roboto"/>
                <a:cs typeface="Roboto"/>
              </a:rPr>
              <a:t>Process</a:t>
            </a:r>
            <a:endParaRPr sz="20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2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74747"/>
                </a:solidFill>
                <a:latin typeface="Roboto"/>
                <a:cs typeface="Roboto"/>
              </a:rPr>
              <a:t>Labeled</a:t>
            </a:r>
            <a:r>
              <a:rPr sz="2000" spc="-11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474747"/>
                </a:solidFill>
                <a:latin typeface="Roboto"/>
                <a:cs typeface="Roboto"/>
              </a:rPr>
              <a:t>Dataset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3988" y="3100288"/>
            <a:ext cx="17151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32444A"/>
                </a:solidFill>
                <a:latin typeface="Roboto"/>
                <a:cs typeface="Roboto"/>
              </a:rPr>
              <a:t>Model</a:t>
            </a:r>
            <a:r>
              <a:rPr sz="2000" spc="-8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2444A"/>
                </a:solidFill>
                <a:latin typeface="Roboto"/>
                <a:cs typeface="Roboto"/>
              </a:rPr>
              <a:t>Training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96588" y="2120900"/>
            <a:ext cx="4279900" cy="32278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395411" y="4471888"/>
            <a:ext cx="2067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solidFill>
                  <a:srgbClr val="37473F"/>
                </a:solidFill>
                <a:latin typeface="Roboto"/>
                <a:cs typeface="Roboto"/>
              </a:rPr>
              <a:t>Prediction</a:t>
            </a:r>
            <a:r>
              <a:rPr sz="2000" spc="-3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7473F"/>
                </a:solidFill>
                <a:latin typeface="Roboto"/>
                <a:cs typeface="Roboto"/>
              </a:rPr>
              <a:t>Making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41488" y="4130240"/>
            <a:ext cx="1974214" cy="8566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b="1" spc="-10" dirty="0">
                <a:solidFill>
                  <a:srgbClr val="3BC583"/>
                </a:solidFill>
                <a:latin typeface="Roboto"/>
                <a:cs typeface="Roboto"/>
              </a:rPr>
              <a:t>Clustering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80"/>
              </a:spcBef>
            </a:pP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Grouping</a:t>
            </a:r>
            <a:r>
              <a:rPr sz="135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data</a:t>
            </a:r>
            <a:r>
              <a:rPr sz="1350" spc="-1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points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7473F"/>
                </a:solidFill>
                <a:latin typeface="Roboto"/>
                <a:cs typeface="Roboto"/>
              </a:rPr>
              <a:t>into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clusters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6633" y="2128702"/>
            <a:ext cx="7365577" cy="4253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02664" y="2047877"/>
            <a:ext cx="2214880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48335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92BD39"/>
                </a:solidFill>
                <a:latin typeface="Roboto"/>
                <a:cs typeface="Roboto"/>
              </a:rPr>
              <a:t>Dimensionality Reduction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Reducing</a:t>
            </a:r>
            <a:r>
              <a:rPr sz="135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data</a:t>
            </a:r>
            <a:r>
              <a:rPr sz="1350" spc="-3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14635"/>
                </a:solidFill>
                <a:latin typeface="Roboto"/>
                <a:cs typeface="Roboto"/>
              </a:rPr>
              <a:t>complexity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while</a:t>
            </a:r>
            <a:r>
              <a:rPr sz="1350" spc="-6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preserving</a:t>
            </a:r>
            <a:r>
              <a:rPr sz="1350" spc="-6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14635"/>
                </a:solidFill>
                <a:latin typeface="Roboto"/>
                <a:cs typeface="Roboto"/>
              </a:rPr>
              <a:t>information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86191" y="6073779"/>
            <a:ext cx="2327910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85190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4D87E6"/>
                </a:solidFill>
                <a:latin typeface="Roboto"/>
                <a:cs typeface="Roboto"/>
              </a:rPr>
              <a:t>Unsupervised Learning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Core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concept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of</a:t>
            </a:r>
            <a:r>
              <a:rPr sz="1350" spc="-1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learning</a:t>
            </a:r>
            <a:r>
              <a:rPr sz="1350" spc="-5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94454"/>
                </a:solidFill>
                <a:latin typeface="Roboto"/>
                <a:cs typeface="Roboto"/>
              </a:rPr>
              <a:t>from </a:t>
            </a:r>
            <a:r>
              <a:rPr sz="1350" dirty="0">
                <a:solidFill>
                  <a:srgbClr val="394454"/>
                </a:solidFill>
                <a:latin typeface="Roboto"/>
                <a:cs typeface="Roboto"/>
              </a:rPr>
              <a:t>unlabeled</a:t>
            </a:r>
            <a:r>
              <a:rPr sz="1350" spc="-4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394454"/>
                </a:solidFill>
                <a:latin typeface="Roboto"/>
                <a:cs typeface="Roboto"/>
              </a:rPr>
              <a:t>data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5364" y="671203"/>
            <a:ext cx="304482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Unsupervised</a:t>
            </a:r>
            <a:r>
              <a:rPr sz="1800" spc="-8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r>
              <a:rPr sz="1800" spc="-75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Tasks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20595" y="2194189"/>
            <a:ext cx="6683375" cy="4122420"/>
            <a:chOff x="2920595" y="2194189"/>
            <a:chExt cx="6683375" cy="4122420"/>
          </a:xfrm>
        </p:grpSpPr>
        <p:sp>
          <p:nvSpPr>
            <p:cNvPr id="8" name="object 8"/>
            <p:cNvSpPr/>
            <p:nvPr/>
          </p:nvSpPr>
          <p:spPr>
            <a:xfrm>
              <a:off x="6628551" y="2205758"/>
              <a:ext cx="2633980" cy="4445"/>
            </a:xfrm>
            <a:custGeom>
              <a:avLst/>
              <a:gdLst/>
              <a:ahLst/>
              <a:cxnLst/>
              <a:rect l="l" t="t" r="r" b="b"/>
              <a:pathLst>
                <a:path w="2633979" h="4444">
                  <a:moveTo>
                    <a:pt x="0" y="0"/>
                  </a:moveTo>
                  <a:lnTo>
                    <a:pt x="2633956" y="3921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32164" y="2899606"/>
              <a:ext cx="3658870" cy="2785110"/>
            </a:xfrm>
            <a:custGeom>
              <a:avLst/>
              <a:gdLst/>
              <a:ahLst/>
              <a:cxnLst/>
              <a:rect l="l" t="t" r="r" b="b"/>
              <a:pathLst>
                <a:path w="3658870" h="2785110">
                  <a:moveTo>
                    <a:pt x="2766147" y="1223184"/>
                  </a:moveTo>
                  <a:lnTo>
                    <a:pt x="2766687" y="1227003"/>
                  </a:lnTo>
                  <a:lnTo>
                    <a:pt x="2767199" y="1230709"/>
                  </a:lnTo>
                  <a:lnTo>
                    <a:pt x="2767598" y="1234445"/>
                  </a:lnTo>
                  <a:lnTo>
                    <a:pt x="2767816" y="1235707"/>
                  </a:lnTo>
                  <a:lnTo>
                    <a:pt x="2767840" y="1237144"/>
                  </a:lnTo>
                  <a:lnTo>
                    <a:pt x="2767976" y="1238548"/>
                  </a:lnTo>
                  <a:lnTo>
                    <a:pt x="2768807" y="1245781"/>
                  </a:lnTo>
                  <a:lnTo>
                    <a:pt x="2769576" y="1252997"/>
                  </a:lnTo>
                  <a:lnTo>
                    <a:pt x="2770277" y="1260209"/>
                  </a:lnTo>
                  <a:lnTo>
                    <a:pt x="2770902" y="1267430"/>
                  </a:lnTo>
                  <a:lnTo>
                    <a:pt x="2771083" y="1269904"/>
                  </a:lnTo>
                  <a:lnTo>
                    <a:pt x="2771347" y="1272235"/>
                  </a:lnTo>
                  <a:lnTo>
                    <a:pt x="2771499" y="1274597"/>
                  </a:lnTo>
                  <a:lnTo>
                    <a:pt x="2772077" y="1281217"/>
                  </a:lnTo>
                  <a:lnTo>
                    <a:pt x="2772619" y="1287869"/>
                  </a:lnTo>
                  <a:lnTo>
                    <a:pt x="2773120" y="1294532"/>
                  </a:lnTo>
                  <a:lnTo>
                    <a:pt x="2773573" y="1301186"/>
                  </a:lnTo>
                  <a:lnTo>
                    <a:pt x="2773755" y="1303660"/>
                  </a:lnTo>
                  <a:lnTo>
                    <a:pt x="2773854" y="1306275"/>
                  </a:lnTo>
                  <a:lnTo>
                    <a:pt x="2774036" y="1308749"/>
                  </a:lnTo>
                  <a:lnTo>
                    <a:pt x="2774477" y="1315456"/>
                  </a:lnTo>
                  <a:lnTo>
                    <a:pt x="2774889" y="1322138"/>
                  </a:lnTo>
                  <a:lnTo>
                    <a:pt x="2775253" y="1328810"/>
                  </a:lnTo>
                  <a:lnTo>
                    <a:pt x="2775551" y="1335489"/>
                  </a:lnTo>
                  <a:lnTo>
                    <a:pt x="2775613" y="1337513"/>
                  </a:lnTo>
                  <a:lnTo>
                    <a:pt x="2775705" y="1339650"/>
                  </a:lnTo>
                  <a:lnTo>
                    <a:pt x="2775655" y="1341706"/>
                  </a:lnTo>
                  <a:lnTo>
                    <a:pt x="2775922" y="1348841"/>
                  </a:lnTo>
                  <a:lnTo>
                    <a:pt x="2776148" y="1355988"/>
                  </a:lnTo>
                  <a:lnTo>
                    <a:pt x="2776331" y="1363145"/>
                  </a:lnTo>
                  <a:lnTo>
                    <a:pt x="2776472" y="1370314"/>
                  </a:lnTo>
                  <a:lnTo>
                    <a:pt x="2776436" y="1371525"/>
                  </a:lnTo>
                  <a:lnTo>
                    <a:pt x="2776401" y="1372735"/>
                  </a:lnTo>
                  <a:lnTo>
                    <a:pt x="2776477" y="1373916"/>
                  </a:lnTo>
                  <a:lnTo>
                    <a:pt x="2776581" y="1380134"/>
                  </a:lnTo>
                  <a:lnTo>
                    <a:pt x="2776543" y="1386271"/>
                  </a:lnTo>
                  <a:lnTo>
                    <a:pt x="2776506" y="1392407"/>
                  </a:lnTo>
                  <a:lnTo>
                    <a:pt x="1745167" y="795232"/>
                  </a:lnTo>
                  <a:lnTo>
                    <a:pt x="1702792" y="772555"/>
                  </a:lnTo>
                  <a:lnTo>
                    <a:pt x="1659539" y="753008"/>
                  </a:lnTo>
                  <a:lnTo>
                    <a:pt x="1615556" y="736559"/>
                  </a:lnTo>
                  <a:lnTo>
                    <a:pt x="1570990" y="723175"/>
                  </a:lnTo>
                  <a:lnTo>
                    <a:pt x="1525989" y="712822"/>
                  </a:lnTo>
                  <a:lnTo>
                    <a:pt x="1480702" y="705467"/>
                  </a:lnTo>
                  <a:lnTo>
                    <a:pt x="1435275" y="701078"/>
                  </a:lnTo>
                  <a:lnTo>
                    <a:pt x="1389857" y="699622"/>
                  </a:lnTo>
                  <a:lnTo>
                    <a:pt x="1344596" y="701065"/>
                  </a:lnTo>
                  <a:lnTo>
                    <a:pt x="1299640" y="705374"/>
                  </a:lnTo>
                  <a:lnTo>
                    <a:pt x="1255136" y="712517"/>
                  </a:lnTo>
                  <a:lnTo>
                    <a:pt x="1211232" y="722461"/>
                  </a:lnTo>
                  <a:lnTo>
                    <a:pt x="1168076" y="735172"/>
                  </a:lnTo>
                  <a:lnTo>
                    <a:pt x="1125816" y="750617"/>
                  </a:lnTo>
                  <a:lnTo>
                    <a:pt x="1084600" y="768764"/>
                  </a:lnTo>
                  <a:lnTo>
                    <a:pt x="1044576" y="789579"/>
                  </a:lnTo>
                  <a:lnTo>
                    <a:pt x="1005892" y="813030"/>
                  </a:lnTo>
                  <a:lnTo>
                    <a:pt x="968694" y="839083"/>
                  </a:lnTo>
                  <a:lnTo>
                    <a:pt x="933132" y="867705"/>
                  </a:lnTo>
                  <a:lnTo>
                    <a:pt x="899353" y="898864"/>
                  </a:lnTo>
                  <a:lnTo>
                    <a:pt x="867505" y="932526"/>
                  </a:lnTo>
                  <a:lnTo>
                    <a:pt x="837736" y="968659"/>
                  </a:lnTo>
                  <a:lnTo>
                    <a:pt x="810194" y="1007229"/>
                  </a:lnTo>
                  <a:lnTo>
                    <a:pt x="785026" y="1048203"/>
                  </a:lnTo>
                  <a:lnTo>
                    <a:pt x="762470" y="1091356"/>
                  </a:lnTo>
                  <a:lnTo>
                    <a:pt x="743200" y="1135357"/>
                  </a:lnTo>
                  <a:lnTo>
                    <a:pt x="727178" y="1180056"/>
                  </a:lnTo>
                  <a:lnTo>
                    <a:pt x="714361" y="1225300"/>
                  </a:lnTo>
                  <a:lnTo>
                    <a:pt x="704711" y="1270937"/>
                  </a:lnTo>
                  <a:lnTo>
                    <a:pt x="698186" y="1316815"/>
                  </a:lnTo>
                  <a:lnTo>
                    <a:pt x="694745" y="1362782"/>
                  </a:lnTo>
                  <a:lnTo>
                    <a:pt x="694349" y="1408687"/>
                  </a:lnTo>
                  <a:lnTo>
                    <a:pt x="696956" y="1454376"/>
                  </a:lnTo>
                  <a:lnTo>
                    <a:pt x="702527" y="1499699"/>
                  </a:lnTo>
                  <a:lnTo>
                    <a:pt x="711020" y="1544502"/>
                  </a:lnTo>
                  <a:lnTo>
                    <a:pt x="722396" y="1588635"/>
                  </a:lnTo>
                  <a:lnTo>
                    <a:pt x="736613" y="1631944"/>
                  </a:lnTo>
                  <a:lnTo>
                    <a:pt x="753632" y="1674278"/>
                  </a:lnTo>
                  <a:lnTo>
                    <a:pt x="773411" y="1715486"/>
                  </a:lnTo>
                  <a:lnTo>
                    <a:pt x="795910" y="1755414"/>
                  </a:lnTo>
                  <a:lnTo>
                    <a:pt x="821088" y="1793910"/>
                  </a:lnTo>
                  <a:lnTo>
                    <a:pt x="848906" y="1830824"/>
                  </a:lnTo>
                  <a:lnTo>
                    <a:pt x="879323" y="1866002"/>
                  </a:lnTo>
                  <a:lnTo>
                    <a:pt x="912297" y="1899293"/>
                  </a:lnTo>
                  <a:lnTo>
                    <a:pt x="947789" y="1930545"/>
                  </a:lnTo>
                  <a:lnTo>
                    <a:pt x="985758" y="1959605"/>
                  </a:lnTo>
                  <a:lnTo>
                    <a:pt x="1026164" y="1986323"/>
                  </a:lnTo>
                  <a:lnTo>
                    <a:pt x="1068966" y="2010544"/>
                  </a:lnTo>
                  <a:lnTo>
                    <a:pt x="1111599" y="2030940"/>
                  </a:lnTo>
                  <a:lnTo>
                    <a:pt x="1155003" y="2048154"/>
                  </a:lnTo>
                  <a:lnTo>
                    <a:pt x="1199032" y="2062229"/>
                  </a:lnTo>
                  <a:lnTo>
                    <a:pt x="1243537" y="2073208"/>
                  </a:lnTo>
                  <a:lnTo>
                    <a:pt x="1288372" y="2081132"/>
                  </a:lnTo>
                  <a:lnTo>
                    <a:pt x="1333389" y="2086045"/>
                  </a:lnTo>
                  <a:lnTo>
                    <a:pt x="1378442" y="2087988"/>
                  </a:lnTo>
                  <a:lnTo>
                    <a:pt x="1423383" y="2087003"/>
                  </a:lnTo>
                  <a:lnTo>
                    <a:pt x="1468065" y="2083134"/>
                  </a:lnTo>
                  <a:lnTo>
                    <a:pt x="1512341" y="2076422"/>
                  </a:lnTo>
                  <a:lnTo>
                    <a:pt x="1556064" y="2066910"/>
                  </a:lnTo>
                  <a:lnTo>
                    <a:pt x="1599086" y="2054640"/>
                  </a:lnTo>
                  <a:lnTo>
                    <a:pt x="1641261" y="2039654"/>
                  </a:lnTo>
                  <a:lnTo>
                    <a:pt x="1682441" y="2021995"/>
                  </a:lnTo>
                  <a:lnTo>
                    <a:pt x="1722480" y="2001705"/>
                  </a:lnTo>
                  <a:lnTo>
                    <a:pt x="1761229" y="1978826"/>
                  </a:lnTo>
                  <a:lnTo>
                    <a:pt x="1798542" y="1953401"/>
                  </a:lnTo>
                  <a:lnTo>
                    <a:pt x="1834271" y="1925472"/>
                  </a:lnTo>
                  <a:lnTo>
                    <a:pt x="1868271" y="1895082"/>
                  </a:lnTo>
                  <a:lnTo>
                    <a:pt x="1900392" y="1862272"/>
                  </a:lnTo>
                  <a:lnTo>
                    <a:pt x="1930489" y="1827085"/>
                  </a:lnTo>
                  <a:lnTo>
                    <a:pt x="1958414" y="1789563"/>
                  </a:lnTo>
                  <a:lnTo>
                    <a:pt x="1984020" y="1749749"/>
                  </a:lnTo>
                  <a:lnTo>
                    <a:pt x="1988957" y="1741336"/>
                  </a:lnTo>
                  <a:lnTo>
                    <a:pt x="1991441" y="1737184"/>
                  </a:lnTo>
                  <a:lnTo>
                    <a:pt x="2017993" y="1694213"/>
                  </a:lnTo>
                  <a:lnTo>
                    <a:pt x="2047178" y="1653890"/>
                  </a:lnTo>
                  <a:lnTo>
                    <a:pt x="2078819" y="1616263"/>
                  </a:lnTo>
                  <a:lnTo>
                    <a:pt x="2112741" y="1581379"/>
                  </a:lnTo>
                  <a:lnTo>
                    <a:pt x="2148771" y="1549286"/>
                  </a:lnTo>
                  <a:lnTo>
                    <a:pt x="2186731" y="1520030"/>
                  </a:lnTo>
                  <a:lnTo>
                    <a:pt x="2226448" y="1493659"/>
                  </a:lnTo>
                  <a:lnTo>
                    <a:pt x="2267746" y="1470219"/>
                  </a:lnTo>
                  <a:lnTo>
                    <a:pt x="2310450" y="1449759"/>
                  </a:lnTo>
                  <a:lnTo>
                    <a:pt x="2354384" y="1432324"/>
                  </a:lnTo>
                  <a:lnTo>
                    <a:pt x="2399375" y="1417963"/>
                  </a:lnTo>
                  <a:lnTo>
                    <a:pt x="2445246" y="1406722"/>
                  </a:lnTo>
                  <a:lnTo>
                    <a:pt x="2491822" y="1398649"/>
                  </a:lnTo>
                  <a:lnTo>
                    <a:pt x="2538928" y="1393791"/>
                  </a:lnTo>
                  <a:lnTo>
                    <a:pt x="2586390" y="1392194"/>
                  </a:lnTo>
                  <a:lnTo>
                    <a:pt x="2634032" y="1393907"/>
                  </a:lnTo>
                  <a:lnTo>
                    <a:pt x="2681678" y="1398976"/>
                  </a:lnTo>
                  <a:lnTo>
                    <a:pt x="2729154" y="1407449"/>
                  </a:lnTo>
                  <a:lnTo>
                    <a:pt x="2776285" y="1419372"/>
                  </a:lnTo>
                  <a:lnTo>
                    <a:pt x="2774500" y="1469820"/>
                  </a:lnTo>
                  <a:lnTo>
                    <a:pt x="2770864" y="1520276"/>
                  </a:lnTo>
                  <a:lnTo>
                    <a:pt x="2765365" y="1570694"/>
                  </a:lnTo>
                  <a:lnTo>
                    <a:pt x="2757992" y="1621026"/>
                  </a:lnTo>
                  <a:lnTo>
                    <a:pt x="2748732" y="1671227"/>
                  </a:lnTo>
                  <a:lnTo>
                    <a:pt x="2737574" y="1721250"/>
                  </a:lnTo>
                  <a:lnTo>
                    <a:pt x="2724507" y="1771048"/>
                  </a:lnTo>
                  <a:lnTo>
                    <a:pt x="2709518" y="1820575"/>
                  </a:lnTo>
                  <a:lnTo>
                    <a:pt x="2692596" y="1869783"/>
                  </a:lnTo>
                  <a:lnTo>
                    <a:pt x="2673728" y="1918627"/>
                  </a:lnTo>
                  <a:lnTo>
                    <a:pt x="2673186" y="1919734"/>
                  </a:lnTo>
                  <a:lnTo>
                    <a:pt x="2672816" y="1921035"/>
                  </a:lnTo>
                  <a:lnTo>
                    <a:pt x="2672161" y="1922172"/>
                  </a:lnTo>
                  <a:lnTo>
                    <a:pt x="2669248" y="1929200"/>
                  </a:lnTo>
                  <a:lnTo>
                    <a:pt x="2666254" y="1936372"/>
                  </a:lnTo>
                  <a:lnTo>
                    <a:pt x="2663229" y="1943431"/>
                  </a:lnTo>
                  <a:lnTo>
                    <a:pt x="2656741" y="1958147"/>
                  </a:lnTo>
                  <a:lnTo>
                    <a:pt x="2655254" y="1961549"/>
                  </a:lnTo>
                  <a:lnTo>
                    <a:pt x="2653687" y="1965093"/>
                  </a:lnTo>
                  <a:lnTo>
                    <a:pt x="2652088" y="1968525"/>
                  </a:lnTo>
                  <a:lnTo>
                    <a:pt x="2649244" y="1974695"/>
                  </a:lnTo>
                  <a:lnTo>
                    <a:pt x="2640113" y="1994085"/>
                  </a:lnTo>
                  <a:lnTo>
                    <a:pt x="2639928" y="1994735"/>
                  </a:lnTo>
                  <a:lnTo>
                    <a:pt x="2620094" y="2034543"/>
                  </a:lnTo>
                  <a:lnTo>
                    <a:pt x="2599114" y="2073509"/>
                  </a:lnTo>
                  <a:lnTo>
                    <a:pt x="2577004" y="2111608"/>
                  </a:lnTo>
                  <a:lnTo>
                    <a:pt x="2553780" y="2148813"/>
                  </a:lnTo>
                  <a:lnTo>
                    <a:pt x="2553229" y="2149441"/>
                  </a:lnTo>
                  <a:lnTo>
                    <a:pt x="2552902" y="2150010"/>
                  </a:lnTo>
                  <a:lnTo>
                    <a:pt x="2534179" y="2178103"/>
                  </a:lnTo>
                  <a:lnTo>
                    <a:pt x="2531962" y="2181462"/>
                  </a:lnTo>
                  <a:lnTo>
                    <a:pt x="2529634" y="2184849"/>
                  </a:lnTo>
                  <a:lnTo>
                    <a:pt x="2526376" y="2189689"/>
                  </a:lnTo>
                  <a:lnTo>
                    <a:pt x="2522946" y="2194334"/>
                  </a:lnTo>
                  <a:lnTo>
                    <a:pt x="2519658" y="2199062"/>
                  </a:lnTo>
                  <a:lnTo>
                    <a:pt x="2514940" y="2205615"/>
                  </a:lnTo>
                  <a:lnTo>
                    <a:pt x="2510336" y="2212137"/>
                  </a:lnTo>
                  <a:lnTo>
                    <a:pt x="2505559" y="2218466"/>
                  </a:lnTo>
                  <a:lnTo>
                    <a:pt x="2504793" y="2219632"/>
                  </a:lnTo>
                  <a:lnTo>
                    <a:pt x="2504027" y="2220799"/>
                  </a:lnTo>
                  <a:lnTo>
                    <a:pt x="2503119" y="2221884"/>
                  </a:lnTo>
                  <a:lnTo>
                    <a:pt x="2471906" y="2262618"/>
                  </a:lnTo>
                  <a:lnTo>
                    <a:pt x="2439418" y="2301926"/>
                  </a:lnTo>
                  <a:lnTo>
                    <a:pt x="2405703" y="2339796"/>
                  </a:lnTo>
                  <a:lnTo>
                    <a:pt x="2370807" y="2376215"/>
                  </a:lnTo>
                  <a:lnTo>
                    <a:pt x="2334776" y="2411170"/>
                  </a:lnTo>
                  <a:lnTo>
                    <a:pt x="2297659" y="2444649"/>
                  </a:lnTo>
                  <a:lnTo>
                    <a:pt x="2259502" y="2476639"/>
                  </a:lnTo>
                  <a:lnTo>
                    <a:pt x="2220352" y="2507127"/>
                  </a:lnTo>
                  <a:lnTo>
                    <a:pt x="2180256" y="2536102"/>
                  </a:lnTo>
                  <a:lnTo>
                    <a:pt x="2139261" y="2563549"/>
                  </a:lnTo>
                  <a:lnTo>
                    <a:pt x="2097413" y="2589457"/>
                  </a:lnTo>
                  <a:lnTo>
                    <a:pt x="2054760" y="2613814"/>
                  </a:lnTo>
                  <a:lnTo>
                    <a:pt x="2011349" y="2636605"/>
                  </a:lnTo>
                  <a:lnTo>
                    <a:pt x="1967227" y="2657820"/>
                  </a:lnTo>
                  <a:lnTo>
                    <a:pt x="1922440" y="2677444"/>
                  </a:lnTo>
                  <a:lnTo>
                    <a:pt x="1877036" y="2695466"/>
                  </a:lnTo>
                  <a:lnTo>
                    <a:pt x="1831062" y="2711873"/>
                  </a:lnTo>
                  <a:lnTo>
                    <a:pt x="1784564" y="2726653"/>
                  </a:lnTo>
                  <a:lnTo>
                    <a:pt x="1737589" y="2739792"/>
                  </a:lnTo>
                  <a:lnTo>
                    <a:pt x="1690185" y="2751278"/>
                  </a:lnTo>
                  <a:lnTo>
                    <a:pt x="1642398" y="2761099"/>
                  </a:lnTo>
                  <a:lnTo>
                    <a:pt x="1594275" y="2769241"/>
                  </a:lnTo>
                  <a:lnTo>
                    <a:pt x="1545864" y="2775693"/>
                  </a:lnTo>
                  <a:lnTo>
                    <a:pt x="1544604" y="2775911"/>
                  </a:lnTo>
                  <a:lnTo>
                    <a:pt x="1543174" y="2775935"/>
                  </a:lnTo>
                  <a:lnTo>
                    <a:pt x="1541803" y="2776183"/>
                  </a:lnTo>
                  <a:lnTo>
                    <a:pt x="1534553" y="2776959"/>
                  </a:lnTo>
                  <a:lnTo>
                    <a:pt x="1527289" y="2777727"/>
                  </a:lnTo>
                  <a:lnTo>
                    <a:pt x="1519999" y="2778479"/>
                  </a:lnTo>
                  <a:lnTo>
                    <a:pt x="1512669" y="2779207"/>
                  </a:lnTo>
                  <a:lnTo>
                    <a:pt x="1510426" y="2779331"/>
                  </a:lnTo>
                  <a:lnTo>
                    <a:pt x="1508214" y="2779565"/>
                  </a:lnTo>
                  <a:lnTo>
                    <a:pt x="1505747" y="2779747"/>
                  </a:lnTo>
                  <a:lnTo>
                    <a:pt x="1499097" y="2780338"/>
                  </a:lnTo>
                  <a:lnTo>
                    <a:pt x="1492453" y="2780872"/>
                  </a:lnTo>
                  <a:lnTo>
                    <a:pt x="1485793" y="2781342"/>
                  </a:lnTo>
                  <a:lnTo>
                    <a:pt x="1479093" y="2781744"/>
                  </a:lnTo>
                  <a:lnTo>
                    <a:pt x="1476626" y="2781926"/>
                  </a:lnTo>
                  <a:lnTo>
                    <a:pt x="1474160" y="2782108"/>
                  </a:lnTo>
                  <a:lnTo>
                    <a:pt x="1471693" y="2782291"/>
                  </a:lnTo>
                  <a:lnTo>
                    <a:pt x="1464988" y="2782668"/>
                  </a:lnTo>
                  <a:lnTo>
                    <a:pt x="1458317" y="2783048"/>
                  </a:lnTo>
                  <a:lnTo>
                    <a:pt x="1451661" y="2783401"/>
                  </a:lnTo>
                  <a:lnTo>
                    <a:pt x="1445002" y="2783699"/>
                  </a:lnTo>
                  <a:lnTo>
                    <a:pt x="1442982" y="2783760"/>
                  </a:lnTo>
                  <a:lnTo>
                    <a:pt x="1440851" y="2783853"/>
                  </a:lnTo>
                  <a:lnTo>
                    <a:pt x="1438831" y="2783915"/>
                  </a:lnTo>
                  <a:lnTo>
                    <a:pt x="1431652" y="2784200"/>
                  </a:lnTo>
                  <a:lnTo>
                    <a:pt x="1424493" y="2784434"/>
                  </a:lnTo>
                  <a:lnTo>
                    <a:pt x="1417344" y="2784622"/>
                  </a:lnTo>
                  <a:lnTo>
                    <a:pt x="1410194" y="2784764"/>
                  </a:lnTo>
                  <a:lnTo>
                    <a:pt x="1408988" y="2784728"/>
                  </a:lnTo>
                  <a:lnTo>
                    <a:pt x="1407922" y="2784774"/>
                  </a:lnTo>
                  <a:lnTo>
                    <a:pt x="1406715" y="2784738"/>
                  </a:lnTo>
                  <a:lnTo>
                    <a:pt x="1356920" y="2784564"/>
                  </a:lnTo>
                  <a:lnTo>
                    <a:pt x="1307067" y="2782583"/>
                  </a:lnTo>
                  <a:lnTo>
                    <a:pt x="1257202" y="2778785"/>
                  </a:lnTo>
                  <a:lnTo>
                    <a:pt x="1207371" y="2773159"/>
                  </a:lnTo>
                  <a:lnTo>
                    <a:pt x="1157622" y="2765692"/>
                  </a:lnTo>
                  <a:lnTo>
                    <a:pt x="1108001" y="2756374"/>
                  </a:lnTo>
                  <a:lnTo>
                    <a:pt x="1058553" y="2745193"/>
                  </a:lnTo>
                  <a:lnTo>
                    <a:pt x="1009327" y="2732137"/>
                  </a:lnTo>
                  <a:lnTo>
                    <a:pt x="960369" y="2717196"/>
                  </a:lnTo>
                  <a:lnTo>
                    <a:pt x="911724" y="2700357"/>
                  </a:lnTo>
                  <a:lnTo>
                    <a:pt x="863441" y="2681610"/>
                  </a:lnTo>
                  <a:lnTo>
                    <a:pt x="862337" y="2681066"/>
                  </a:lnTo>
                  <a:lnTo>
                    <a:pt x="861041" y="2680694"/>
                  </a:lnTo>
                  <a:lnTo>
                    <a:pt x="859907" y="2680038"/>
                  </a:lnTo>
                  <a:lnTo>
                    <a:pt x="852898" y="2677116"/>
                  </a:lnTo>
                  <a:lnTo>
                    <a:pt x="845749" y="2674114"/>
                  </a:lnTo>
                  <a:lnTo>
                    <a:pt x="838711" y="2671080"/>
                  </a:lnTo>
                  <a:lnTo>
                    <a:pt x="833819" y="2668911"/>
                  </a:lnTo>
                  <a:lnTo>
                    <a:pt x="828928" y="2666741"/>
                  </a:lnTo>
                  <a:lnTo>
                    <a:pt x="824037" y="2664573"/>
                  </a:lnTo>
                  <a:lnTo>
                    <a:pt x="820645" y="2663082"/>
                  </a:lnTo>
                  <a:lnTo>
                    <a:pt x="817111" y="2661510"/>
                  </a:lnTo>
                  <a:lnTo>
                    <a:pt x="813688" y="2659907"/>
                  </a:lnTo>
                  <a:lnTo>
                    <a:pt x="807536" y="2657054"/>
                  </a:lnTo>
                  <a:lnTo>
                    <a:pt x="801382" y="2654190"/>
                  </a:lnTo>
                  <a:lnTo>
                    <a:pt x="795221" y="2651306"/>
                  </a:lnTo>
                  <a:lnTo>
                    <a:pt x="789052" y="2648389"/>
                  </a:lnTo>
                  <a:lnTo>
                    <a:pt x="788486" y="2648062"/>
                  </a:lnTo>
                  <a:lnTo>
                    <a:pt x="788202" y="2647897"/>
                  </a:lnTo>
                  <a:lnTo>
                    <a:pt x="747862" y="2627819"/>
                  </a:lnTo>
                  <a:lnTo>
                    <a:pt x="709009" y="2606779"/>
                  </a:lnTo>
                  <a:lnTo>
                    <a:pt x="671021" y="2584605"/>
                  </a:lnTo>
                  <a:lnTo>
                    <a:pt x="633924" y="2561312"/>
                  </a:lnTo>
                  <a:lnTo>
                    <a:pt x="633297" y="2560760"/>
                  </a:lnTo>
                  <a:lnTo>
                    <a:pt x="632588" y="2560351"/>
                  </a:lnTo>
                  <a:lnTo>
                    <a:pt x="604718" y="2541654"/>
                  </a:lnTo>
                  <a:lnTo>
                    <a:pt x="601370" y="2539432"/>
                  </a:lnTo>
                  <a:lnTo>
                    <a:pt x="597991" y="2537096"/>
                  </a:lnTo>
                  <a:lnTo>
                    <a:pt x="593165" y="2533829"/>
                  </a:lnTo>
                  <a:lnTo>
                    <a:pt x="588533" y="2530389"/>
                  </a:lnTo>
                  <a:lnTo>
                    <a:pt x="583820" y="2527090"/>
                  </a:lnTo>
                  <a:lnTo>
                    <a:pt x="577286" y="2522360"/>
                  </a:lnTo>
                  <a:lnTo>
                    <a:pt x="570782" y="2517742"/>
                  </a:lnTo>
                  <a:lnTo>
                    <a:pt x="564330" y="2512869"/>
                  </a:lnTo>
                  <a:lnTo>
                    <a:pt x="563309" y="2512182"/>
                  </a:lnTo>
                  <a:lnTo>
                    <a:pt x="562115" y="2511302"/>
                  </a:lnTo>
                  <a:lnTo>
                    <a:pt x="561176" y="2510473"/>
                  </a:lnTo>
                  <a:lnTo>
                    <a:pt x="520556" y="2479156"/>
                  </a:lnTo>
                  <a:lnTo>
                    <a:pt x="481357" y="2446563"/>
                  </a:lnTo>
                  <a:lnTo>
                    <a:pt x="443592" y="2412742"/>
                  </a:lnTo>
                  <a:lnTo>
                    <a:pt x="407273" y="2377738"/>
                  </a:lnTo>
                  <a:lnTo>
                    <a:pt x="372414" y="2341599"/>
                  </a:lnTo>
                  <a:lnTo>
                    <a:pt x="339027" y="2304371"/>
                  </a:lnTo>
                  <a:lnTo>
                    <a:pt x="307124" y="2266101"/>
                  </a:lnTo>
                  <a:lnTo>
                    <a:pt x="276719" y="2226837"/>
                  </a:lnTo>
                  <a:lnTo>
                    <a:pt x="247823" y="2186624"/>
                  </a:lnTo>
                  <a:lnTo>
                    <a:pt x="220451" y="2145511"/>
                  </a:lnTo>
                  <a:lnTo>
                    <a:pt x="194613" y="2103542"/>
                  </a:lnTo>
                  <a:lnTo>
                    <a:pt x="170324" y="2060767"/>
                  </a:lnTo>
                  <a:lnTo>
                    <a:pt x="147596" y="2017230"/>
                  </a:lnTo>
                  <a:lnTo>
                    <a:pt x="126441" y="1972980"/>
                  </a:lnTo>
                  <a:lnTo>
                    <a:pt x="106872" y="1928062"/>
                  </a:lnTo>
                  <a:lnTo>
                    <a:pt x="88902" y="1882524"/>
                  </a:lnTo>
                  <a:lnTo>
                    <a:pt x="72543" y="1836413"/>
                  </a:lnTo>
                  <a:lnTo>
                    <a:pt x="57809" y="1789775"/>
                  </a:lnTo>
                  <a:lnTo>
                    <a:pt x="44711" y="1742657"/>
                  </a:lnTo>
                  <a:lnTo>
                    <a:pt x="33263" y="1695106"/>
                  </a:lnTo>
                  <a:lnTo>
                    <a:pt x="23477" y="1647169"/>
                  </a:lnTo>
                  <a:lnTo>
                    <a:pt x="15366" y="1598892"/>
                  </a:lnTo>
                  <a:lnTo>
                    <a:pt x="8943" y="1550323"/>
                  </a:lnTo>
                  <a:lnTo>
                    <a:pt x="8726" y="1549060"/>
                  </a:lnTo>
                  <a:lnTo>
                    <a:pt x="8701" y="1547625"/>
                  </a:lnTo>
                  <a:lnTo>
                    <a:pt x="8454" y="1546251"/>
                  </a:lnTo>
                  <a:lnTo>
                    <a:pt x="7681" y="1538979"/>
                  </a:lnTo>
                  <a:lnTo>
                    <a:pt x="6915" y="1531695"/>
                  </a:lnTo>
                  <a:lnTo>
                    <a:pt x="6165" y="1524383"/>
                  </a:lnTo>
                  <a:lnTo>
                    <a:pt x="5438" y="1517032"/>
                  </a:lnTo>
                  <a:lnTo>
                    <a:pt x="5316" y="1514783"/>
                  </a:lnTo>
                  <a:lnTo>
                    <a:pt x="5083" y="1512563"/>
                  </a:lnTo>
                  <a:lnTo>
                    <a:pt x="4901" y="1510090"/>
                  </a:lnTo>
                  <a:lnTo>
                    <a:pt x="4311" y="1503420"/>
                  </a:lnTo>
                  <a:lnTo>
                    <a:pt x="3779" y="1496757"/>
                  </a:lnTo>
                  <a:lnTo>
                    <a:pt x="3310" y="1490078"/>
                  </a:lnTo>
                  <a:lnTo>
                    <a:pt x="2909" y="1483358"/>
                  </a:lnTo>
                  <a:lnTo>
                    <a:pt x="2728" y="1480884"/>
                  </a:lnTo>
                  <a:lnTo>
                    <a:pt x="2546" y="1478411"/>
                  </a:lnTo>
                  <a:lnTo>
                    <a:pt x="2445" y="1475795"/>
                  </a:lnTo>
                  <a:lnTo>
                    <a:pt x="2064" y="1469122"/>
                  </a:lnTo>
                  <a:lnTo>
                    <a:pt x="1646" y="1462437"/>
                  </a:lnTo>
                  <a:lnTo>
                    <a:pt x="1249" y="1455746"/>
                  </a:lnTo>
                  <a:lnTo>
                    <a:pt x="931" y="1449056"/>
                  </a:lnTo>
                  <a:lnTo>
                    <a:pt x="868" y="1447031"/>
                  </a:lnTo>
                  <a:lnTo>
                    <a:pt x="777" y="1444894"/>
                  </a:lnTo>
                  <a:lnTo>
                    <a:pt x="827" y="1442838"/>
                  </a:lnTo>
                  <a:lnTo>
                    <a:pt x="555" y="1435687"/>
                  </a:lnTo>
                  <a:lnTo>
                    <a:pt x="323" y="1428514"/>
                  </a:lnTo>
                  <a:lnTo>
                    <a:pt x="139" y="1421351"/>
                  </a:lnTo>
                  <a:lnTo>
                    <a:pt x="10" y="1414230"/>
                  </a:lnTo>
                  <a:lnTo>
                    <a:pt x="46" y="1413019"/>
                  </a:lnTo>
                  <a:lnTo>
                    <a:pt x="0" y="1411950"/>
                  </a:lnTo>
                  <a:lnTo>
                    <a:pt x="35" y="1410739"/>
                  </a:lnTo>
                  <a:lnTo>
                    <a:pt x="210" y="1360800"/>
                  </a:lnTo>
                  <a:lnTo>
                    <a:pt x="2184" y="1310802"/>
                  </a:lnTo>
                  <a:lnTo>
                    <a:pt x="5971" y="1260792"/>
                  </a:lnTo>
                  <a:lnTo>
                    <a:pt x="11581" y="1210816"/>
                  </a:lnTo>
                  <a:lnTo>
                    <a:pt x="19026" y="1160922"/>
                  </a:lnTo>
                  <a:lnTo>
                    <a:pt x="28317" y="1111156"/>
                  </a:lnTo>
                  <a:lnTo>
                    <a:pt x="39466" y="1061566"/>
                  </a:lnTo>
                  <a:lnTo>
                    <a:pt x="52483" y="1012196"/>
                  </a:lnTo>
                  <a:lnTo>
                    <a:pt x="67381" y="963096"/>
                  </a:lnTo>
                  <a:lnTo>
                    <a:pt x="84171" y="914310"/>
                  </a:lnTo>
                  <a:lnTo>
                    <a:pt x="102864" y="865887"/>
                  </a:lnTo>
                  <a:lnTo>
                    <a:pt x="103407" y="864780"/>
                  </a:lnTo>
                  <a:lnTo>
                    <a:pt x="103778" y="863479"/>
                  </a:lnTo>
                  <a:lnTo>
                    <a:pt x="104350" y="862484"/>
                  </a:lnTo>
                  <a:lnTo>
                    <a:pt x="107233" y="855344"/>
                  </a:lnTo>
                  <a:lnTo>
                    <a:pt x="110258" y="848285"/>
                  </a:lnTo>
                  <a:lnTo>
                    <a:pt x="113252" y="841114"/>
                  </a:lnTo>
                  <a:lnTo>
                    <a:pt x="115416" y="836208"/>
                  </a:lnTo>
                  <a:lnTo>
                    <a:pt x="117578" y="831302"/>
                  </a:lnTo>
                  <a:lnTo>
                    <a:pt x="119741" y="826397"/>
                  </a:lnTo>
                  <a:lnTo>
                    <a:pt x="121227" y="822995"/>
                  </a:lnTo>
                  <a:lnTo>
                    <a:pt x="122795" y="819451"/>
                  </a:lnTo>
                  <a:lnTo>
                    <a:pt x="124393" y="816019"/>
                  </a:lnTo>
                  <a:lnTo>
                    <a:pt x="127238" y="809849"/>
                  </a:lnTo>
                  <a:lnTo>
                    <a:pt x="130093" y="803676"/>
                  </a:lnTo>
                  <a:lnTo>
                    <a:pt x="132970" y="797498"/>
                  </a:lnTo>
                  <a:lnTo>
                    <a:pt x="135877" y="791312"/>
                  </a:lnTo>
                  <a:lnTo>
                    <a:pt x="136205" y="790743"/>
                  </a:lnTo>
                  <a:lnTo>
                    <a:pt x="136368" y="790459"/>
                  </a:lnTo>
                  <a:lnTo>
                    <a:pt x="156387" y="750001"/>
                  </a:lnTo>
                  <a:lnTo>
                    <a:pt x="177367" y="711035"/>
                  </a:lnTo>
                  <a:lnTo>
                    <a:pt x="199477" y="672936"/>
                  </a:lnTo>
                  <a:lnTo>
                    <a:pt x="222701" y="635731"/>
                  </a:lnTo>
                  <a:lnTo>
                    <a:pt x="223252" y="635103"/>
                  </a:lnTo>
                  <a:lnTo>
                    <a:pt x="223662" y="634392"/>
                  </a:lnTo>
                  <a:lnTo>
                    <a:pt x="242303" y="606440"/>
                  </a:lnTo>
                  <a:lnTo>
                    <a:pt x="244520" y="603082"/>
                  </a:lnTo>
                  <a:lnTo>
                    <a:pt x="246847" y="599693"/>
                  </a:lnTo>
                  <a:lnTo>
                    <a:pt x="250106" y="594854"/>
                  </a:lnTo>
                  <a:lnTo>
                    <a:pt x="253535" y="590210"/>
                  </a:lnTo>
                  <a:lnTo>
                    <a:pt x="256824" y="585482"/>
                  </a:lnTo>
                  <a:lnTo>
                    <a:pt x="261541" y="578930"/>
                  </a:lnTo>
                  <a:lnTo>
                    <a:pt x="266146" y="572407"/>
                  </a:lnTo>
                  <a:lnTo>
                    <a:pt x="271004" y="565937"/>
                  </a:lnTo>
                  <a:lnTo>
                    <a:pt x="271689" y="564912"/>
                  </a:lnTo>
                  <a:lnTo>
                    <a:pt x="272567" y="563715"/>
                  </a:lnTo>
                  <a:lnTo>
                    <a:pt x="273393" y="562772"/>
                  </a:lnTo>
                  <a:lnTo>
                    <a:pt x="304619" y="522034"/>
                  </a:lnTo>
                  <a:lnTo>
                    <a:pt x="337117" y="482721"/>
                  </a:lnTo>
                  <a:lnTo>
                    <a:pt x="370841" y="444846"/>
                  </a:lnTo>
                  <a:lnTo>
                    <a:pt x="405744" y="408422"/>
                  </a:lnTo>
                  <a:lnTo>
                    <a:pt x="441778" y="373461"/>
                  </a:lnTo>
                  <a:lnTo>
                    <a:pt x="478898" y="339977"/>
                  </a:lnTo>
                  <a:lnTo>
                    <a:pt x="517057" y="307982"/>
                  </a:lnTo>
                  <a:lnTo>
                    <a:pt x="556207" y="277488"/>
                  </a:lnTo>
                  <a:lnTo>
                    <a:pt x="596303" y="248508"/>
                  </a:lnTo>
                  <a:lnTo>
                    <a:pt x="637298" y="221056"/>
                  </a:lnTo>
                  <a:lnTo>
                    <a:pt x="679144" y="195144"/>
                  </a:lnTo>
                  <a:lnTo>
                    <a:pt x="721796" y="170784"/>
                  </a:lnTo>
                  <a:lnTo>
                    <a:pt x="765206" y="147989"/>
                  </a:lnTo>
                  <a:lnTo>
                    <a:pt x="809328" y="126773"/>
                  </a:lnTo>
                  <a:lnTo>
                    <a:pt x="854116" y="107147"/>
                  </a:lnTo>
                  <a:lnTo>
                    <a:pt x="899522" y="89125"/>
                  </a:lnTo>
                  <a:lnTo>
                    <a:pt x="945500" y="72718"/>
                  </a:lnTo>
                  <a:lnTo>
                    <a:pt x="992002" y="57941"/>
                  </a:lnTo>
                  <a:lnTo>
                    <a:pt x="1038984" y="44805"/>
                  </a:lnTo>
                  <a:lnTo>
                    <a:pt x="1086397" y="33324"/>
                  </a:lnTo>
                  <a:lnTo>
                    <a:pt x="1134195" y="23510"/>
                  </a:lnTo>
                  <a:lnTo>
                    <a:pt x="1182332" y="15375"/>
                  </a:lnTo>
                  <a:lnTo>
                    <a:pt x="1230761" y="8933"/>
                  </a:lnTo>
                  <a:lnTo>
                    <a:pt x="1232019" y="8715"/>
                  </a:lnTo>
                  <a:lnTo>
                    <a:pt x="1233449" y="8691"/>
                  </a:lnTo>
                  <a:lnTo>
                    <a:pt x="1234850" y="8555"/>
                  </a:lnTo>
                  <a:lnTo>
                    <a:pt x="1242064" y="7722"/>
                  </a:lnTo>
                  <a:lnTo>
                    <a:pt x="1249272" y="6947"/>
                  </a:lnTo>
                  <a:lnTo>
                    <a:pt x="1256496" y="6235"/>
                  </a:lnTo>
                  <a:lnTo>
                    <a:pt x="1263761" y="5591"/>
                  </a:lnTo>
                  <a:lnTo>
                    <a:pt x="1266228" y="5408"/>
                  </a:lnTo>
                  <a:lnTo>
                    <a:pt x="1268552" y="5144"/>
                  </a:lnTo>
                  <a:lnTo>
                    <a:pt x="1270906" y="4992"/>
                  </a:lnTo>
                  <a:lnTo>
                    <a:pt x="1277554" y="4399"/>
                  </a:lnTo>
                  <a:lnTo>
                    <a:pt x="1284182" y="3856"/>
                  </a:lnTo>
                  <a:lnTo>
                    <a:pt x="1290800" y="3361"/>
                  </a:lnTo>
                  <a:lnTo>
                    <a:pt x="1297418" y="2912"/>
                  </a:lnTo>
                  <a:lnTo>
                    <a:pt x="1299885" y="2729"/>
                  </a:lnTo>
                  <a:lnTo>
                    <a:pt x="1302493" y="2630"/>
                  </a:lnTo>
                  <a:lnTo>
                    <a:pt x="1304960" y="2446"/>
                  </a:lnTo>
                  <a:lnTo>
                    <a:pt x="1311648" y="2004"/>
                  </a:lnTo>
                  <a:lnTo>
                    <a:pt x="1318310" y="1592"/>
                  </a:lnTo>
                  <a:lnTo>
                    <a:pt x="1324962" y="1227"/>
                  </a:lnTo>
                  <a:lnTo>
                    <a:pt x="1331621" y="928"/>
                  </a:lnTo>
                  <a:lnTo>
                    <a:pt x="1333641" y="865"/>
                  </a:lnTo>
                  <a:lnTo>
                    <a:pt x="1335772" y="773"/>
                  </a:lnTo>
                  <a:lnTo>
                    <a:pt x="1337822" y="823"/>
                  </a:lnTo>
                  <a:lnTo>
                    <a:pt x="1344936" y="555"/>
                  </a:lnTo>
                  <a:lnTo>
                    <a:pt x="1352062" y="330"/>
                  </a:lnTo>
                  <a:lnTo>
                    <a:pt x="1359199" y="146"/>
                  </a:lnTo>
                  <a:lnTo>
                    <a:pt x="1366347" y="4"/>
                  </a:lnTo>
                  <a:lnTo>
                    <a:pt x="1367554" y="40"/>
                  </a:lnTo>
                  <a:lnTo>
                    <a:pt x="1368761" y="76"/>
                  </a:lnTo>
                  <a:lnTo>
                    <a:pt x="1420284" y="197"/>
                  </a:lnTo>
                  <a:lnTo>
                    <a:pt x="1470708" y="2241"/>
                  </a:lnTo>
                  <a:lnTo>
                    <a:pt x="1521157" y="6145"/>
                  </a:lnTo>
                  <a:lnTo>
                    <a:pt x="1571579" y="11922"/>
                  </a:lnTo>
                  <a:lnTo>
                    <a:pt x="1621920" y="19584"/>
                  </a:lnTo>
                  <a:lnTo>
                    <a:pt x="1672129" y="29144"/>
                  </a:lnTo>
                  <a:lnTo>
                    <a:pt x="1722152" y="40614"/>
                  </a:lnTo>
                  <a:lnTo>
                    <a:pt x="1771937" y="54008"/>
                  </a:lnTo>
                  <a:lnTo>
                    <a:pt x="3658470" y="560823"/>
                  </a:lnTo>
                  <a:lnTo>
                    <a:pt x="3526032" y="529989"/>
                  </a:lnTo>
                  <a:lnTo>
                    <a:pt x="3475842" y="520340"/>
                  </a:lnTo>
                  <a:lnTo>
                    <a:pt x="3426092" y="514828"/>
                  </a:lnTo>
                  <a:lnTo>
                    <a:pt x="3376938" y="513312"/>
                  </a:lnTo>
                  <a:lnTo>
                    <a:pt x="3328538" y="515653"/>
                  </a:lnTo>
                  <a:lnTo>
                    <a:pt x="3281051" y="521711"/>
                  </a:lnTo>
                  <a:lnTo>
                    <a:pt x="3236027" y="530989"/>
                  </a:lnTo>
                  <a:lnTo>
                    <a:pt x="3192142" y="543491"/>
                  </a:lnTo>
                  <a:lnTo>
                    <a:pt x="3149540" y="559089"/>
                  </a:lnTo>
                  <a:lnTo>
                    <a:pt x="3108366" y="577655"/>
                  </a:lnTo>
                  <a:lnTo>
                    <a:pt x="3068762" y="599059"/>
                  </a:lnTo>
                  <a:lnTo>
                    <a:pt x="3030873" y="623175"/>
                  </a:lnTo>
                  <a:lnTo>
                    <a:pt x="2994842" y="649872"/>
                  </a:lnTo>
                  <a:lnTo>
                    <a:pt x="2960815" y="679024"/>
                  </a:lnTo>
                  <a:lnTo>
                    <a:pt x="2928934" y="710502"/>
                  </a:lnTo>
                  <a:lnTo>
                    <a:pt x="2899343" y="744177"/>
                  </a:lnTo>
                  <a:lnTo>
                    <a:pt x="2872187" y="779921"/>
                  </a:lnTo>
                  <a:lnTo>
                    <a:pt x="2847610" y="817606"/>
                  </a:lnTo>
                  <a:lnTo>
                    <a:pt x="2825755" y="857103"/>
                  </a:lnTo>
                  <a:lnTo>
                    <a:pt x="2806767" y="898285"/>
                  </a:lnTo>
                  <a:lnTo>
                    <a:pt x="2790789" y="941022"/>
                  </a:lnTo>
                  <a:lnTo>
                    <a:pt x="2777965" y="985187"/>
                  </a:lnTo>
                  <a:lnTo>
                    <a:pt x="2768439" y="1030650"/>
                  </a:lnTo>
                  <a:lnTo>
                    <a:pt x="2762356" y="1077285"/>
                  </a:lnTo>
                  <a:lnTo>
                    <a:pt x="2759859" y="1124962"/>
                  </a:lnTo>
                  <a:lnTo>
                    <a:pt x="2761092" y="1173553"/>
                  </a:lnTo>
                  <a:lnTo>
                    <a:pt x="2766199" y="1222930"/>
                  </a:lnTo>
                  <a:lnTo>
                    <a:pt x="2766147" y="1223184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41818" y="4214843"/>
              <a:ext cx="161961" cy="16236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590584" y="3460690"/>
              <a:ext cx="2818130" cy="802005"/>
            </a:xfrm>
            <a:custGeom>
              <a:avLst/>
              <a:gdLst/>
              <a:ahLst/>
              <a:cxnLst/>
              <a:rect l="l" t="t" r="r" b="b"/>
              <a:pathLst>
                <a:path w="2818129" h="802004">
                  <a:moveTo>
                    <a:pt x="0" y="0"/>
                  </a:moveTo>
                  <a:lnTo>
                    <a:pt x="2817586" y="801953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6561" y="3597314"/>
              <a:ext cx="2414905" cy="1384935"/>
            </a:xfrm>
            <a:custGeom>
              <a:avLst/>
              <a:gdLst/>
              <a:ahLst/>
              <a:cxnLst/>
              <a:rect l="l" t="t" r="r" b="b"/>
              <a:pathLst>
                <a:path w="2414904" h="1384935">
                  <a:moveTo>
                    <a:pt x="1050817" y="95332"/>
                  </a:moveTo>
                  <a:lnTo>
                    <a:pt x="1008442" y="72721"/>
                  </a:lnTo>
                  <a:lnTo>
                    <a:pt x="965189" y="53231"/>
                  </a:lnTo>
                  <a:lnTo>
                    <a:pt x="921206" y="36830"/>
                  </a:lnTo>
                  <a:lnTo>
                    <a:pt x="876640" y="23484"/>
                  </a:lnTo>
                  <a:lnTo>
                    <a:pt x="831639" y="13161"/>
                  </a:lnTo>
                  <a:lnTo>
                    <a:pt x="786352" y="5828"/>
                  </a:lnTo>
                  <a:lnTo>
                    <a:pt x="740925" y="1452"/>
                  </a:lnTo>
                  <a:lnTo>
                    <a:pt x="695508" y="0"/>
                  </a:lnTo>
                  <a:lnTo>
                    <a:pt x="650247" y="1438"/>
                  </a:lnTo>
                  <a:lnTo>
                    <a:pt x="605290" y="5735"/>
                  </a:lnTo>
                  <a:lnTo>
                    <a:pt x="560786" y="12858"/>
                  </a:lnTo>
                  <a:lnTo>
                    <a:pt x="516882" y="22772"/>
                  </a:lnTo>
                  <a:lnTo>
                    <a:pt x="473727" y="35446"/>
                  </a:lnTo>
                  <a:lnTo>
                    <a:pt x="431467" y="50847"/>
                  </a:lnTo>
                  <a:lnTo>
                    <a:pt x="390251" y="68941"/>
                  </a:lnTo>
                  <a:lnTo>
                    <a:pt x="350227" y="89696"/>
                  </a:lnTo>
                  <a:lnTo>
                    <a:pt x="311542" y="113079"/>
                  </a:lnTo>
                  <a:lnTo>
                    <a:pt x="274345" y="139056"/>
                  </a:lnTo>
                  <a:lnTo>
                    <a:pt x="238783" y="167595"/>
                  </a:lnTo>
                  <a:lnTo>
                    <a:pt x="205004" y="198664"/>
                  </a:lnTo>
                  <a:lnTo>
                    <a:pt x="173157" y="232229"/>
                  </a:lnTo>
                  <a:lnTo>
                    <a:pt x="143388" y="268256"/>
                  </a:lnTo>
                  <a:lnTo>
                    <a:pt x="115845" y="306714"/>
                  </a:lnTo>
                  <a:lnTo>
                    <a:pt x="90677" y="347570"/>
                  </a:lnTo>
                  <a:lnTo>
                    <a:pt x="68121" y="390597"/>
                  </a:lnTo>
                  <a:lnTo>
                    <a:pt x="48851" y="434471"/>
                  </a:lnTo>
                  <a:lnTo>
                    <a:pt x="32828" y="479040"/>
                  </a:lnTo>
                  <a:lnTo>
                    <a:pt x="20012" y="524153"/>
                  </a:lnTo>
                  <a:lnTo>
                    <a:pt x="10362" y="569658"/>
                  </a:lnTo>
                  <a:lnTo>
                    <a:pt x="3836" y="615403"/>
                  </a:lnTo>
                  <a:lnTo>
                    <a:pt x="396" y="661237"/>
                  </a:lnTo>
                  <a:lnTo>
                    <a:pt x="0" y="707009"/>
                  </a:lnTo>
                  <a:lnTo>
                    <a:pt x="2607" y="752566"/>
                  </a:lnTo>
                  <a:lnTo>
                    <a:pt x="8178" y="797757"/>
                  </a:lnTo>
                  <a:lnTo>
                    <a:pt x="16671" y="842430"/>
                  </a:lnTo>
                  <a:lnTo>
                    <a:pt x="28047" y="886435"/>
                  </a:lnTo>
                  <a:lnTo>
                    <a:pt x="42264" y="929619"/>
                  </a:lnTo>
                  <a:lnTo>
                    <a:pt x="59282" y="971830"/>
                  </a:lnTo>
                  <a:lnTo>
                    <a:pt x="79061" y="1012918"/>
                  </a:lnTo>
                  <a:lnTo>
                    <a:pt x="101560" y="1052730"/>
                  </a:lnTo>
                  <a:lnTo>
                    <a:pt x="126739" y="1091116"/>
                  </a:lnTo>
                  <a:lnTo>
                    <a:pt x="154557" y="1127922"/>
                  </a:lnTo>
                  <a:lnTo>
                    <a:pt x="184973" y="1162999"/>
                  </a:lnTo>
                  <a:lnTo>
                    <a:pt x="217948" y="1196193"/>
                  </a:lnTo>
                  <a:lnTo>
                    <a:pt x="253440" y="1227354"/>
                  </a:lnTo>
                  <a:lnTo>
                    <a:pt x="291409" y="1256331"/>
                  </a:lnTo>
                  <a:lnTo>
                    <a:pt x="331814" y="1282970"/>
                  </a:lnTo>
                  <a:lnTo>
                    <a:pt x="374616" y="1307122"/>
                  </a:lnTo>
                  <a:lnTo>
                    <a:pt x="417249" y="1327458"/>
                  </a:lnTo>
                  <a:lnTo>
                    <a:pt x="460654" y="1344622"/>
                  </a:lnTo>
                  <a:lnTo>
                    <a:pt x="504682" y="1358656"/>
                  </a:lnTo>
                  <a:lnTo>
                    <a:pt x="549187" y="1369603"/>
                  </a:lnTo>
                  <a:lnTo>
                    <a:pt x="594022" y="1377504"/>
                  </a:lnTo>
                  <a:lnTo>
                    <a:pt x="639040" y="1382403"/>
                  </a:lnTo>
                  <a:lnTo>
                    <a:pt x="684093" y="1384340"/>
                  </a:lnTo>
                  <a:lnTo>
                    <a:pt x="729034" y="1383358"/>
                  </a:lnTo>
                  <a:lnTo>
                    <a:pt x="773716" y="1379500"/>
                  </a:lnTo>
                  <a:lnTo>
                    <a:pt x="817992" y="1372808"/>
                  </a:lnTo>
                  <a:lnTo>
                    <a:pt x="861715" y="1363323"/>
                  </a:lnTo>
                  <a:lnTo>
                    <a:pt x="904737" y="1351088"/>
                  </a:lnTo>
                  <a:lnTo>
                    <a:pt x="946912" y="1336146"/>
                  </a:lnTo>
                  <a:lnTo>
                    <a:pt x="988092" y="1318538"/>
                  </a:lnTo>
                  <a:lnTo>
                    <a:pt x="1028130" y="1298307"/>
                  </a:lnTo>
                  <a:lnTo>
                    <a:pt x="1066879" y="1275495"/>
                  </a:lnTo>
                  <a:lnTo>
                    <a:pt x="1104192" y="1250143"/>
                  </a:lnTo>
                  <a:lnTo>
                    <a:pt x="1139922" y="1222296"/>
                  </a:lnTo>
                  <a:lnTo>
                    <a:pt x="1173921" y="1191993"/>
                  </a:lnTo>
                  <a:lnTo>
                    <a:pt x="1206043" y="1159278"/>
                  </a:lnTo>
                  <a:lnTo>
                    <a:pt x="1236139" y="1124193"/>
                  </a:lnTo>
                  <a:lnTo>
                    <a:pt x="1264064" y="1086780"/>
                  </a:lnTo>
                  <a:lnTo>
                    <a:pt x="1289670" y="1047082"/>
                  </a:lnTo>
                  <a:lnTo>
                    <a:pt x="1294608" y="1038692"/>
                  </a:lnTo>
                  <a:lnTo>
                    <a:pt x="1297092" y="1034554"/>
                  </a:lnTo>
                  <a:lnTo>
                    <a:pt x="1323644" y="991707"/>
                  </a:lnTo>
                  <a:lnTo>
                    <a:pt x="1352828" y="951501"/>
                  </a:lnTo>
                  <a:lnTo>
                    <a:pt x="1384469" y="913984"/>
                  </a:lnTo>
                  <a:lnTo>
                    <a:pt x="1418392" y="879201"/>
                  </a:lnTo>
                  <a:lnTo>
                    <a:pt x="1454421" y="847201"/>
                  </a:lnTo>
                  <a:lnTo>
                    <a:pt x="1492382" y="818030"/>
                  </a:lnTo>
                  <a:lnTo>
                    <a:pt x="1532098" y="791735"/>
                  </a:lnTo>
                  <a:lnTo>
                    <a:pt x="1573396" y="768363"/>
                  </a:lnTo>
                  <a:lnTo>
                    <a:pt x="1616100" y="747961"/>
                  </a:lnTo>
                  <a:lnTo>
                    <a:pt x="1660035" y="730577"/>
                  </a:lnTo>
                  <a:lnTo>
                    <a:pt x="1705025" y="716258"/>
                  </a:lnTo>
                  <a:lnTo>
                    <a:pt x="1750896" y="705050"/>
                  </a:lnTo>
                  <a:lnTo>
                    <a:pt x="1797472" y="697000"/>
                  </a:lnTo>
                  <a:lnTo>
                    <a:pt x="1844579" y="692155"/>
                  </a:lnTo>
                  <a:lnTo>
                    <a:pt x="1892040" y="690564"/>
                  </a:lnTo>
                  <a:lnTo>
                    <a:pt x="1939682" y="692271"/>
                  </a:lnTo>
                  <a:lnTo>
                    <a:pt x="1987328" y="697326"/>
                  </a:lnTo>
                  <a:lnTo>
                    <a:pt x="2034804" y="705774"/>
                  </a:lnTo>
                  <a:lnTo>
                    <a:pt x="2081935" y="717663"/>
                  </a:lnTo>
                  <a:lnTo>
                    <a:pt x="2118300" y="729321"/>
                  </a:lnTo>
                  <a:lnTo>
                    <a:pt x="2154283" y="743115"/>
                  </a:lnTo>
                  <a:lnTo>
                    <a:pt x="2189792" y="759079"/>
                  </a:lnTo>
                  <a:lnTo>
                    <a:pt x="2224735" y="777249"/>
                  </a:lnTo>
                  <a:lnTo>
                    <a:pt x="2414838" y="882848"/>
                  </a:lnTo>
                  <a:lnTo>
                    <a:pt x="1050817" y="95332"/>
                  </a:lnTo>
                  <a:close/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86537" y="6154541"/>
              <a:ext cx="161961" cy="1619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869789" y="4380995"/>
              <a:ext cx="2994660" cy="1792605"/>
            </a:xfrm>
            <a:custGeom>
              <a:avLst/>
              <a:gdLst/>
              <a:ahLst/>
              <a:cxnLst/>
              <a:rect l="l" t="t" r="r" b="b"/>
              <a:pathLst>
                <a:path w="2994659" h="1792604">
                  <a:moveTo>
                    <a:pt x="0" y="0"/>
                  </a:moveTo>
                  <a:lnTo>
                    <a:pt x="2994626" y="1792281"/>
                  </a:lnTo>
                </a:path>
              </a:pathLst>
            </a:custGeom>
            <a:ln w="23137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5165" y="1425856"/>
            <a:ext cx="5775229" cy="57752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799485" y="5871795"/>
            <a:ext cx="1838960" cy="1174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6985" algn="r">
              <a:lnSpc>
                <a:spcPct val="100000"/>
              </a:lnSpc>
              <a:spcBef>
                <a:spcPts val="135"/>
              </a:spcBef>
            </a:pPr>
            <a:r>
              <a:rPr sz="1850" b="1" dirty="0">
                <a:solidFill>
                  <a:srgbClr val="DFCB14"/>
                </a:solidFill>
                <a:latin typeface="Roboto"/>
                <a:cs typeface="Roboto"/>
              </a:rPr>
              <a:t>Agent</a:t>
            </a:r>
            <a:r>
              <a:rPr sz="1850" b="1" spc="130" dirty="0">
                <a:solidFill>
                  <a:srgbClr val="DFCB14"/>
                </a:solidFill>
                <a:latin typeface="Roboto"/>
                <a:cs typeface="Roboto"/>
              </a:rPr>
              <a:t> </a:t>
            </a:r>
            <a:r>
              <a:rPr sz="1850" b="1" spc="-10" dirty="0">
                <a:solidFill>
                  <a:srgbClr val="DFCB14"/>
                </a:solidFill>
                <a:latin typeface="Roboto"/>
                <a:cs typeface="Roboto"/>
              </a:rPr>
              <a:t>Receives</a:t>
            </a:r>
            <a:endParaRPr sz="18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45"/>
              </a:spcBef>
            </a:pPr>
            <a:r>
              <a:rPr sz="1850" b="1" spc="-10" dirty="0">
                <a:solidFill>
                  <a:srgbClr val="DFCB14"/>
                </a:solidFill>
                <a:latin typeface="Roboto"/>
                <a:cs typeface="Roboto"/>
              </a:rPr>
              <a:t>Feedback</a:t>
            </a:r>
            <a:endParaRPr sz="1850">
              <a:latin typeface="Roboto"/>
              <a:cs typeface="Roboto"/>
            </a:endParaRPr>
          </a:p>
          <a:p>
            <a:pPr marL="12700" marR="8890" indent="619760">
              <a:lnSpc>
                <a:spcPct val="101099"/>
              </a:lnSpc>
              <a:spcBef>
                <a:spcPts val="1120"/>
              </a:spcBef>
            </a:pPr>
            <a:r>
              <a:rPr sz="1400" dirty="0">
                <a:solidFill>
                  <a:srgbClr val="46432C"/>
                </a:solidFill>
                <a:latin typeface="Roboto"/>
                <a:cs typeface="Roboto"/>
              </a:rPr>
              <a:t>The</a:t>
            </a:r>
            <a:r>
              <a:rPr sz="1400" spc="-4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6432C"/>
                </a:solidFill>
                <a:latin typeface="Roboto"/>
                <a:cs typeface="Roboto"/>
              </a:rPr>
              <a:t>agent</a:t>
            </a:r>
            <a:r>
              <a:rPr sz="1400" spc="-4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46432C"/>
                </a:solidFill>
                <a:latin typeface="Roboto"/>
                <a:cs typeface="Roboto"/>
              </a:rPr>
              <a:t>gets </a:t>
            </a:r>
            <a:r>
              <a:rPr sz="1400" dirty="0">
                <a:solidFill>
                  <a:srgbClr val="46432C"/>
                </a:solidFill>
                <a:latin typeface="Roboto"/>
                <a:cs typeface="Roboto"/>
              </a:rPr>
              <a:t>feedback</a:t>
            </a:r>
            <a:r>
              <a:rPr sz="14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6432C"/>
                </a:solidFill>
                <a:latin typeface="Roboto"/>
                <a:cs typeface="Roboto"/>
              </a:rPr>
              <a:t>on</a:t>
            </a:r>
            <a:r>
              <a:rPr sz="1400" spc="-3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6432C"/>
                </a:solidFill>
                <a:latin typeface="Roboto"/>
                <a:cs typeface="Roboto"/>
              </a:rPr>
              <a:t>its</a:t>
            </a:r>
            <a:r>
              <a:rPr sz="140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6432C"/>
                </a:solidFill>
                <a:latin typeface="Roboto"/>
                <a:cs typeface="Roboto"/>
              </a:rPr>
              <a:t>action.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81321" y="1558342"/>
            <a:ext cx="1755775" cy="11379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35"/>
              </a:spcBef>
            </a:pPr>
            <a:r>
              <a:rPr sz="1850" b="1" dirty="0">
                <a:solidFill>
                  <a:srgbClr val="DE8431"/>
                </a:solidFill>
                <a:latin typeface="Roboto"/>
                <a:cs typeface="Roboto"/>
              </a:rPr>
              <a:t>Agent</a:t>
            </a:r>
            <a:r>
              <a:rPr sz="1850" b="1" spc="130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1850" b="1" spc="-10" dirty="0">
                <a:solidFill>
                  <a:srgbClr val="DE8431"/>
                </a:solidFill>
                <a:latin typeface="Roboto"/>
                <a:cs typeface="Roboto"/>
              </a:rPr>
              <a:t>Learns</a:t>
            </a:r>
            <a:endParaRPr sz="1850">
              <a:latin typeface="Roboto"/>
              <a:cs typeface="Roboto"/>
            </a:endParaRPr>
          </a:p>
          <a:p>
            <a:pPr marL="314960" marR="5080" indent="-302895" algn="r">
              <a:lnSpc>
                <a:spcPct val="101099"/>
              </a:lnSpc>
              <a:spcBef>
                <a:spcPts val="1405"/>
              </a:spcBef>
            </a:pPr>
            <a:r>
              <a:rPr sz="1400" dirty="0">
                <a:solidFill>
                  <a:srgbClr val="4C3F33"/>
                </a:solidFill>
                <a:latin typeface="Roboto"/>
                <a:cs typeface="Roboto"/>
              </a:rPr>
              <a:t>The</a:t>
            </a:r>
            <a:r>
              <a:rPr sz="1400" spc="-6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C3F33"/>
                </a:solidFill>
                <a:latin typeface="Roboto"/>
                <a:cs typeface="Roboto"/>
              </a:rPr>
              <a:t>agent</a:t>
            </a:r>
            <a:r>
              <a:rPr sz="1400" spc="-5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C3F33"/>
                </a:solidFill>
                <a:latin typeface="Roboto"/>
                <a:cs typeface="Roboto"/>
              </a:rPr>
              <a:t>updates</a:t>
            </a:r>
            <a:r>
              <a:rPr sz="1400" spc="-6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C3F33"/>
                </a:solidFill>
                <a:latin typeface="Roboto"/>
                <a:cs typeface="Roboto"/>
              </a:rPr>
              <a:t>its </a:t>
            </a:r>
            <a:r>
              <a:rPr sz="1400" spc="-10" dirty="0">
                <a:solidFill>
                  <a:srgbClr val="4C3F33"/>
                </a:solidFill>
                <a:latin typeface="Roboto"/>
                <a:cs typeface="Roboto"/>
              </a:rPr>
              <a:t>strategy</a:t>
            </a:r>
            <a:r>
              <a:rPr sz="1400" spc="-6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C3F33"/>
                </a:solidFill>
                <a:latin typeface="Roboto"/>
                <a:cs typeface="Roboto"/>
              </a:rPr>
              <a:t>based</a:t>
            </a:r>
            <a:r>
              <a:rPr sz="1400" spc="-6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4C3F33"/>
                </a:solidFill>
                <a:latin typeface="Roboto"/>
                <a:cs typeface="Roboto"/>
              </a:rPr>
              <a:t>on</a:t>
            </a:r>
            <a:endParaRPr sz="140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15"/>
              </a:spcBef>
            </a:pPr>
            <a:r>
              <a:rPr sz="1400" spc="-10" dirty="0">
                <a:solidFill>
                  <a:srgbClr val="4C3F33"/>
                </a:solidFill>
                <a:latin typeface="Roboto"/>
                <a:cs typeface="Roboto"/>
              </a:rPr>
              <a:t>feedback.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90227" y="1270778"/>
            <a:ext cx="1739900" cy="1425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360045">
              <a:lnSpc>
                <a:spcPct val="102000"/>
              </a:lnSpc>
              <a:spcBef>
                <a:spcPts val="90"/>
              </a:spcBef>
            </a:pPr>
            <a:r>
              <a:rPr sz="1850" b="1" dirty="0">
                <a:solidFill>
                  <a:srgbClr val="3BC583"/>
                </a:solidFill>
                <a:latin typeface="Roboto"/>
                <a:cs typeface="Roboto"/>
              </a:rPr>
              <a:t>Agent</a:t>
            </a:r>
            <a:r>
              <a:rPr sz="1850" b="1" spc="13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850" b="1" spc="-10" dirty="0">
                <a:solidFill>
                  <a:srgbClr val="3BC583"/>
                </a:solidFill>
                <a:latin typeface="Roboto"/>
                <a:cs typeface="Roboto"/>
              </a:rPr>
              <a:t>Takes Action</a:t>
            </a:r>
            <a:endParaRPr sz="1850">
              <a:latin typeface="Roboto"/>
              <a:cs typeface="Roboto"/>
            </a:endParaRPr>
          </a:p>
          <a:p>
            <a:pPr marL="12700" marR="5080">
              <a:lnSpc>
                <a:spcPct val="101099"/>
              </a:lnSpc>
              <a:spcBef>
                <a:spcPts val="1405"/>
              </a:spcBef>
            </a:pPr>
            <a:r>
              <a:rPr sz="1400" dirty="0">
                <a:solidFill>
                  <a:srgbClr val="37473F"/>
                </a:solidFill>
                <a:latin typeface="Roboto"/>
                <a:cs typeface="Roboto"/>
              </a:rPr>
              <a:t>The</a:t>
            </a:r>
            <a:r>
              <a:rPr sz="1400" spc="-5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7473F"/>
                </a:solidFill>
                <a:latin typeface="Roboto"/>
                <a:cs typeface="Roboto"/>
              </a:rPr>
              <a:t>agent</a:t>
            </a:r>
            <a:r>
              <a:rPr sz="1400" spc="-4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7473F"/>
                </a:solidFill>
                <a:latin typeface="Roboto"/>
                <a:cs typeface="Roboto"/>
              </a:rPr>
              <a:t>initiates</a:t>
            </a:r>
            <a:r>
              <a:rPr sz="1400" spc="-5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7473F"/>
                </a:solidFill>
                <a:latin typeface="Roboto"/>
                <a:cs typeface="Roboto"/>
              </a:rPr>
              <a:t>an </a:t>
            </a:r>
            <a:r>
              <a:rPr sz="1400" dirty="0">
                <a:solidFill>
                  <a:srgbClr val="37473F"/>
                </a:solidFill>
                <a:latin typeface="Roboto"/>
                <a:cs typeface="Roboto"/>
              </a:rPr>
              <a:t>action</a:t>
            </a:r>
            <a:r>
              <a:rPr sz="1400" spc="-5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37473F"/>
                </a:solidFill>
                <a:latin typeface="Roboto"/>
                <a:cs typeface="Roboto"/>
              </a:rPr>
              <a:t>in</a:t>
            </a:r>
            <a:r>
              <a:rPr sz="1400" spc="-5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37473F"/>
                </a:solidFill>
                <a:latin typeface="Roboto"/>
                <a:cs typeface="Roboto"/>
              </a:rPr>
              <a:t>the </a:t>
            </a:r>
            <a:r>
              <a:rPr sz="1400" spc="-10" dirty="0">
                <a:solidFill>
                  <a:srgbClr val="37473F"/>
                </a:solidFill>
                <a:latin typeface="Roboto"/>
                <a:cs typeface="Roboto"/>
              </a:rPr>
              <a:t>environment.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90227" y="5871795"/>
            <a:ext cx="1910714" cy="11741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29590">
              <a:lnSpc>
                <a:spcPct val="102000"/>
              </a:lnSpc>
              <a:spcBef>
                <a:spcPts val="90"/>
              </a:spcBef>
            </a:pPr>
            <a:r>
              <a:rPr sz="1850" b="1" spc="-10" dirty="0">
                <a:solidFill>
                  <a:srgbClr val="92BD39"/>
                </a:solidFill>
                <a:latin typeface="Roboto"/>
                <a:cs typeface="Roboto"/>
              </a:rPr>
              <a:t>Environment Responds</a:t>
            </a:r>
            <a:endParaRPr sz="1850">
              <a:latin typeface="Roboto"/>
              <a:cs typeface="Roboto"/>
            </a:endParaRPr>
          </a:p>
          <a:p>
            <a:pPr marL="12700" marR="5080">
              <a:lnSpc>
                <a:spcPct val="101099"/>
              </a:lnSpc>
              <a:spcBef>
                <a:spcPts val="1120"/>
              </a:spcBef>
            </a:pPr>
            <a:r>
              <a:rPr sz="1400" dirty="0">
                <a:solidFill>
                  <a:srgbClr val="414635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14635"/>
                </a:solidFill>
                <a:latin typeface="Roboto"/>
                <a:cs typeface="Roboto"/>
              </a:rPr>
              <a:t>environment</a:t>
            </a:r>
            <a:r>
              <a:rPr sz="1400" spc="-2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14635"/>
                </a:solidFill>
                <a:latin typeface="Roboto"/>
                <a:cs typeface="Roboto"/>
              </a:rPr>
              <a:t>reacts </a:t>
            </a:r>
            <a:r>
              <a:rPr sz="1400" dirty="0">
                <a:solidFill>
                  <a:srgbClr val="414635"/>
                </a:solidFill>
                <a:latin typeface="Roboto"/>
                <a:cs typeface="Roboto"/>
              </a:rPr>
              <a:t>to</a:t>
            </a:r>
            <a:r>
              <a:rPr sz="1400" spc="-4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414635"/>
                </a:solidFill>
                <a:latin typeface="Roboto"/>
                <a:cs typeface="Roboto"/>
              </a:rPr>
              <a:t>the</a:t>
            </a:r>
            <a:r>
              <a:rPr sz="140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14635"/>
                </a:solidFill>
                <a:latin typeface="Roboto"/>
                <a:cs typeface="Roboto"/>
              </a:rPr>
              <a:t>agent's</a:t>
            </a:r>
            <a:r>
              <a:rPr sz="1400" spc="-4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414635"/>
                </a:solidFill>
                <a:latin typeface="Roboto"/>
                <a:cs typeface="Roboto"/>
              </a:rPr>
              <a:t>action.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439" rIns="0" bIns="0" rtlCol="0">
            <a:spAutoFit/>
          </a:bodyPr>
          <a:lstStyle/>
          <a:p>
            <a:pPr marL="2762250">
              <a:lnSpc>
                <a:spcPct val="100000"/>
              </a:lnSpc>
              <a:spcBef>
                <a:spcPts val="135"/>
              </a:spcBef>
            </a:pPr>
            <a:r>
              <a:rPr sz="1850" b="0" dirty="0">
                <a:latin typeface="Roboto"/>
                <a:cs typeface="Roboto"/>
              </a:rPr>
              <a:t>Reinforcement</a:t>
            </a:r>
            <a:r>
              <a:rPr sz="1850" b="0" spc="15" dirty="0">
                <a:latin typeface="Roboto"/>
                <a:cs typeface="Roboto"/>
              </a:rPr>
              <a:t> </a:t>
            </a:r>
            <a:r>
              <a:rPr sz="1850" b="0" dirty="0">
                <a:latin typeface="Roboto"/>
                <a:cs typeface="Roboto"/>
              </a:rPr>
              <a:t>Learning</a:t>
            </a:r>
            <a:r>
              <a:rPr sz="1850" b="0" spc="20" dirty="0">
                <a:latin typeface="Roboto"/>
                <a:cs typeface="Roboto"/>
              </a:rPr>
              <a:t> </a:t>
            </a:r>
            <a:r>
              <a:rPr sz="1850" b="0" spc="-10" dirty="0">
                <a:latin typeface="Roboto"/>
                <a:cs typeface="Roboto"/>
              </a:rPr>
              <a:t>Cycle</a:t>
            </a:r>
            <a:endParaRPr sz="18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0138" y="6224172"/>
            <a:ext cx="213550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 marR="283210" algn="ctr">
              <a:lnSpc>
                <a:spcPct val="101200"/>
              </a:lnSpc>
              <a:spcBef>
                <a:spcPts val="95"/>
              </a:spcBef>
            </a:pPr>
            <a:r>
              <a:rPr sz="1800" b="1" dirty="0">
                <a:solidFill>
                  <a:srgbClr val="E55752"/>
                </a:solidFill>
                <a:latin typeface="Roboto"/>
                <a:cs typeface="Roboto"/>
              </a:rPr>
              <a:t>Create</a:t>
            </a:r>
            <a:r>
              <a:rPr sz="1800" b="1" spc="130" dirty="0">
                <a:solidFill>
                  <a:srgbClr val="E55752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E55752"/>
                </a:solidFill>
                <a:latin typeface="Roboto"/>
                <a:cs typeface="Roboto"/>
              </a:rPr>
              <a:t>Smarter Systems</a:t>
            </a:r>
            <a:endParaRPr sz="1800">
              <a:latin typeface="Roboto"/>
              <a:cs typeface="Roboto"/>
            </a:endParaRPr>
          </a:p>
          <a:p>
            <a:pPr marL="12065" marR="5080" algn="ctr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533939"/>
                </a:solidFill>
                <a:latin typeface="Roboto"/>
                <a:cs typeface="Roboto"/>
              </a:rPr>
              <a:t>Develop </a:t>
            </a:r>
            <a:r>
              <a:rPr sz="1350" spc="-10" dirty="0">
                <a:solidFill>
                  <a:srgbClr val="533939"/>
                </a:solidFill>
                <a:latin typeface="Roboto"/>
                <a:cs typeface="Roboto"/>
              </a:rPr>
              <a:t>intelligent</a:t>
            </a:r>
            <a:r>
              <a:rPr sz="135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533939"/>
                </a:solidFill>
                <a:latin typeface="Roboto"/>
                <a:cs typeface="Roboto"/>
              </a:rPr>
              <a:t>systems </a:t>
            </a:r>
            <a:r>
              <a:rPr sz="1350" dirty="0">
                <a:solidFill>
                  <a:srgbClr val="533939"/>
                </a:solidFill>
                <a:latin typeface="Roboto"/>
                <a:cs typeface="Roboto"/>
              </a:rPr>
              <a:t>that</a:t>
            </a:r>
            <a:r>
              <a:rPr sz="1350" spc="-2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533939"/>
                </a:solidFill>
                <a:latin typeface="Roboto"/>
                <a:cs typeface="Roboto"/>
              </a:rPr>
              <a:t>adapt</a:t>
            </a:r>
            <a:r>
              <a:rPr sz="1350" spc="-25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533939"/>
                </a:solidFill>
                <a:latin typeface="Roboto"/>
                <a:cs typeface="Roboto"/>
              </a:rPr>
              <a:t>and</a:t>
            </a:r>
            <a:r>
              <a:rPr sz="1350" spc="-20" dirty="0">
                <a:solidFill>
                  <a:srgbClr val="533939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533939"/>
                </a:solidFill>
                <a:latin typeface="Roboto"/>
                <a:cs typeface="Roboto"/>
              </a:rPr>
              <a:t>learn.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88718" y="6224172"/>
            <a:ext cx="2078989" cy="1099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9530" algn="ctr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92BD39"/>
                </a:solidFill>
                <a:latin typeface="Roboto"/>
                <a:cs typeface="Roboto"/>
              </a:rPr>
              <a:t>Drive</a:t>
            </a:r>
            <a:r>
              <a:rPr sz="1800" b="1" spc="20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92BD39"/>
                </a:solidFill>
                <a:latin typeface="Roboto"/>
                <a:cs typeface="Roboto"/>
              </a:rPr>
              <a:t>Innovation</a:t>
            </a:r>
            <a:endParaRPr sz="1800">
              <a:latin typeface="Roboto"/>
              <a:cs typeface="Roboto"/>
            </a:endParaRPr>
          </a:p>
          <a:p>
            <a:pPr marL="12700" marR="5080" indent="1270" algn="ctr">
              <a:lnSpc>
                <a:spcPct val="101200"/>
              </a:lnSpc>
              <a:spcBef>
                <a:spcPts val="1350"/>
              </a:spcBef>
            </a:pP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Foster</a:t>
            </a:r>
            <a:r>
              <a:rPr sz="1350" spc="-2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new</a:t>
            </a:r>
            <a:r>
              <a:rPr sz="1350" spc="-2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ideas</a:t>
            </a:r>
            <a:r>
              <a:rPr sz="1350" spc="-1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414635"/>
                </a:solidFill>
                <a:latin typeface="Roboto"/>
                <a:cs typeface="Roboto"/>
              </a:rPr>
              <a:t>and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solutions</a:t>
            </a:r>
            <a:r>
              <a:rPr sz="1350" spc="-6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14635"/>
                </a:solidFill>
                <a:latin typeface="Roboto"/>
                <a:cs typeface="Roboto"/>
              </a:rPr>
              <a:t>through</a:t>
            </a:r>
            <a:r>
              <a:rPr sz="1350" spc="-60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14635"/>
                </a:solidFill>
                <a:latin typeface="Roboto"/>
                <a:cs typeface="Roboto"/>
              </a:rPr>
              <a:t>machine learning.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6197" y="3794748"/>
            <a:ext cx="1825625" cy="137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75970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DFCB14"/>
                </a:solidFill>
                <a:latin typeface="Roboto"/>
                <a:cs typeface="Roboto"/>
              </a:rPr>
              <a:t>Enhance Efficiency</a:t>
            </a:r>
            <a:endParaRPr sz="1800">
              <a:latin typeface="Roboto"/>
              <a:cs typeface="Roboto"/>
            </a:endParaRPr>
          </a:p>
          <a:p>
            <a:pPr marL="12700" marR="5080">
              <a:lnSpc>
                <a:spcPct val="101200"/>
              </a:lnSpc>
              <a:spcBef>
                <a:spcPts val="1350"/>
              </a:spcBef>
            </a:pP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Improve</a:t>
            </a:r>
            <a:r>
              <a:rPr sz="135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processes</a:t>
            </a:r>
            <a:r>
              <a:rPr sz="1350" spc="-3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46432C"/>
                </a:solidFill>
                <a:latin typeface="Roboto"/>
                <a:cs typeface="Roboto"/>
              </a:rPr>
              <a:t>and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outcomes</a:t>
            </a:r>
            <a:r>
              <a:rPr sz="1350" spc="25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using </a:t>
            </a:r>
            <a:r>
              <a:rPr sz="1350" dirty="0">
                <a:solidFill>
                  <a:srgbClr val="46432C"/>
                </a:solidFill>
                <a:latin typeface="Roboto"/>
                <a:cs typeface="Roboto"/>
              </a:rPr>
              <a:t>machine</a:t>
            </a:r>
            <a:r>
              <a:rPr sz="1350" spc="-30" dirty="0">
                <a:solidFill>
                  <a:srgbClr val="46432C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6432C"/>
                </a:solidFill>
                <a:latin typeface="Roboto"/>
                <a:cs typeface="Roboto"/>
              </a:rPr>
              <a:t>learning.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106" y="3655924"/>
            <a:ext cx="1784985" cy="1377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29615" marR="5080" indent="-161925">
              <a:lnSpc>
                <a:spcPct val="101200"/>
              </a:lnSpc>
              <a:spcBef>
                <a:spcPts val="95"/>
              </a:spcBef>
            </a:pPr>
            <a:r>
              <a:rPr sz="1800" b="1" spc="-10" dirty="0">
                <a:solidFill>
                  <a:srgbClr val="1EABD9"/>
                </a:solidFill>
                <a:latin typeface="Roboto"/>
                <a:cs typeface="Roboto"/>
              </a:rPr>
              <a:t>Understand Principles</a:t>
            </a:r>
            <a:endParaRPr sz="1800">
              <a:latin typeface="Roboto"/>
              <a:cs typeface="Roboto"/>
            </a:endParaRPr>
          </a:p>
          <a:p>
            <a:pPr marL="150495" marR="5080" indent="-138430" algn="r">
              <a:lnSpc>
                <a:spcPct val="101200"/>
              </a:lnSpc>
              <a:spcBef>
                <a:spcPts val="1350"/>
              </a:spcBef>
            </a:pPr>
            <a:r>
              <a:rPr sz="1350" dirty="0">
                <a:solidFill>
                  <a:srgbClr val="32444A"/>
                </a:solidFill>
                <a:latin typeface="Roboto"/>
                <a:cs typeface="Roboto"/>
              </a:rPr>
              <a:t>Grasp</a:t>
            </a:r>
            <a:r>
              <a:rPr sz="1350" spc="-1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2444A"/>
                </a:solidFill>
                <a:latin typeface="Roboto"/>
                <a:cs typeface="Roboto"/>
              </a:rPr>
              <a:t>the</a:t>
            </a:r>
            <a:r>
              <a:rPr sz="1350" spc="-1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2444A"/>
                </a:solidFill>
                <a:latin typeface="Roboto"/>
                <a:cs typeface="Roboto"/>
              </a:rPr>
              <a:t>foundational </a:t>
            </a:r>
            <a:r>
              <a:rPr sz="1350" dirty="0">
                <a:solidFill>
                  <a:srgbClr val="32444A"/>
                </a:solidFill>
                <a:latin typeface="Roboto"/>
                <a:cs typeface="Roboto"/>
              </a:rPr>
              <a:t>concepts</a:t>
            </a:r>
            <a:r>
              <a:rPr sz="1350" spc="-5" dirty="0">
                <a:solidFill>
                  <a:srgbClr val="32444A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2444A"/>
                </a:solidFill>
                <a:latin typeface="Roboto"/>
                <a:cs typeface="Roboto"/>
              </a:rPr>
              <a:t>of </a:t>
            </a:r>
            <a:r>
              <a:rPr sz="1350" spc="-10" dirty="0">
                <a:solidFill>
                  <a:srgbClr val="32444A"/>
                </a:solidFill>
                <a:latin typeface="Roboto"/>
                <a:cs typeface="Roboto"/>
              </a:rPr>
              <a:t>machine</a:t>
            </a:r>
            <a:endParaRPr sz="1350">
              <a:latin typeface="Roboto"/>
              <a:cs typeface="Roboto"/>
            </a:endParaRPr>
          </a:p>
          <a:p>
            <a:pPr marR="5715" algn="r">
              <a:lnSpc>
                <a:spcPct val="100000"/>
              </a:lnSpc>
              <a:spcBef>
                <a:spcPts val="20"/>
              </a:spcBef>
            </a:pPr>
            <a:r>
              <a:rPr sz="1350" spc="-10" dirty="0">
                <a:solidFill>
                  <a:srgbClr val="32444A"/>
                </a:solidFill>
                <a:latin typeface="Roboto"/>
                <a:cs typeface="Roboto"/>
              </a:rPr>
              <a:t>learning.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7505" y="1226500"/>
            <a:ext cx="2091689" cy="10998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0"/>
              </a:spcBef>
            </a:pPr>
            <a:r>
              <a:rPr sz="1800" b="1" dirty="0">
                <a:solidFill>
                  <a:srgbClr val="3BC583"/>
                </a:solidFill>
                <a:latin typeface="Roboto"/>
                <a:cs typeface="Roboto"/>
              </a:rPr>
              <a:t>Apply</a:t>
            </a:r>
            <a:r>
              <a:rPr sz="1800" b="1" spc="70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3BC583"/>
                </a:solidFill>
                <a:latin typeface="Roboto"/>
                <a:cs typeface="Roboto"/>
              </a:rPr>
              <a:t>Knowledge</a:t>
            </a:r>
            <a:endParaRPr sz="1800">
              <a:latin typeface="Roboto"/>
              <a:cs typeface="Roboto"/>
            </a:endParaRPr>
          </a:p>
          <a:p>
            <a:pPr marL="12065" marR="5080" indent="-635" algn="ctr">
              <a:lnSpc>
                <a:spcPct val="101200"/>
              </a:lnSpc>
              <a:spcBef>
                <a:spcPts val="1350"/>
              </a:spcBef>
            </a:pP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Implement</a:t>
            </a:r>
            <a:r>
              <a:rPr sz="135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machine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learning</a:t>
            </a:r>
            <a:r>
              <a:rPr sz="1350" spc="-4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techniques</a:t>
            </a:r>
            <a:r>
              <a:rPr sz="135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in</a:t>
            </a:r>
            <a:r>
              <a:rPr sz="1350" spc="-4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45" dirty="0">
                <a:solidFill>
                  <a:srgbClr val="37473F"/>
                </a:solidFill>
                <a:latin typeface="Roboto"/>
                <a:cs typeface="Roboto"/>
              </a:rPr>
              <a:t>real- </a:t>
            </a:r>
            <a:r>
              <a:rPr sz="1350" dirty="0">
                <a:solidFill>
                  <a:srgbClr val="37473F"/>
                </a:solidFill>
                <a:latin typeface="Roboto"/>
                <a:cs typeface="Roboto"/>
              </a:rPr>
              <a:t>world</a:t>
            </a:r>
            <a:r>
              <a:rPr sz="1350" spc="-20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37473F"/>
                </a:solidFill>
                <a:latin typeface="Roboto"/>
                <a:cs typeface="Roboto"/>
              </a:rPr>
              <a:t>scenarios.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7101" y="2509818"/>
            <a:ext cx="6202547" cy="356443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91726" y="1226500"/>
            <a:ext cx="2093595" cy="1134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9395" marR="263525" algn="ctr">
              <a:lnSpc>
                <a:spcPct val="101200"/>
              </a:lnSpc>
              <a:spcBef>
                <a:spcPts val="95"/>
              </a:spcBef>
            </a:pPr>
            <a:r>
              <a:rPr sz="1800" b="1" dirty="0">
                <a:solidFill>
                  <a:srgbClr val="DE8431"/>
                </a:solidFill>
                <a:latin typeface="Roboto"/>
                <a:cs typeface="Roboto"/>
              </a:rPr>
              <a:t>Make</a:t>
            </a:r>
            <a:r>
              <a:rPr sz="1800" b="1" spc="70" dirty="0">
                <a:solidFill>
                  <a:srgbClr val="DE8431"/>
                </a:solidFill>
                <a:latin typeface="Roboto"/>
                <a:cs typeface="Roboto"/>
              </a:rPr>
              <a:t> </a:t>
            </a:r>
            <a:r>
              <a:rPr sz="1800" b="1" spc="-10" dirty="0">
                <a:solidFill>
                  <a:srgbClr val="DE8431"/>
                </a:solidFill>
                <a:latin typeface="Roboto"/>
                <a:cs typeface="Roboto"/>
              </a:rPr>
              <a:t>Informed Decisions</a:t>
            </a:r>
            <a:endParaRPr sz="1800">
              <a:latin typeface="Roboto"/>
              <a:cs typeface="Roboto"/>
            </a:endParaRPr>
          </a:p>
          <a:p>
            <a:pPr marL="12065" marR="5080" algn="ctr">
              <a:lnSpc>
                <a:spcPct val="101200"/>
              </a:lnSpc>
              <a:spcBef>
                <a:spcPts val="1075"/>
              </a:spcBef>
            </a:pP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Utilize</a:t>
            </a:r>
            <a:r>
              <a:rPr sz="1350" spc="-40" dirty="0">
                <a:solidFill>
                  <a:srgbClr val="4C3F33"/>
                </a:solidFill>
                <a:latin typeface="Roboto"/>
                <a:cs typeface="Roboto"/>
              </a:rPr>
              <a:t> data-</a:t>
            </a:r>
            <a:r>
              <a:rPr sz="1350" spc="-20" dirty="0">
                <a:solidFill>
                  <a:srgbClr val="4C3F33"/>
                </a:solidFill>
                <a:latin typeface="Roboto"/>
                <a:cs typeface="Roboto"/>
              </a:rPr>
              <a:t>driven</a:t>
            </a:r>
            <a:r>
              <a:rPr sz="1350" spc="-4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4C3F33"/>
                </a:solidFill>
                <a:latin typeface="Roboto"/>
                <a:cs typeface="Roboto"/>
              </a:rPr>
              <a:t>insights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for</a:t>
            </a:r>
            <a:r>
              <a:rPr sz="1350" spc="20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4C3F33"/>
                </a:solidFill>
                <a:latin typeface="Roboto"/>
                <a:cs typeface="Roboto"/>
              </a:rPr>
              <a:t>better</a:t>
            </a:r>
            <a:r>
              <a:rPr sz="1350" spc="25" dirty="0">
                <a:solidFill>
                  <a:srgbClr val="4C3F33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4C3F33"/>
                </a:solidFill>
                <a:latin typeface="Roboto"/>
                <a:cs typeface="Roboto"/>
              </a:rPr>
              <a:t>decision-</a:t>
            </a:r>
            <a:r>
              <a:rPr sz="1350" spc="-10" dirty="0">
                <a:solidFill>
                  <a:srgbClr val="4C3F33"/>
                </a:solidFill>
                <a:latin typeface="Roboto"/>
                <a:cs typeface="Roboto"/>
              </a:rPr>
              <a:t>making.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02398" y="671203"/>
            <a:ext cx="2917825" cy="3035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The</a:t>
            </a:r>
            <a:r>
              <a:rPr sz="18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Machine</a:t>
            </a:r>
            <a:r>
              <a:rPr sz="18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74747"/>
                </a:solidFill>
                <a:latin typeface="Roboto"/>
                <a:cs typeface="Roboto"/>
              </a:rPr>
              <a:t>Learning</a:t>
            </a:r>
            <a:r>
              <a:rPr sz="1800" spc="-50" dirty="0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sz="1800" spc="-10" dirty="0">
                <a:solidFill>
                  <a:srgbClr val="474747"/>
                </a:solidFill>
                <a:latin typeface="Roboto"/>
                <a:cs typeface="Roboto"/>
              </a:rPr>
              <a:t>Cycle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78727" y="5247296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6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61090" y="2887284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5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49332" y="4067290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4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5793" y="5108472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3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48139" y="2887284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2</a:t>
            </a:r>
            <a:endParaRPr sz="270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51661" y="4067290"/>
            <a:ext cx="22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00" b="1" spc="-50" dirty="0">
                <a:solidFill>
                  <a:srgbClr val="FFFFFF"/>
                </a:solidFill>
                <a:latin typeface="Roboto"/>
                <a:cs typeface="Roboto"/>
              </a:rPr>
              <a:t>1</a:t>
            </a:r>
            <a:endParaRPr sz="2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06963" y="1714500"/>
            <a:ext cx="1143000" cy="1567815"/>
          </a:xfrm>
          <a:custGeom>
            <a:avLst/>
            <a:gdLst/>
            <a:ahLst/>
            <a:cxnLst/>
            <a:rect l="l" t="t" r="r" b="b"/>
            <a:pathLst>
              <a:path w="1143000" h="1567814">
                <a:moveTo>
                  <a:pt x="576802" y="1567314"/>
                </a:moveTo>
                <a:lnTo>
                  <a:pt x="566197" y="1567314"/>
                </a:lnTo>
                <a:lnTo>
                  <a:pt x="139700" y="965200"/>
                </a:lnTo>
                <a:lnTo>
                  <a:pt x="113167" y="926498"/>
                </a:lnTo>
                <a:lnTo>
                  <a:pt x="88778" y="886581"/>
                </a:lnTo>
                <a:lnTo>
                  <a:pt x="66792" y="845429"/>
                </a:lnTo>
                <a:lnTo>
                  <a:pt x="47472" y="803023"/>
                </a:lnTo>
                <a:lnTo>
                  <a:pt x="31079" y="759343"/>
                </a:lnTo>
                <a:lnTo>
                  <a:pt x="17874" y="714370"/>
                </a:lnTo>
                <a:lnTo>
                  <a:pt x="8118" y="668085"/>
                </a:lnTo>
                <a:lnTo>
                  <a:pt x="2073" y="620468"/>
                </a:lnTo>
                <a:lnTo>
                  <a:pt x="0" y="571500"/>
                </a:lnTo>
                <a:lnTo>
                  <a:pt x="1894" y="524628"/>
                </a:lnTo>
                <a:lnTo>
                  <a:pt x="7411" y="47935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14103" y="114300"/>
                </a:lnTo>
                <a:lnTo>
                  <a:pt x="571500" y="114300"/>
                </a:lnTo>
                <a:lnTo>
                  <a:pt x="524753" y="116660"/>
                </a:lnTo>
                <a:lnTo>
                  <a:pt x="479358" y="123588"/>
                </a:lnTo>
                <a:lnTo>
                  <a:pt x="435542" y="134854"/>
                </a:lnTo>
                <a:lnTo>
                  <a:pt x="393536" y="150228"/>
                </a:lnTo>
                <a:lnTo>
                  <a:pt x="353571" y="169481"/>
                </a:lnTo>
                <a:lnTo>
                  <a:pt x="315874" y="192382"/>
                </a:lnTo>
                <a:lnTo>
                  <a:pt x="280678" y="218702"/>
                </a:lnTo>
                <a:lnTo>
                  <a:pt x="248210" y="248210"/>
                </a:lnTo>
                <a:lnTo>
                  <a:pt x="218702" y="280678"/>
                </a:lnTo>
                <a:lnTo>
                  <a:pt x="192382" y="315874"/>
                </a:lnTo>
                <a:lnTo>
                  <a:pt x="169481" y="353571"/>
                </a:lnTo>
                <a:lnTo>
                  <a:pt x="150228" y="393536"/>
                </a:lnTo>
                <a:lnTo>
                  <a:pt x="134854" y="435542"/>
                </a:lnTo>
                <a:lnTo>
                  <a:pt x="123588" y="479358"/>
                </a:lnTo>
                <a:lnTo>
                  <a:pt x="116679" y="524628"/>
                </a:lnTo>
                <a:lnTo>
                  <a:pt x="114300" y="571500"/>
                </a:lnTo>
                <a:lnTo>
                  <a:pt x="116660" y="618245"/>
                </a:lnTo>
                <a:lnTo>
                  <a:pt x="123588" y="663641"/>
                </a:lnTo>
                <a:lnTo>
                  <a:pt x="134854" y="707457"/>
                </a:lnTo>
                <a:lnTo>
                  <a:pt x="150228" y="749462"/>
                </a:lnTo>
                <a:lnTo>
                  <a:pt x="169481" y="789428"/>
                </a:lnTo>
                <a:lnTo>
                  <a:pt x="192382" y="827124"/>
                </a:lnTo>
                <a:lnTo>
                  <a:pt x="218702" y="862321"/>
                </a:lnTo>
                <a:lnTo>
                  <a:pt x="248210" y="894788"/>
                </a:lnTo>
                <a:lnTo>
                  <a:pt x="280678" y="924297"/>
                </a:lnTo>
                <a:lnTo>
                  <a:pt x="315874" y="950617"/>
                </a:lnTo>
                <a:lnTo>
                  <a:pt x="353571" y="973518"/>
                </a:lnTo>
                <a:lnTo>
                  <a:pt x="393536" y="992770"/>
                </a:lnTo>
                <a:lnTo>
                  <a:pt x="435542" y="1008145"/>
                </a:lnTo>
                <a:lnTo>
                  <a:pt x="479358" y="1019411"/>
                </a:lnTo>
                <a:lnTo>
                  <a:pt x="524753" y="1026339"/>
                </a:lnTo>
                <a:lnTo>
                  <a:pt x="571500" y="1028700"/>
                </a:lnTo>
                <a:lnTo>
                  <a:pt x="958320" y="1028700"/>
                </a:lnTo>
                <a:lnTo>
                  <a:pt x="576802" y="1567314"/>
                </a:lnTo>
                <a:close/>
              </a:path>
              <a:path w="1143000" h="1567814">
                <a:moveTo>
                  <a:pt x="958320" y="1028700"/>
                </a:moveTo>
                <a:lnTo>
                  <a:pt x="571500" y="1028700"/>
                </a:lnTo>
                <a:lnTo>
                  <a:pt x="618245" y="1026339"/>
                </a:lnTo>
                <a:lnTo>
                  <a:pt x="663641" y="1019411"/>
                </a:lnTo>
                <a:lnTo>
                  <a:pt x="707457" y="1008145"/>
                </a:lnTo>
                <a:lnTo>
                  <a:pt x="749462" y="992770"/>
                </a:lnTo>
                <a:lnTo>
                  <a:pt x="789428" y="973518"/>
                </a:lnTo>
                <a:lnTo>
                  <a:pt x="827124" y="950617"/>
                </a:lnTo>
                <a:lnTo>
                  <a:pt x="862321" y="924297"/>
                </a:lnTo>
                <a:lnTo>
                  <a:pt x="894788" y="894788"/>
                </a:lnTo>
                <a:lnTo>
                  <a:pt x="924297" y="862321"/>
                </a:lnTo>
                <a:lnTo>
                  <a:pt x="950617" y="827124"/>
                </a:lnTo>
                <a:lnTo>
                  <a:pt x="973518" y="789428"/>
                </a:lnTo>
                <a:lnTo>
                  <a:pt x="992770" y="749462"/>
                </a:lnTo>
                <a:lnTo>
                  <a:pt x="1008145" y="707457"/>
                </a:lnTo>
                <a:lnTo>
                  <a:pt x="1019411" y="663641"/>
                </a:lnTo>
                <a:lnTo>
                  <a:pt x="1026339" y="618245"/>
                </a:lnTo>
                <a:lnTo>
                  <a:pt x="1028700" y="571500"/>
                </a:lnTo>
                <a:lnTo>
                  <a:pt x="1026320" y="524628"/>
                </a:lnTo>
                <a:lnTo>
                  <a:pt x="1019411" y="479358"/>
                </a:lnTo>
                <a:lnTo>
                  <a:pt x="1008145" y="435542"/>
                </a:lnTo>
                <a:lnTo>
                  <a:pt x="992770" y="393536"/>
                </a:lnTo>
                <a:lnTo>
                  <a:pt x="973518" y="353571"/>
                </a:lnTo>
                <a:lnTo>
                  <a:pt x="950617" y="315874"/>
                </a:lnTo>
                <a:lnTo>
                  <a:pt x="924297" y="280678"/>
                </a:lnTo>
                <a:lnTo>
                  <a:pt x="894788" y="248210"/>
                </a:lnTo>
                <a:lnTo>
                  <a:pt x="862321" y="218702"/>
                </a:lnTo>
                <a:lnTo>
                  <a:pt x="827124" y="192382"/>
                </a:lnTo>
                <a:lnTo>
                  <a:pt x="789428" y="169481"/>
                </a:lnTo>
                <a:lnTo>
                  <a:pt x="749462" y="150228"/>
                </a:lnTo>
                <a:lnTo>
                  <a:pt x="707457" y="134854"/>
                </a:lnTo>
                <a:lnTo>
                  <a:pt x="663641" y="123588"/>
                </a:lnTo>
                <a:lnTo>
                  <a:pt x="618245" y="116660"/>
                </a:lnTo>
                <a:lnTo>
                  <a:pt x="571500" y="114300"/>
                </a:lnTo>
                <a:lnTo>
                  <a:pt x="914103" y="11430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6" y="270458"/>
                </a:lnTo>
                <a:lnTo>
                  <a:pt x="1079210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20" y="478799"/>
                </a:lnTo>
                <a:lnTo>
                  <a:pt x="1141105" y="524628"/>
                </a:lnTo>
                <a:lnTo>
                  <a:pt x="1143000" y="571500"/>
                </a:lnTo>
                <a:lnTo>
                  <a:pt x="1139862" y="625033"/>
                </a:lnTo>
                <a:lnTo>
                  <a:pt x="1130994" y="678234"/>
                </a:lnTo>
                <a:lnTo>
                  <a:pt x="1117215" y="730652"/>
                </a:lnTo>
                <a:lnTo>
                  <a:pt x="1099343" y="781835"/>
                </a:lnTo>
                <a:lnTo>
                  <a:pt x="1078197" y="831332"/>
                </a:lnTo>
                <a:lnTo>
                  <a:pt x="1054596" y="878692"/>
                </a:lnTo>
                <a:lnTo>
                  <a:pt x="1029357" y="923465"/>
                </a:lnTo>
                <a:lnTo>
                  <a:pt x="1003300" y="965200"/>
                </a:lnTo>
                <a:lnTo>
                  <a:pt x="958320" y="1028700"/>
                </a:lnTo>
                <a:close/>
              </a:path>
            </a:pathLst>
          </a:custGeom>
          <a:solidFill>
            <a:srgbClr val="4D8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26063" y="365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82534" y="76200"/>
                </a:lnTo>
                <a:lnTo>
                  <a:pt x="152400" y="76200"/>
                </a:lnTo>
                <a:lnTo>
                  <a:pt x="122739" y="82188"/>
                </a:lnTo>
                <a:lnTo>
                  <a:pt x="98518" y="98518"/>
                </a:lnTo>
                <a:lnTo>
                  <a:pt x="82188" y="122739"/>
                </a:lnTo>
                <a:lnTo>
                  <a:pt x="76200" y="152400"/>
                </a:lnTo>
                <a:lnTo>
                  <a:pt x="82188" y="182060"/>
                </a:lnTo>
                <a:lnTo>
                  <a:pt x="98518" y="206281"/>
                </a:lnTo>
                <a:lnTo>
                  <a:pt x="122739" y="222611"/>
                </a:lnTo>
                <a:lnTo>
                  <a:pt x="152400" y="228600"/>
                </a:lnTo>
                <a:lnTo>
                  <a:pt x="282534" y="22860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close/>
              </a:path>
              <a:path w="304800" h="304800">
                <a:moveTo>
                  <a:pt x="282534" y="228600"/>
                </a:moveTo>
                <a:lnTo>
                  <a:pt x="152400" y="228600"/>
                </a:lnTo>
                <a:lnTo>
                  <a:pt x="182060" y="222611"/>
                </a:lnTo>
                <a:lnTo>
                  <a:pt x="206281" y="206281"/>
                </a:lnTo>
                <a:lnTo>
                  <a:pt x="222611" y="182060"/>
                </a:lnTo>
                <a:lnTo>
                  <a:pt x="228600" y="152400"/>
                </a:lnTo>
                <a:lnTo>
                  <a:pt x="222611" y="122739"/>
                </a:lnTo>
                <a:lnTo>
                  <a:pt x="206281" y="98518"/>
                </a:lnTo>
                <a:lnTo>
                  <a:pt x="182060" y="82188"/>
                </a:lnTo>
                <a:lnTo>
                  <a:pt x="152400" y="76200"/>
                </a:lnTo>
                <a:lnTo>
                  <a:pt x="282534" y="76200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82534" y="228600"/>
                </a:lnTo>
                <a:close/>
              </a:path>
            </a:pathLst>
          </a:custGeom>
          <a:solidFill>
            <a:srgbClr val="4D87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92963" y="4338190"/>
            <a:ext cx="1143000" cy="1567815"/>
          </a:xfrm>
          <a:custGeom>
            <a:avLst/>
            <a:gdLst/>
            <a:ahLst/>
            <a:cxnLst/>
            <a:rect l="l" t="t" r="r" b="b"/>
            <a:pathLst>
              <a:path w="1143000" h="1567814">
                <a:moveTo>
                  <a:pt x="571500" y="1567314"/>
                </a:moveTo>
                <a:lnTo>
                  <a:pt x="524628" y="1565420"/>
                </a:lnTo>
                <a:lnTo>
                  <a:pt x="478799" y="1559834"/>
                </a:lnTo>
                <a:lnTo>
                  <a:pt x="434161" y="1550705"/>
                </a:lnTo>
                <a:lnTo>
                  <a:pt x="390861" y="1538179"/>
                </a:lnTo>
                <a:lnTo>
                  <a:pt x="349046" y="1522403"/>
                </a:lnTo>
                <a:lnTo>
                  <a:pt x="308862" y="1503525"/>
                </a:lnTo>
                <a:lnTo>
                  <a:pt x="270458" y="1481691"/>
                </a:lnTo>
                <a:lnTo>
                  <a:pt x="233979" y="1457048"/>
                </a:lnTo>
                <a:lnTo>
                  <a:pt x="199573" y="1429744"/>
                </a:lnTo>
                <a:lnTo>
                  <a:pt x="167388" y="1399926"/>
                </a:lnTo>
                <a:lnTo>
                  <a:pt x="137570" y="1367741"/>
                </a:lnTo>
                <a:lnTo>
                  <a:pt x="110266" y="1333335"/>
                </a:lnTo>
                <a:lnTo>
                  <a:pt x="85623" y="1296856"/>
                </a:lnTo>
                <a:lnTo>
                  <a:pt x="63789" y="1258452"/>
                </a:lnTo>
                <a:lnTo>
                  <a:pt x="44911" y="1218268"/>
                </a:lnTo>
                <a:lnTo>
                  <a:pt x="29135" y="1176453"/>
                </a:lnTo>
                <a:lnTo>
                  <a:pt x="16609" y="1133153"/>
                </a:lnTo>
                <a:lnTo>
                  <a:pt x="7479" y="1088515"/>
                </a:lnTo>
                <a:lnTo>
                  <a:pt x="1889" y="1042560"/>
                </a:lnTo>
                <a:lnTo>
                  <a:pt x="0" y="995814"/>
                </a:lnTo>
                <a:lnTo>
                  <a:pt x="1979" y="949068"/>
                </a:lnTo>
                <a:lnTo>
                  <a:pt x="8118" y="899229"/>
                </a:lnTo>
                <a:lnTo>
                  <a:pt x="17874" y="852943"/>
                </a:lnTo>
                <a:lnTo>
                  <a:pt x="31079" y="807970"/>
                </a:lnTo>
                <a:lnTo>
                  <a:pt x="47472" y="764291"/>
                </a:lnTo>
                <a:lnTo>
                  <a:pt x="66792" y="721884"/>
                </a:lnTo>
                <a:lnTo>
                  <a:pt x="88778" y="680732"/>
                </a:lnTo>
                <a:lnTo>
                  <a:pt x="113167" y="640815"/>
                </a:lnTo>
                <a:lnTo>
                  <a:pt x="139700" y="602114"/>
                </a:lnTo>
                <a:lnTo>
                  <a:pt x="566197" y="0"/>
                </a:lnTo>
                <a:lnTo>
                  <a:pt x="576802" y="0"/>
                </a:lnTo>
                <a:lnTo>
                  <a:pt x="958320" y="538614"/>
                </a:lnTo>
                <a:lnTo>
                  <a:pt x="571500" y="538614"/>
                </a:lnTo>
                <a:lnTo>
                  <a:pt x="524753" y="540975"/>
                </a:lnTo>
                <a:lnTo>
                  <a:pt x="479358" y="547903"/>
                </a:lnTo>
                <a:lnTo>
                  <a:pt x="435542" y="559169"/>
                </a:lnTo>
                <a:lnTo>
                  <a:pt x="393536" y="574543"/>
                </a:lnTo>
                <a:lnTo>
                  <a:pt x="353571" y="593796"/>
                </a:lnTo>
                <a:lnTo>
                  <a:pt x="315874" y="616697"/>
                </a:lnTo>
                <a:lnTo>
                  <a:pt x="280678" y="643017"/>
                </a:lnTo>
                <a:lnTo>
                  <a:pt x="248210" y="672525"/>
                </a:lnTo>
                <a:lnTo>
                  <a:pt x="218702" y="704993"/>
                </a:lnTo>
                <a:lnTo>
                  <a:pt x="192382" y="740190"/>
                </a:lnTo>
                <a:lnTo>
                  <a:pt x="169481" y="777886"/>
                </a:lnTo>
                <a:lnTo>
                  <a:pt x="150228" y="817852"/>
                </a:lnTo>
                <a:lnTo>
                  <a:pt x="134854" y="859857"/>
                </a:lnTo>
                <a:lnTo>
                  <a:pt x="123588" y="903673"/>
                </a:lnTo>
                <a:lnTo>
                  <a:pt x="116660" y="949068"/>
                </a:lnTo>
                <a:lnTo>
                  <a:pt x="114300" y="995814"/>
                </a:lnTo>
                <a:lnTo>
                  <a:pt x="116660" y="1042560"/>
                </a:lnTo>
                <a:lnTo>
                  <a:pt x="123588" y="1087956"/>
                </a:lnTo>
                <a:lnTo>
                  <a:pt x="134854" y="1131772"/>
                </a:lnTo>
                <a:lnTo>
                  <a:pt x="150228" y="1173777"/>
                </a:lnTo>
                <a:lnTo>
                  <a:pt x="169481" y="1213743"/>
                </a:lnTo>
                <a:lnTo>
                  <a:pt x="192382" y="1251439"/>
                </a:lnTo>
                <a:lnTo>
                  <a:pt x="218702" y="1286636"/>
                </a:lnTo>
                <a:lnTo>
                  <a:pt x="248210" y="1319104"/>
                </a:lnTo>
                <a:lnTo>
                  <a:pt x="280678" y="1348612"/>
                </a:lnTo>
                <a:lnTo>
                  <a:pt x="315874" y="1374932"/>
                </a:lnTo>
                <a:lnTo>
                  <a:pt x="353571" y="1397833"/>
                </a:lnTo>
                <a:lnTo>
                  <a:pt x="393536" y="1417085"/>
                </a:lnTo>
                <a:lnTo>
                  <a:pt x="435542" y="1432459"/>
                </a:lnTo>
                <a:lnTo>
                  <a:pt x="479358" y="1443725"/>
                </a:lnTo>
                <a:lnTo>
                  <a:pt x="524753" y="1450654"/>
                </a:lnTo>
                <a:lnTo>
                  <a:pt x="571500" y="1453014"/>
                </a:lnTo>
                <a:lnTo>
                  <a:pt x="914103" y="1453014"/>
                </a:lnTo>
                <a:lnTo>
                  <a:pt x="909020" y="1457048"/>
                </a:lnTo>
                <a:lnTo>
                  <a:pt x="872541" y="1481691"/>
                </a:lnTo>
                <a:lnTo>
                  <a:pt x="834137" y="1503525"/>
                </a:lnTo>
                <a:lnTo>
                  <a:pt x="793953" y="1522403"/>
                </a:lnTo>
                <a:lnTo>
                  <a:pt x="752138" y="1538179"/>
                </a:lnTo>
                <a:lnTo>
                  <a:pt x="708838" y="1550705"/>
                </a:lnTo>
                <a:lnTo>
                  <a:pt x="664200" y="1559834"/>
                </a:lnTo>
                <a:lnTo>
                  <a:pt x="618371" y="1565420"/>
                </a:lnTo>
                <a:lnTo>
                  <a:pt x="571500" y="1567314"/>
                </a:lnTo>
                <a:close/>
              </a:path>
              <a:path w="1143000" h="1567814">
                <a:moveTo>
                  <a:pt x="914103" y="1453014"/>
                </a:moveTo>
                <a:lnTo>
                  <a:pt x="571500" y="1453014"/>
                </a:lnTo>
                <a:lnTo>
                  <a:pt x="618245" y="1450654"/>
                </a:lnTo>
                <a:lnTo>
                  <a:pt x="663641" y="1443725"/>
                </a:lnTo>
                <a:lnTo>
                  <a:pt x="707457" y="1432459"/>
                </a:lnTo>
                <a:lnTo>
                  <a:pt x="749462" y="1417085"/>
                </a:lnTo>
                <a:lnTo>
                  <a:pt x="789428" y="1397833"/>
                </a:lnTo>
                <a:lnTo>
                  <a:pt x="827124" y="1374932"/>
                </a:lnTo>
                <a:lnTo>
                  <a:pt x="862321" y="1348612"/>
                </a:lnTo>
                <a:lnTo>
                  <a:pt x="894788" y="1319104"/>
                </a:lnTo>
                <a:lnTo>
                  <a:pt x="924297" y="1286636"/>
                </a:lnTo>
                <a:lnTo>
                  <a:pt x="950617" y="1251439"/>
                </a:lnTo>
                <a:lnTo>
                  <a:pt x="973518" y="1213743"/>
                </a:lnTo>
                <a:lnTo>
                  <a:pt x="992770" y="1173777"/>
                </a:lnTo>
                <a:lnTo>
                  <a:pt x="1008145" y="1131772"/>
                </a:lnTo>
                <a:lnTo>
                  <a:pt x="1019411" y="1087956"/>
                </a:lnTo>
                <a:lnTo>
                  <a:pt x="1026339" y="1042560"/>
                </a:lnTo>
                <a:lnTo>
                  <a:pt x="1028700" y="995814"/>
                </a:lnTo>
                <a:lnTo>
                  <a:pt x="1026339" y="949068"/>
                </a:lnTo>
                <a:lnTo>
                  <a:pt x="1019411" y="903673"/>
                </a:lnTo>
                <a:lnTo>
                  <a:pt x="1008145" y="859857"/>
                </a:lnTo>
                <a:lnTo>
                  <a:pt x="992770" y="817852"/>
                </a:lnTo>
                <a:lnTo>
                  <a:pt x="973518" y="777886"/>
                </a:lnTo>
                <a:lnTo>
                  <a:pt x="950617" y="740190"/>
                </a:lnTo>
                <a:lnTo>
                  <a:pt x="924297" y="704993"/>
                </a:lnTo>
                <a:lnTo>
                  <a:pt x="894788" y="672525"/>
                </a:lnTo>
                <a:lnTo>
                  <a:pt x="862321" y="643017"/>
                </a:lnTo>
                <a:lnTo>
                  <a:pt x="827124" y="616697"/>
                </a:lnTo>
                <a:lnTo>
                  <a:pt x="789428" y="593796"/>
                </a:lnTo>
                <a:lnTo>
                  <a:pt x="749462" y="574543"/>
                </a:lnTo>
                <a:lnTo>
                  <a:pt x="707457" y="559169"/>
                </a:lnTo>
                <a:lnTo>
                  <a:pt x="663641" y="547903"/>
                </a:lnTo>
                <a:lnTo>
                  <a:pt x="618245" y="540975"/>
                </a:lnTo>
                <a:lnTo>
                  <a:pt x="571500" y="538614"/>
                </a:lnTo>
                <a:lnTo>
                  <a:pt x="958320" y="538614"/>
                </a:lnTo>
                <a:lnTo>
                  <a:pt x="1003300" y="602114"/>
                </a:lnTo>
                <a:lnTo>
                  <a:pt x="1029357" y="643848"/>
                </a:lnTo>
                <a:lnTo>
                  <a:pt x="1054596" y="688621"/>
                </a:lnTo>
                <a:lnTo>
                  <a:pt x="1078197" y="735982"/>
                </a:lnTo>
                <a:lnTo>
                  <a:pt x="1099343" y="785480"/>
                </a:lnTo>
                <a:lnTo>
                  <a:pt x="1117215" y="836663"/>
                </a:lnTo>
                <a:lnTo>
                  <a:pt x="1130994" y="889080"/>
                </a:lnTo>
                <a:lnTo>
                  <a:pt x="1139862" y="942281"/>
                </a:lnTo>
                <a:lnTo>
                  <a:pt x="1143000" y="995814"/>
                </a:lnTo>
                <a:lnTo>
                  <a:pt x="1141110" y="1042560"/>
                </a:lnTo>
                <a:lnTo>
                  <a:pt x="1135588" y="1087956"/>
                </a:lnTo>
                <a:lnTo>
                  <a:pt x="1126390" y="1133153"/>
                </a:lnTo>
                <a:lnTo>
                  <a:pt x="1113864" y="1176453"/>
                </a:lnTo>
                <a:lnTo>
                  <a:pt x="1098088" y="1218268"/>
                </a:lnTo>
                <a:lnTo>
                  <a:pt x="1079210" y="1258452"/>
                </a:lnTo>
                <a:lnTo>
                  <a:pt x="1057376" y="1296856"/>
                </a:lnTo>
                <a:lnTo>
                  <a:pt x="1032733" y="1333335"/>
                </a:lnTo>
                <a:lnTo>
                  <a:pt x="1005429" y="1367741"/>
                </a:lnTo>
                <a:lnTo>
                  <a:pt x="975611" y="1399926"/>
                </a:lnTo>
                <a:lnTo>
                  <a:pt x="943426" y="1429744"/>
                </a:lnTo>
                <a:lnTo>
                  <a:pt x="914103" y="1453014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12063" y="365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82534" y="76200"/>
                </a:lnTo>
                <a:lnTo>
                  <a:pt x="152400" y="76200"/>
                </a:lnTo>
                <a:lnTo>
                  <a:pt x="122739" y="82188"/>
                </a:lnTo>
                <a:lnTo>
                  <a:pt x="98518" y="98518"/>
                </a:lnTo>
                <a:lnTo>
                  <a:pt x="82188" y="122739"/>
                </a:lnTo>
                <a:lnTo>
                  <a:pt x="76200" y="152400"/>
                </a:lnTo>
                <a:lnTo>
                  <a:pt x="82188" y="182060"/>
                </a:lnTo>
                <a:lnTo>
                  <a:pt x="98518" y="206281"/>
                </a:lnTo>
                <a:lnTo>
                  <a:pt x="122739" y="222611"/>
                </a:lnTo>
                <a:lnTo>
                  <a:pt x="152400" y="228600"/>
                </a:lnTo>
                <a:lnTo>
                  <a:pt x="282534" y="22860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close/>
              </a:path>
              <a:path w="304800" h="304800">
                <a:moveTo>
                  <a:pt x="282534" y="228600"/>
                </a:moveTo>
                <a:lnTo>
                  <a:pt x="152400" y="228600"/>
                </a:lnTo>
                <a:lnTo>
                  <a:pt x="182060" y="222611"/>
                </a:lnTo>
                <a:lnTo>
                  <a:pt x="206281" y="206281"/>
                </a:lnTo>
                <a:lnTo>
                  <a:pt x="222611" y="182060"/>
                </a:lnTo>
                <a:lnTo>
                  <a:pt x="228600" y="152400"/>
                </a:lnTo>
                <a:lnTo>
                  <a:pt x="222611" y="122739"/>
                </a:lnTo>
                <a:lnTo>
                  <a:pt x="206281" y="98518"/>
                </a:lnTo>
                <a:lnTo>
                  <a:pt x="182060" y="82188"/>
                </a:lnTo>
                <a:lnTo>
                  <a:pt x="152400" y="76200"/>
                </a:lnTo>
                <a:lnTo>
                  <a:pt x="282534" y="76200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82534" y="228600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78963" y="1714500"/>
            <a:ext cx="1143000" cy="1567815"/>
          </a:xfrm>
          <a:custGeom>
            <a:avLst/>
            <a:gdLst/>
            <a:ahLst/>
            <a:cxnLst/>
            <a:rect l="l" t="t" r="r" b="b"/>
            <a:pathLst>
              <a:path w="1143000" h="1567814">
                <a:moveTo>
                  <a:pt x="576802" y="1567314"/>
                </a:moveTo>
                <a:lnTo>
                  <a:pt x="566197" y="1567314"/>
                </a:lnTo>
                <a:lnTo>
                  <a:pt x="139700" y="965200"/>
                </a:lnTo>
                <a:lnTo>
                  <a:pt x="113167" y="926498"/>
                </a:lnTo>
                <a:lnTo>
                  <a:pt x="88778" y="886581"/>
                </a:lnTo>
                <a:lnTo>
                  <a:pt x="66792" y="845429"/>
                </a:lnTo>
                <a:lnTo>
                  <a:pt x="47472" y="803023"/>
                </a:lnTo>
                <a:lnTo>
                  <a:pt x="31079" y="759343"/>
                </a:lnTo>
                <a:lnTo>
                  <a:pt x="17874" y="714370"/>
                </a:lnTo>
                <a:lnTo>
                  <a:pt x="8118" y="668085"/>
                </a:lnTo>
                <a:lnTo>
                  <a:pt x="2073" y="620468"/>
                </a:lnTo>
                <a:lnTo>
                  <a:pt x="0" y="571500"/>
                </a:lnTo>
                <a:lnTo>
                  <a:pt x="1894" y="524628"/>
                </a:lnTo>
                <a:lnTo>
                  <a:pt x="7411" y="47935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14103" y="114300"/>
                </a:lnTo>
                <a:lnTo>
                  <a:pt x="571500" y="114300"/>
                </a:lnTo>
                <a:lnTo>
                  <a:pt x="524753" y="116660"/>
                </a:lnTo>
                <a:lnTo>
                  <a:pt x="479358" y="123588"/>
                </a:lnTo>
                <a:lnTo>
                  <a:pt x="435542" y="134854"/>
                </a:lnTo>
                <a:lnTo>
                  <a:pt x="393536" y="150228"/>
                </a:lnTo>
                <a:lnTo>
                  <a:pt x="353571" y="169481"/>
                </a:lnTo>
                <a:lnTo>
                  <a:pt x="315874" y="192382"/>
                </a:lnTo>
                <a:lnTo>
                  <a:pt x="280678" y="218702"/>
                </a:lnTo>
                <a:lnTo>
                  <a:pt x="248210" y="248210"/>
                </a:lnTo>
                <a:lnTo>
                  <a:pt x="218702" y="280678"/>
                </a:lnTo>
                <a:lnTo>
                  <a:pt x="192382" y="315874"/>
                </a:lnTo>
                <a:lnTo>
                  <a:pt x="169481" y="353571"/>
                </a:lnTo>
                <a:lnTo>
                  <a:pt x="150228" y="393536"/>
                </a:lnTo>
                <a:lnTo>
                  <a:pt x="134854" y="435542"/>
                </a:lnTo>
                <a:lnTo>
                  <a:pt x="123588" y="479358"/>
                </a:lnTo>
                <a:lnTo>
                  <a:pt x="116679" y="524628"/>
                </a:lnTo>
                <a:lnTo>
                  <a:pt x="114300" y="571500"/>
                </a:lnTo>
                <a:lnTo>
                  <a:pt x="116660" y="618245"/>
                </a:lnTo>
                <a:lnTo>
                  <a:pt x="123588" y="663641"/>
                </a:lnTo>
                <a:lnTo>
                  <a:pt x="134854" y="707457"/>
                </a:lnTo>
                <a:lnTo>
                  <a:pt x="150228" y="749462"/>
                </a:lnTo>
                <a:lnTo>
                  <a:pt x="169481" y="789428"/>
                </a:lnTo>
                <a:lnTo>
                  <a:pt x="192382" y="827124"/>
                </a:lnTo>
                <a:lnTo>
                  <a:pt x="218702" y="862321"/>
                </a:lnTo>
                <a:lnTo>
                  <a:pt x="248210" y="894788"/>
                </a:lnTo>
                <a:lnTo>
                  <a:pt x="280678" y="924297"/>
                </a:lnTo>
                <a:lnTo>
                  <a:pt x="315874" y="950617"/>
                </a:lnTo>
                <a:lnTo>
                  <a:pt x="353571" y="973518"/>
                </a:lnTo>
                <a:lnTo>
                  <a:pt x="393536" y="992770"/>
                </a:lnTo>
                <a:lnTo>
                  <a:pt x="435542" y="1008145"/>
                </a:lnTo>
                <a:lnTo>
                  <a:pt x="479358" y="1019411"/>
                </a:lnTo>
                <a:lnTo>
                  <a:pt x="524753" y="1026339"/>
                </a:lnTo>
                <a:lnTo>
                  <a:pt x="571500" y="1028700"/>
                </a:lnTo>
                <a:lnTo>
                  <a:pt x="958320" y="1028700"/>
                </a:lnTo>
                <a:lnTo>
                  <a:pt x="576802" y="1567314"/>
                </a:lnTo>
                <a:close/>
              </a:path>
              <a:path w="1143000" h="1567814">
                <a:moveTo>
                  <a:pt x="958320" y="1028700"/>
                </a:moveTo>
                <a:lnTo>
                  <a:pt x="571500" y="1028700"/>
                </a:lnTo>
                <a:lnTo>
                  <a:pt x="618245" y="1026339"/>
                </a:lnTo>
                <a:lnTo>
                  <a:pt x="663641" y="1019411"/>
                </a:lnTo>
                <a:lnTo>
                  <a:pt x="707457" y="1008145"/>
                </a:lnTo>
                <a:lnTo>
                  <a:pt x="749462" y="992770"/>
                </a:lnTo>
                <a:lnTo>
                  <a:pt x="789428" y="973518"/>
                </a:lnTo>
                <a:lnTo>
                  <a:pt x="827124" y="950617"/>
                </a:lnTo>
                <a:lnTo>
                  <a:pt x="862321" y="924297"/>
                </a:lnTo>
                <a:lnTo>
                  <a:pt x="894788" y="894788"/>
                </a:lnTo>
                <a:lnTo>
                  <a:pt x="924297" y="862321"/>
                </a:lnTo>
                <a:lnTo>
                  <a:pt x="950617" y="827124"/>
                </a:lnTo>
                <a:lnTo>
                  <a:pt x="973518" y="789428"/>
                </a:lnTo>
                <a:lnTo>
                  <a:pt x="992770" y="749462"/>
                </a:lnTo>
                <a:lnTo>
                  <a:pt x="1008145" y="707457"/>
                </a:lnTo>
                <a:lnTo>
                  <a:pt x="1019411" y="663641"/>
                </a:lnTo>
                <a:lnTo>
                  <a:pt x="1026339" y="618245"/>
                </a:lnTo>
                <a:lnTo>
                  <a:pt x="1028700" y="571500"/>
                </a:lnTo>
                <a:lnTo>
                  <a:pt x="1026320" y="524628"/>
                </a:lnTo>
                <a:lnTo>
                  <a:pt x="1019411" y="479358"/>
                </a:lnTo>
                <a:lnTo>
                  <a:pt x="1008145" y="435542"/>
                </a:lnTo>
                <a:lnTo>
                  <a:pt x="992770" y="393536"/>
                </a:lnTo>
                <a:lnTo>
                  <a:pt x="973518" y="353571"/>
                </a:lnTo>
                <a:lnTo>
                  <a:pt x="950617" y="315874"/>
                </a:lnTo>
                <a:lnTo>
                  <a:pt x="924297" y="280678"/>
                </a:lnTo>
                <a:lnTo>
                  <a:pt x="894788" y="248210"/>
                </a:lnTo>
                <a:lnTo>
                  <a:pt x="862321" y="218702"/>
                </a:lnTo>
                <a:lnTo>
                  <a:pt x="827124" y="192382"/>
                </a:lnTo>
                <a:lnTo>
                  <a:pt x="789428" y="169481"/>
                </a:lnTo>
                <a:lnTo>
                  <a:pt x="749462" y="150228"/>
                </a:lnTo>
                <a:lnTo>
                  <a:pt x="707457" y="134854"/>
                </a:lnTo>
                <a:lnTo>
                  <a:pt x="663641" y="123588"/>
                </a:lnTo>
                <a:lnTo>
                  <a:pt x="618245" y="116660"/>
                </a:lnTo>
                <a:lnTo>
                  <a:pt x="571500" y="114300"/>
                </a:lnTo>
                <a:lnTo>
                  <a:pt x="914103" y="11430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6" y="270458"/>
                </a:lnTo>
                <a:lnTo>
                  <a:pt x="1079210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20" y="478799"/>
                </a:lnTo>
                <a:lnTo>
                  <a:pt x="1141105" y="524628"/>
                </a:lnTo>
                <a:lnTo>
                  <a:pt x="1143000" y="571500"/>
                </a:lnTo>
                <a:lnTo>
                  <a:pt x="1139862" y="625033"/>
                </a:lnTo>
                <a:lnTo>
                  <a:pt x="1130994" y="678234"/>
                </a:lnTo>
                <a:lnTo>
                  <a:pt x="1117215" y="730652"/>
                </a:lnTo>
                <a:lnTo>
                  <a:pt x="1099343" y="781835"/>
                </a:lnTo>
                <a:lnTo>
                  <a:pt x="1078197" y="831332"/>
                </a:lnTo>
                <a:lnTo>
                  <a:pt x="1054596" y="878692"/>
                </a:lnTo>
                <a:lnTo>
                  <a:pt x="1029357" y="923465"/>
                </a:lnTo>
                <a:lnTo>
                  <a:pt x="1003300" y="965200"/>
                </a:lnTo>
                <a:lnTo>
                  <a:pt x="958320" y="1028700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298063" y="36576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52400" y="304800"/>
                </a:moveTo>
                <a:lnTo>
                  <a:pt x="104229" y="297030"/>
                </a:lnTo>
                <a:lnTo>
                  <a:pt x="62394" y="275395"/>
                </a:lnTo>
                <a:lnTo>
                  <a:pt x="29404" y="242405"/>
                </a:lnTo>
                <a:lnTo>
                  <a:pt x="7769" y="200570"/>
                </a:lnTo>
                <a:lnTo>
                  <a:pt x="0" y="152400"/>
                </a:lnTo>
                <a:lnTo>
                  <a:pt x="7769" y="104229"/>
                </a:lnTo>
                <a:lnTo>
                  <a:pt x="29404" y="62394"/>
                </a:lnTo>
                <a:lnTo>
                  <a:pt x="62394" y="29404"/>
                </a:lnTo>
                <a:lnTo>
                  <a:pt x="104229" y="7769"/>
                </a:lnTo>
                <a:lnTo>
                  <a:pt x="152400" y="0"/>
                </a:lnTo>
                <a:lnTo>
                  <a:pt x="200570" y="7769"/>
                </a:lnTo>
                <a:lnTo>
                  <a:pt x="242405" y="29404"/>
                </a:lnTo>
                <a:lnTo>
                  <a:pt x="275395" y="62394"/>
                </a:lnTo>
                <a:lnTo>
                  <a:pt x="282534" y="76200"/>
                </a:lnTo>
                <a:lnTo>
                  <a:pt x="152400" y="76200"/>
                </a:lnTo>
                <a:lnTo>
                  <a:pt x="122739" y="82188"/>
                </a:lnTo>
                <a:lnTo>
                  <a:pt x="98518" y="98518"/>
                </a:lnTo>
                <a:lnTo>
                  <a:pt x="82188" y="122739"/>
                </a:lnTo>
                <a:lnTo>
                  <a:pt x="76200" y="152400"/>
                </a:lnTo>
                <a:lnTo>
                  <a:pt x="82188" y="182060"/>
                </a:lnTo>
                <a:lnTo>
                  <a:pt x="98518" y="206281"/>
                </a:lnTo>
                <a:lnTo>
                  <a:pt x="122739" y="222611"/>
                </a:lnTo>
                <a:lnTo>
                  <a:pt x="152400" y="228600"/>
                </a:lnTo>
                <a:lnTo>
                  <a:pt x="282534" y="228600"/>
                </a:lnTo>
                <a:lnTo>
                  <a:pt x="275395" y="242405"/>
                </a:lnTo>
                <a:lnTo>
                  <a:pt x="242405" y="275395"/>
                </a:lnTo>
                <a:lnTo>
                  <a:pt x="200570" y="297030"/>
                </a:lnTo>
                <a:lnTo>
                  <a:pt x="152400" y="304800"/>
                </a:lnTo>
                <a:close/>
              </a:path>
              <a:path w="304800" h="304800">
                <a:moveTo>
                  <a:pt x="282534" y="228600"/>
                </a:moveTo>
                <a:lnTo>
                  <a:pt x="152400" y="228600"/>
                </a:lnTo>
                <a:lnTo>
                  <a:pt x="182060" y="222611"/>
                </a:lnTo>
                <a:lnTo>
                  <a:pt x="206281" y="206281"/>
                </a:lnTo>
                <a:lnTo>
                  <a:pt x="222611" y="182060"/>
                </a:lnTo>
                <a:lnTo>
                  <a:pt x="228600" y="152400"/>
                </a:lnTo>
                <a:lnTo>
                  <a:pt x="222611" y="122739"/>
                </a:lnTo>
                <a:lnTo>
                  <a:pt x="206281" y="98518"/>
                </a:lnTo>
                <a:lnTo>
                  <a:pt x="182060" y="82188"/>
                </a:lnTo>
                <a:lnTo>
                  <a:pt x="152400" y="76200"/>
                </a:lnTo>
                <a:lnTo>
                  <a:pt x="282534" y="76200"/>
                </a:lnTo>
                <a:lnTo>
                  <a:pt x="297030" y="104229"/>
                </a:lnTo>
                <a:lnTo>
                  <a:pt x="304800" y="152400"/>
                </a:lnTo>
                <a:lnTo>
                  <a:pt x="297030" y="200570"/>
                </a:lnTo>
                <a:lnTo>
                  <a:pt x="282534" y="228600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870229" y="5042661"/>
            <a:ext cx="579120" cy="582295"/>
          </a:xfrm>
          <a:custGeom>
            <a:avLst/>
            <a:gdLst/>
            <a:ahLst/>
            <a:cxnLst/>
            <a:rect l="l" t="t" r="r" b="b"/>
            <a:pathLst>
              <a:path w="579120" h="582295">
                <a:moveTo>
                  <a:pt x="192354" y="91439"/>
                </a:moveTo>
                <a:lnTo>
                  <a:pt x="108326" y="85796"/>
                </a:lnTo>
                <a:lnTo>
                  <a:pt x="49742" y="72580"/>
                </a:lnTo>
                <a:lnTo>
                  <a:pt x="15442" y="57364"/>
                </a:lnTo>
                <a:lnTo>
                  <a:pt x="4267" y="45719"/>
                </a:lnTo>
                <a:lnTo>
                  <a:pt x="15439" y="34075"/>
                </a:lnTo>
                <a:lnTo>
                  <a:pt x="49733" y="18859"/>
                </a:lnTo>
                <a:lnTo>
                  <a:pt x="108315" y="5643"/>
                </a:lnTo>
                <a:lnTo>
                  <a:pt x="192354" y="0"/>
                </a:lnTo>
                <a:lnTo>
                  <a:pt x="276381" y="5643"/>
                </a:lnTo>
                <a:lnTo>
                  <a:pt x="334965" y="18859"/>
                </a:lnTo>
                <a:lnTo>
                  <a:pt x="369265" y="34075"/>
                </a:lnTo>
                <a:lnTo>
                  <a:pt x="380440" y="45719"/>
                </a:lnTo>
                <a:lnTo>
                  <a:pt x="369086" y="57364"/>
                </a:lnTo>
                <a:lnTo>
                  <a:pt x="334489" y="72580"/>
                </a:lnTo>
                <a:lnTo>
                  <a:pt x="275845" y="85796"/>
                </a:lnTo>
                <a:lnTo>
                  <a:pt x="192354" y="91439"/>
                </a:lnTo>
                <a:close/>
              </a:path>
              <a:path w="579120" h="582295">
                <a:moveTo>
                  <a:pt x="222818" y="353027"/>
                </a:moveTo>
                <a:lnTo>
                  <a:pt x="206001" y="353027"/>
                </a:lnTo>
                <a:lnTo>
                  <a:pt x="192354" y="352653"/>
                </a:lnTo>
                <a:lnTo>
                  <a:pt x="143284" y="352022"/>
                </a:lnTo>
                <a:lnTo>
                  <a:pt x="94633" y="346575"/>
                </a:lnTo>
                <a:lnTo>
                  <a:pt x="46754" y="336369"/>
                </a:lnTo>
                <a:lnTo>
                  <a:pt x="0" y="321462"/>
                </a:lnTo>
                <a:lnTo>
                  <a:pt x="0" y="235965"/>
                </a:lnTo>
                <a:lnTo>
                  <a:pt x="47077" y="249107"/>
                </a:lnTo>
                <a:lnTo>
                  <a:pt x="94989" y="258350"/>
                </a:lnTo>
                <a:lnTo>
                  <a:pt x="143495" y="263659"/>
                </a:lnTo>
                <a:lnTo>
                  <a:pt x="192354" y="264998"/>
                </a:lnTo>
                <a:lnTo>
                  <a:pt x="278333" y="264998"/>
                </a:lnTo>
                <a:lnTo>
                  <a:pt x="257555" y="304088"/>
                </a:lnTo>
                <a:lnTo>
                  <a:pt x="252197" y="315290"/>
                </a:lnTo>
                <a:lnTo>
                  <a:pt x="249651" y="327272"/>
                </a:lnTo>
                <a:lnTo>
                  <a:pt x="249884" y="336369"/>
                </a:lnTo>
                <a:lnTo>
                  <a:pt x="249965" y="339518"/>
                </a:lnTo>
                <a:lnTo>
                  <a:pt x="253187" y="351510"/>
                </a:lnTo>
                <a:lnTo>
                  <a:pt x="253579" y="351510"/>
                </a:lnTo>
                <a:lnTo>
                  <a:pt x="238020" y="352517"/>
                </a:lnTo>
                <a:lnTo>
                  <a:pt x="222818" y="353027"/>
                </a:lnTo>
                <a:close/>
              </a:path>
              <a:path w="579120" h="582295">
                <a:moveTo>
                  <a:pt x="278333" y="264998"/>
                </a:moveTo>
                <a:lnTo>
                  <a:pt x="215359" y="264998"/>
                </a:lnTo>
                <a:lnTo>
                  <a:pt x="236750" y="264232"/>
                </a:lnTo>
                <a:lnTo>
                  <a:pt x="258865" y="262615"/>
                </a:lnTo>
                <a:lnTo>
                  <a:pt x="280898" y="260172"/>
                </a:lnTo>
                <a:lnTo>
                  <a:pt x="278333" y="264998"/>
                </a:lnTo>
                <a:close/>
              </a:path>
              <a:path w="579120" h="582295">
                <a:moveTo>
                  <a:pt x="166522" y="488441"/>
                </a:moveTo>
                <a:lnTo>
                  <a:pt x="100641" y="481626"/>
                </a:lnTo>
                <a:lnTo>
                  <a:pt x="47828" y="468194"/>
                </a:lnTo>
                <a:lnTo>
                  <a:pt x="12731" y="449633"/>
                </a:lnTo>
                <a:lnTo>
                  <a:pt x="0" y="427430"/>
                </a:lnTo>
                <a:lnTo>
                  <a:pt x="0" y="369264"/>
                </a:lnTo>
                <a:lnTo>
                  <a:pt x="42563" y="380801"/>
                </a:lnTo>
                <a:lnTo>
                  <a:pt x="85790" y="389236"/>
                </a:lnTo>
                <a:lnTo>
                  <a:pt x="129511" y="394544"/>
                </a:lnTo>
                <a:lnTo>
                  <a:pt x="173558" y="396696"/>
                </a:lnTo>
                <a:lnTo>
                  <a:pt x="173380" y="397789"/>
                </a:lnTo>
                <a:lnTo>
                  <a:pt x="173227" y="398906"/>
                </a:lnTo>
                <a:lnTo>
                  <a:pt x="165769" y="480908"/>
                </a:lnTo>
                <a:lnTo>
                  <a:pt x="165795" y="481626"/>
                </a:lnTo>
                <a:lnTo>
                  <a:pt x="165906" y="484706"/>
                </a:lnTo>
                <a:lnTo>
                  <a:pt x="166522" y="488441"/>
                </a:lnTo>
                <a:close/>
              </a:path>
              <a:path w="579120" h="582295">
                <a:moveTo>
                  <a:pt x="221094" y="221155"/>
                </a:moveTo>
                <a:lnTo>
                  <a:pt x="143263" y="220256"/>
                </a:lnTo>
                <a:lnTo>
                  <a:pt x="94603" y="214697"/>
                </a:lnTo>
                <a:lnTo>
                  <a:pt x="46730" y="204361"/>
                </a:lnTo>
                <a:lnTo>
                  <a:pt x="0" y="189306"/>
                </a:lnTo>
                <a:lnTo>
                  <a:pt x="0" y="97408"/>
                </a:lnTo>
                <a:lnTo>
                  <a:pt x="46280" y="114815"/>
                </a:lnTo>
                <a:lnTo>
                  <a:pt x="93656" y="126700"/>
                </a:lnTo>
                <a:lnTo>
                  <a:pt x="93274" y="126700"/>
                </a:lnTo>
                <a:lnTo>
                  <a:pt x="142942" y="133295"/>
                </a:lnTo>
                <a:lnTo>
                  <a:pt x="192379" y="134188"/>
                </a:lnTo>
                <a:lnTo>
                  <a:pt x="347822" y="134188"/>
                </a:lnTo>
                <a:lnTo>
                  <a:pt x="306679" y="211683"/>
                </a:lnTo>
                <a:lnTo>
                  <a:pt x="278317" y="216514"/>
                </a:lnTo>
                <a:lnTo>
                  <a:pt x="249773" y="219665"/>
                </a:lnTo>
                <a:lnTo>
                  <a:pt x="221094" y="221155"/>
                </a:lnTo>
                <a:close/>
              </a:path>
              <a:path w="579120" h="582295">
                <a:moveTo>
                  <a:pt x="347822" y="134188"/>
                </a:moveTo>
                <a:lnTo>
                  <a:pt x="192379" y="134188"/>
                </a:lnTo>
                <a:lnTo>
                  <a:pt x="236085" y="133683"/>
                </a:lnTo>
                <a:lnTo>
                  <a:pt x="279410" y="128796"/>
                </a:lnTo>
                <a:lnTo>
                  <a:pt x="322024" y="119583"/>
                </a:lnTo>
                <a:lnTo>
                  <a:pt x="363600" y="106095"/>
                </a:lnTo>
                <a:lnTo>
                  <a:pt x="361444" y="108933"/>
                </a:lnTo>
                <a:lnTo>
                  <a:pt x="359548" y="111959"/>
                </a:lnTo>
                <a:lnTo>
                  <a:pt x="357936" y="115138"/>
                </a:lnTo>
                <a:lnTo>
                  <a:pt x="347822" y="134188"/>
                </a:lnTo>
                <a:close/>
              </a:path>
              <a:path w="579120" h="582295">
                <a:moveTo>
                  <a:pt x="512876" y="349046"/>
                </a:moveTo>
                <a:lnTo>
                  <a:pt x="300456" y="349046"/>
                </a:lnTo>
                <a:lnTo>
                  <a:pt x="294487" y="345084"/>
                </a:lnTo>
                <a:lnTo>
                  <a:pt x="290525" y="341121"/>
                </a:lnTo>
                <a:lnTo>
                  <a:pt x="286545" y="335825"/>
                </a:lnTo>
                <a:lnTo>
                  <a:pt x="286545" y="328536"/>
                </a:lnTo>
                <a:lnTo>
                  <a:pt x="290525" y="323240"/>
                </a:lnTo>
                <a:lnTo>
                  <a:pt x="391769" y="132689"/>
                </a:lnTo>
                <a:lnTo>
                  <a:pt x="393330" y="129137"/>
                </a:lnTo>
                <a:lnTo>
                  <a:pt x="396167" y="126300"/>
                </a:lnTo>
                <a:lnTo>
                  <a:pt x="399719" y="124739"/>
                </a:lnTo>
                <a:lnTo>
                  <a:pt x="407091" y="122913"/>
                </a:lnTo>
                <a:lnTo>
                  <a:pt x="414099" y="123504"/>
                </a:lnTo>
                <a:lnTo>
                  <a:pt x="420368" y="126700"/>
                </a:lnTo>
                <a:lnTo>
                  <a:pt x="425525" y="132689"/>
                </a:lnTo>
                <a:lnTo>
                  <a:pt x="448355" y="177418"/>
                </a:lnTo>
                <a:lnTo>
                  <a:pt x="397484" y="177418"/>
                </a:lnTo>
                <a:lnTo>
                  <a:pt x="390854" y="184048"/>
                </a:lnTo>
                <a:lnTo>
                  <a:pt x="390854" y="259968"/>
                </a:lnTo>
                <a:lnTo>
                  <a:pt x="397484" y="266598"/>
                </a:lnTo>
                <a:lnTo>
                  <a:pt x="493872" y="266598"/>
                </a:lnTo>
                <a:lnTo>
                  <a:pt x="499022" y="276688"/>
                </a:lnTo>
                <a:lnTo>
                  <a:pt x="405650" y="276688"/>
                </a:lnTo>
                <a:lnTo>
                  <a:pt x="397952" y="278243"/>
                </a:lnTo>
                <a:lnTo>
                  <a:pt x="391666" y="282482"/>
                </a:lnTo>
                <a:lnTo>
                  <a:pt x="387428" y="288769"/>
                </a:lnTo>
                <a:lnTo>
                  <a:pt x="385876" y="296468"/>
                </a:lnTo>
                <a:lnTo>
                  <a:pt x="387456" y="304158"/>
                </a:lnTo>
                <a:lnTo>
                  <a:pt x="391691" y="310437"/>
                </a:lnTo>
                <a:lnTo>
                  <a:pt x="397972" y="314671"/>
                </a:lnTo>
                <a:lnTo>
                  <a:pt x="405663" y="316223"/>
                </a:lnTo>
                <a:lnTo>
                  <a:pt x="519201" y="316223"/>
                </a:lnTo>
                <a:lnTo>
                  <a:pt x="522782" y="323240"/>
                </a:lnTo>
                <a:lnTo>
                  <a:pt x="526744" y="329209"/>
                </a:lnTo>
                <a:lnTo>
                  <a:pt x="522782" y="341121"/>
                </a:lnTo>
                <a:lnTo>
                  <a:pt x="518820" y="347065"/>
                </a:lnTo>
                <a:lnTo>
                  <a:pt x="512876" y="349046"/>
                </a:lnTo>
                <a:close/>
              </a:path>
              <a:path w="579120" h="582295">
                <a:moveTo>
                  <a:pt x="493872" y="266598"/>
                </a:moveTo>
                <a:lnTo>
                  <a:pt x="413841" y="266598"/>
                </a:lnTo>
                <a:lnTo>
                  <a:pt x="420471" y="259968"/>
                </a:lnTo>
                <a:lnTo>
                  <a:pt x="420471" y="184048"/>
                </a:lnTo>
                <a:lnTo>
                  <a:pt x="413841" y="177418"/>
                </a:lnTo>
                <a:lnTo>
                  <a:pt x="448355" y="177418"/>
                </a:lnTo>
                <a:lnTo>
                  <a:pt x="493872" y="266598"/>
                </a:lnTo>
                <a:close/>
              </a:path>
              <a:path w="579120" h="582295">
                <a:moveTo>
                  <a:pt x="519201" y="316223"/>
                </a:moveTo>
                <a:lnTo>
                  <a:pt x="405663" y="316223"/>
                </a:lnTo>
                <a:lnTo>
                  <a:pt x="413353" y="314671"/>
                </a:lnTo>
                <a:lnTo>
                  <a:pt x="419634" y="310437"/>
                </a:lnTo>
                <a:lnTo>
                  <a:pt x="423869" y="304158"/>
                </a:lnTo>
                <a:lnTo>
                  <a:pt x="425424" y="296468"/>
                </a:lnTo>
                <a:lnTo>
                  <a:pt x="423872" y="288769"/>
                </a:lnTo>
                <a:lnTo>
                  <a:pt x="419634" y="282482"/>
                </a:lnTo>
                <a:lnTo>
                  <a:pt x="413348" y="278243"/>
                </a:lnTo>
                <a:lnTo>
                  <a:pt x="405650" y="276688"/>
                </a:lnTo>
                <a:lnTo>
                  <a:pt x="499022" y="276688"/>
                </a:lnTo>
                <a:lnTo>
                  <a:pt x="519201" y="316223"/>
                </a:lnTo>
                <a:close/>
              </a:path>
              <a:path w="579120" h="582295">
                <a:moveTo>
                  <a:pt x="218489" y="495188"/>
                </a:moveTo>
                <a:lnTo>
                  <a:pt x="211694" y="494737"/>
                </a:lnTo>
                <a:lnTo>
                  <a:pt x="201170" y="487559"/>
                </a:lnTo>
                <a:lnTo>
                  <a:pt x="198270" y="481398"/>
                </a:lnTo>
                <a:lnTo>
                  <a:pt x="204611" y="411755"/>
                </a:lnTo>
                <a:lnTo>
                  <a:pt x="206343" y="392382"/>
                </a:lnTo>
                <a:lnTo>
                  <a:pt x="206428" y="391441"/>
                </a:lnTo>
                <a:lnTo>
                  <a:pt x="214011" y="384519"/>
                </a:lnTo>
                <a:lnTo>
                  <a:pt x="300531" y="384519"/>
                </a:lnTo>
                <a:lnTo>
                  <a:pt x="308393" y="392382"/>
                </a:lnTo>
                <a:lnTo>
                  <a:pt x="308393" y="411755"/>
                </a:lnTo>
                <a:lnTo>
                  <a:pt x="300541" y="419607"/>
                </a:lnTo>
                <a:lnTo>
                  <a:pt x="239115" y="419607"/>
                </a:lnTo>
                <a:lnTo>
                  <a:pt x="236524" y="448309"/>
                </a:lnTo>
                <a:lnTo>
                  <a:pt x="270710" y="448309"/>
                </a:lnTo>
                <a:lnTo>
                  <a:pt x="279657" y="450116"/>
                </a:lnTo>
                <a:lnTo>
                  <a:pt x="298162" y="462592"/>
                </a:lnTo>
                <a:lnTo>
                  <a:pt x="310333" y="480643"/>
                </a:lnTo>
                <a:lnTo>
                  <a:pt x="250545" y="480643"/>
                </a:lnTo>
                <a:lnTo>
                  <a:pt x="244932" y="481939"/>
                </a:lnTo>
                <a:lnTo>
                  <a:pt x="218489" y="495188"/>
                </a:lnTo>
                <a:close/>
              </a:path>
              <a:path w="579120" h="582295">
                <a:moveTo>
                  <a:pt x="270710" y="448309"/>
                </a:moveTo>
                <a:lnTo>
                  <a:pt x="236524" y="448309"/>
                </a:lnTo>
                <a:lnTo>
                  <a:pt x="242900" y="446480"/>
                </a:lnTo>
                <a:lnTo>
                  <a:pt x="249554" y="445541"/>
                </a:lnTo>
                <a:lnTo>
                  <a:pt x="256997" y="445541"/>
                </a:lnTo>
                <a:lnTo>
                  <a:pt x="270710" y="448309"/>
                </a:lnTo>
                <a:close/>
              </a:path>
              <a:path w="579120" h="582295">
                <a:moveTo>
                  <a:pt x="310316" y="547217"/>
                </a:moveTo>
                <a:lnTo>
                  <a:pt x="256997" y="547217"/>
                </a:lnTo>
                <a:lnTo>
                  <a:pt x="265994" y="545400"/>
                </a:lnTo>
                <a:lnTo>
                  <a:pt x="273341" y="540447"/>
                </a:lnTo>
                <a:lnTo>
                  <a:pt x="278294" y="533100"/>
                </a:lnTo>
                <a:lnTo>
                  <a:pt x="279994" y="524679"/>
                </a:lnTo>
                <a:lnTo>
                  <a:pt x="280111" y="503757"/>
                </a:lnTo>
                <a:lnTo>
                  <a:pt x="278381" y="495188"/>
                </a:lnTo>
                <a:lnTo>
                  <a:pt x="278278" y="494737"/>
                </a:lnTo>
                <a:lnTo>
                  <a:pt x="273439" y="487559"/>
                </a:lnTo>
                <a:lnTo>
                  <a:pt x="273341" y="487413"/>
                </a:lnTo>
                <a:lnTo>
                  <a:pt x="265994" y="482460"/>
                </a:lnTo>
                <a:lnTo>
                  <a:pt x="256997" y="480643"/>
                </a:lnTo>
                <a:lnTo>
                  <a:pt x="310333" y="480643"/>
                </a:lnTo>
                <a:lnTo>
                  <a:pt x="310638" y="481097"/>
                </a:lnTo>
                <a:lnTo>
                  <a:pt x="315213" y="503757"/>
                </a:lnTo>
                <a:lnTo>
                  <a:pt x="315092" y="524679"/>
                </a:lnTo>
                <a:lnTo>
                  <a:pt x="310638" y="546738"/>
                </a:lnTo>
                <a:lnTo>
                  <a:pt x="310316" y="547217"/>
                </a:lnTo>
                <a:close/>
              </a:path>
              <a:path w="579120" h="582295">
                <a:moveTo>
                  <a:pt x="256997" y="582294"/>
                </a:moveTo>
                <a:lnTo>
                  <a:pt x="208841" y="559513"/>
                </a:lnTo>
                <a:lnTo>
                  <a:pt x="198821" y="536588"/>
                </a:lnTo>
                <a:lnTo>
                  <a:pt x="200508" y="530080"/>
                </a:lnTo>
                <a:lnTo>
                  <a:pt x="204512" y="524679"/>
                </a:lnTo>
                <a:lnTo>
                  <a:pt x="210489" y="521106"/>
                </a:lnTo>
                <a:lnTo>
                  <a:pt x="217385" y="520131"/>
                </a:lnTo>
                <a:lnTo>
                  <a:pt x="223892" y="521818"/>
                </a:lnTo>
                <a:lnTo>
                  <a:pt x="229293" y="525822"/>
                </a:lnTo>
                <a:lnTo>
                  <a:pt x="232867" y="531799"/>
                </a:lnTo>
                <a:lnTo>
                  <a:pt x="236244" y="537573"/>
                </a:lnTo>
                <a:lnTo>
                  <a:pt x="241788" y="542499"/>
                </a:lnTo>
                <a:lnTo>
                  <a:pt x="248904" y="545929"/>
                </a:lnTo>
                <a:lnTo>
                  <a:pt x="256997" y="547217"/>
                </a:lnTo>
                <a:lnTo>
                  <a:pt x="310316" y="547217"/>
                </a:lnTo>
                <a:lnTo>
                  <a:pt x="298162" y="565243"/>
                </a:lnTo>
                <a:lnTo>
                  <a:pt x="279657" y="577719"/>
                </a:lnTo>
                <a:lnTo>
                  <a:pt x="256997" y="582294"/>
                </a:lnTo>
                <a:close/>
              </a:path>
              <a:path w="579120" h="582295">
                <a:moveTo>
                  <a:pt x="388759" y="581078"/>
                </a:moveTo>
                <a:lnTo>
                  <a:pt x="366393" y="576626"/>
                </a:lnTo>
                <a:lnTo>
                  <a:pt x="348026" y="564455"/>
                </a:lnTo>
                <a:lnTo>
                  <a:pt x="335474" y="546345"/>
                </a:lnTo>
                <a:lnTo>
                  <a:pt x="330555" y="524077"/>
                </a:lnTo>
                <a:lnTo>
                  <a:pt x="330555" y="442747"/>
                </a:lnTo>
                <a:lnTo>
                  <a:pt x="335474" y="420479"/>
                </a:lnTo>
                <a:lnTo>
                  <a:pt x="348026" y="402369"/>
                </a:lnTo>
                <a:lnTo>
                  <a:pt x="366393" y="390198"/>
                </a:lnTo>
                <a:lnTo>
                  <a:pt x="388759" y="385746"/>
                </a:lnTo>
                <a:lnTo>
                  <a:pt x="411125" y="390198"/>
                </a:lnTo>
                <a:lnTo>
                  <a:pt x="429492" y="402369"/>
                </a:lnTo>
                <a:lnTo>
                  <a:pt x="441458" y="419633"/>
                </a:lnTo>
                <a:lnTo>
                  <a:pt x="388746" y="419633"/>
                </a:lnTo>
                <a:lnTo>
                  <a:pt x="379749" y="421449"/>
                </a:lnTo>
                <a:lnTo>
                  <a:pt x="372402" y="426403"/>
                </a:lnTo>
                <a:lnTo>
                  <a:pt x="367449" y="433750"/>
                </a:lnTo>
                <a:lnTo>
                  <a:pt x="365632" y="442747"/>
                </a:lnTo>
                <a:lnTo>
                  <a:pt x="365632" y="524077"/>
                </a:lnTo>
                <a:lnTo>
                  <a:pt x="367449" y="533074"/>
                </a:lnTo>
                <a:lnTo>
                  <a:pt x="372402" y="540421"/>
                </a:lnTo>
                <a:lnTo>
                  <a:pt x="379749" y="545375"/>
                </a:lnTo>
                <a:lnTo>
                  <a:pt x="388746" y="547191"/>
                </a:lnTo>
                <a:lnTo>
                  <a:pt x="441458" y="547191"/>
                </a:lnTo>
                <a:lnTo>
                  <a:pt x="429492" y="564455"/>
                </a:lnTo>
                <a:lnTo>
                  <a:pt x="411125" y="576626"/>
                </a:lnTo>
                <a:lnTo>
                  <a:pt x="388759" y="581078"/>
                </a:lnTo>
                <a:close/>
              </a:path>
              <a:path w="579120" h="582295">
                <a:moveTo>
                  <a:pt x="441458" y="547191"/>
                </a:moveTo>
                <a:lnTo>
                  <a:pt x="388746" y="547191"/>
                </a:lnTo>
                <a:lnTo>
                  <a:pt x="397743" y="545375"/>
                </a:lnTo>
                <a:lnTo>
                  <a:pt x="405090" y="540421"/>
                </a:lnTo>
                <a:lnTo>
                  <a:pt x="410044" y="533074"/>
                </a:lnTo>
                <a:lnTo>
                  <a:pt x="411860" y="524077"/>
                </a:lnTo>
                <a:lnTo>
                  <a:pt x="411860" y="442747"/>
                </a:lnTo>
                <a:lnTo>
                  <a:pt x="410044" y="433750"/>
                </a:lnTo>
                <a:lnTo>
                  <a:pt x="405090" y="426403"/>
                </a:lnTo>
                <a:lnTo>
                  <a:pt x="397743" y="421449"/>
                </a:lnTo>
                <a:lnTo>
                  <a:pt x="388746" y="419633"/>
                </a:lnTo>
                <a:lnTo>
                  <a:pt x="441458" y="419633"/>
                </a:lnTo>
                <a:lnTo>
                  <a:pt x="442044" y="420479"/>
                </a:lnTo>
                <a:lnTo>
                  <a:pt x="446963" y="442747"/>
                </a:lnTo>
                <a:lnTo>
                  <a:pt x="446963" y="524077"/>
                </a:lnTo>
                <a:lnTo>
                  <a:pt x="442044" y="546345"/>
                </a:lnTo>
                <a:lnTo>
                  <a:pt x="441458" y="547191"/>
                </a:lnTo>
                <a:close/>
              </a:path>
              <a:path w="579120" h="582295">
                <a:moveTo>
                  <a:pt x="520534" y="581078"/>
                </a:moveTo>
                <a:lnTo>
                  <a:pt x="498168" y="576626"/>
                </a:lnTo>
                <a:lnTo>
                  <a:pt x="479801" y="564455"/>
                </a:lnTo>
                <a:lnTo>
                  <a:pt x="467249" y="546345"/>
                </a:lnTo>
                <a:lnTo>
                  <a:pt x="462330" y="524052"/>
                </a:lnTo>
                <a:lnTo>
                  <a:pt x="462335" y="442721"/>
                </a:lnTo>
                <a:lnTo>
                  <a:pt x="466914" y="420092"/>
                </a:lnTo>
                <a:lnTo>
                  <a:pt x="479401" y="401590"/>
                </a:lnTo>
                <a:lnTo>
                  <a:pt x="497969" y="389112"/>
                </a:lnTo>
                <a:lnTo>
                  <a:pt x="520673" y="384530"/>
                </a:lnTo>
                <a:lnTo>
                  <a:pt x="543199" y="389112"/>
                </a:lnTo>
                <a:lnTo>
                  <a:pt x="561696" y="401590"/>
                </a:lnTo>
                <a:lnTo>
                  <a:pt x="573839" y="419607"/>
                </a:lnTo>
                <a:lnTo>
                  <a:pt x="520547" y="419607"/>
                </a:lnTo>
                <a:lnTo>
                  <a:pt x="511550" y="421424"/>
                </a:lnTo>
                <a:lnTo>
                  <a:pt x="504203" y="426377"/>
                </a:lnTo>
                <a:lnTo>
                  <a:pt x="499249" y="433724"/>
                </a:lnTo>
                <a:lnTo>
                  <a:pt x="497433" y="442721"/>
                </a:lnTo>
                <a:lnTo>
                  <a:pt x="497433" y="524052"/>
                </a:lnTo>
                <a:lnTo>
                  <a:pt x="499249" y="533049"/>
                </a:lnTo>
                <a:lnTo>
                  <a:pt x="504203" y="540396"/>
                </a:lnTo>
                <a:lnTo>
                  <a:pt x="511550" y="545350"/>
                </a:lnTo>
                <a:lnTo>
                  <a:pt x="520547" y="547166"/>
                </a:lnTo>
                <a:lnTo>
                  <a:pt x="573251" y="547166"/>
                </a:lnTo>
                <a:lnTo>
                  <a:pt x="561267" y="564455"/>
                </a:lnTo>
                <a:lnTo>
                  <a:pt x="542900" y="576626"/>
                </a:lnTo>
                <a:lnTo>
                  <a:pt x="520534" y="581078"/>
                </a:lnTo>
                <a:close/>
              </a:path>
              <a:path w="579120" h="582295">
                <a:moveTo>
                  <a:pt x="573251" y="547166"/>
                </a:moveTo>
                <a:lnTo>
                  <a:pt x="520547" y="547166"/>
                </a:lnTo>
                <a:lnTo>
                  <a:pt x="529544" y="545350"/>
                </a:lnTo>
                <a:lnTo>
                  <a:pt x="536891" y="540396"/>
                </a:lnTo>
                <a:lnTo>
                  <a:pt x="541844" y="533049"/>
                </a:lnTo>
                <a:lnTo>
                  <a:pt x="543661" y="524052"/>
                </a:lnTo>
                <a:lnTo>
                  <a:pt x="543661" y="442721"/>
                </a:lnTo>
                <a:lnTo>
                  <a:pt x="541844" y="433724"/>
                </a:lnTo>
                <a:lnTo>
                  <a:pt x="536891" y="426377"/>
                </a:lnTo>
                <a:lnTo>
                  <a:pt x="529544" y="421424"/>
                </a:lnTo>
                <a:lnTo>
                  <a:pt x="520547" y="419607"/>
                </a:lnTo>
                <a:lnTo>
                  <a:pt x="573839" y="419607"/>
                </a:lnTo>
                <a:lnTo>
                  <a:pt x="574166" y="420092"/>
                </a:lnTo>
                <a:lnTo>
                  <a:pt x="578733" y="442721"/>
                </a:lnTo>
                <a:lnTo>
                  <a:pt x="578738" y="524052"/>
                </a:lnTo>
                <a:lnTo>
                  <a:pt x="573819" y="546345"/>
                </a:lnTo>
                <a:lnTo>
                  <a:pt x="573251" y="547166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183" y="1981200"/>
            <a:ext cx="612775" cy="609600"/>
          </a:xfrm>
          <a:custGeom>
            <a:avLst/>
            <a:gdLst/>
            <a:ahLst/>
            <a:cxnLst/>
            <a:rect l="l" t="t" r="r" b="b"/>
            <a:pathLst>
              <a:path w="612775" h="609600">
                <a:moveTo>
                  <a:pt x="382479" y="609599"/>
                </a:moveTo>
                <a:lnTo>
                  <a:pt x="280879" y="609599"/>
                </a:lnTo>
                <a:lnTo>
                  <a:pt x="382479" y="482599"/>
                </a:lnTo>
                <a:lnTo>
                  <a:pt x="280879" y="355599"/>
                </a:lnTo>
                <a:lnTo>
                  <a:pt x="382479" y="355599"/>
                </a:lnTo>
                <a:lnTo>
                  <a:pt x="445979" y="431799"/>
                </a:lnTo>
                <a:lnTo>
                  <a:pt x="550119" y="431799"/>
                </a:lnTo>
                <a:lnTo>
                  <a:pt x="509479" y="482599"/>
                </a:lnTo>
                <a:lnTo>
                  <a:pt x="550119" y="533399"/>
                </a:lnTo>
                <a:lnTo>
                  <a:pt x="445979" y="533399"/>
                </a:lnTo>
                <a:lnTo>
                  <a:pt x="382479" y="609599"/>
                </a:lnTo>
                <a:close/>
              </a:path>
              <a:path w="612775" h="609600">
                <a:moveTo>
                  <a:pt x="550119" y="431799"/>
                </a:moveTo>
                <a:lnTo>
                  <a:pt x="445979" y="431799"/>
                </a:lnTo>
                <a:lnTo>
                  <a:pt x="509479" y="355599"/>
                </a:lnTo>
                <a:lnTo>
                  <a:pt x="611079" y="355599"/>
                </a:lnTo>
                <a:lnTo>
                  <a:pt x="550119" y="431799"/>
                </a:lnTo>
                <a:close/>
              </a:path>
              <a:path w="612775" h="609600">
                <a:moveTo>
                  <a:pt x="611079" y="609599"/>
                </a:moveTo>
                <a:lnTo>
                  <a:pt x="509479" y="609599"/>
                </a:lnTo>
                <a:lnTo>
                  <a:pt x="445979" y="533399"/>
                </a:lnTo>
                <a:lnTo>
                  <a:pt x="550119" y="533399"/>
                </a:lnTo>
                <a:lnTo>
                  <a:pt x="611079" y="609599"/>
                </a:lnTo>
                <a:close/>
              </a:path>
              <a:path w="612775" h="609600">
                <a:moveTo>
                  <a:pt x="155229" y="457192"/>
                </a:moveTo>
                <a:lnTo>
                  <a:pt x="12830" y="457192"/>
                </a:lnTo>
                <a:lnTo>
                  <a:pt x="5891" y="452551"/>
                </a:lnTo>
                <a:lnTo>
                  <a:pt x="0" y="438323"/>
                </a:lnTo>
                <a:lnTo>
                  <a:pt x="1626" y="430135"/>
                </a:lnTo>
                <a:lnTo>
                  <a:pt x="70567" y="361187"/>
                </a:lnTo>
                <a:lnTo>
                  <a:pt x="74105" y="357556"/>
                </a:lnTo>
                <a:lnTo>
                  <a:pt x="78960" y="355509"/>
                </a:lnTo>
                <a:lnTo>
                  <a:pt x="89099" y="355509"/>
                </a:lnTo>
                <a:lnTo>
                  <a:pt x="93953" y="357556"/>
                </a:lnTo>
                <a:lnTo>
                  <a:pt x="97491" y="361187"/>
                </a:lnTo>
                <a:lnTo>
                  <a:pt x="166432" y="430135"/>
                </a:lnTo>
                <a:lnTo>
                  <a:pt x="168059" y="438323"/>
                </a:lnTo>
                <a:lnTo>
                  <a:pt x="162168" y="452551"/>
                </a:lnTo>
                <a:lnTo>
                  <a:pt x="155229" y="457192"/>
                </a:lnTo>
                <a:close/>
              </a:path>
              <a:path w="612775" h="609600">
                <a:moveTo>
                  <a:pt x="185629" y="558799"/>
                </a:moveTo>
                <a:lnTo>
                  <a:pt x="143356" y="551100"/>
                </a:lnTo>
                <a:lnTo>
                  <a:pt x="107399" y="529886"/>
                </a:lnTo>
                <a:lnTo>
                  <a:pt x="80777" y="497728"/>
                </a:lnTo>
                <a:lnTo>
                  <a:pt x="66501" y="457192"/>
                </a:lnTo>
                <a:lnTo>
                  <a:pt x="105362" y="457192"/>
                </a:lnTo>
                <a:lnTo>
                  <a:pt x="116292" y="482775"/>
                </a:lnTo>
                <a:lnTo>
                  <a:pt x="134512" y="502834"/>
                </a:lnTo>
                <a:lnTo>
                  <a:pt x="158225" y="515951"/>
                </a:lnTo>
                <a:lnTo>
                  <a:pt x="185629" y="520699"/>
                </a:lnTo>
                <a:lnTo>
                  <a:pt x="193044" y="522196"/>
                </a:lnTo>
                <a:lnTo>
                  <a:pt x="199100" y="526279"/>
                </a:lnTo>
                <a:lnTo>
                  <a:pt x="203182" y="532334"/>
                </a:lnTo>
                <a:lnTo>
                  <a:pt x="204679" y="539749"/>
                </a:lnTo>
                <a:lnTo>
                  <a:pt x="203182" y="547164"/>
                </a:lnTo>
                <a:lnTo>
                  <a:pt x="199100" y="553220"/>
                </a:lnTo>
                <a:lnTo>
                  <a:pt x="193044" y="557302"/>
                </a:lnTo>
                <a:lnTo>
                  <a:pt x="185629" y="558799"/>
                </a:lnTo>
                <a:close/>
              </a:path>
              <a:path w="612775" h="609600">
                <a:moveTo>
                  <a:pt x="547325" y="121919"/>
                </a:moveTo>
                <a:lnTo>
                  <a:pt x="509479" y="121919"/>
                </a:lnTo>
                <a:lnTo>
                  <a:pt x="501199" y="91856"/>
                </a:lnTo>
                <a:lnTo>
                  <a:pt x="483103" y="67679"/>
                </a:lnTo>
                <a:lnTo>
                  <a:pt x="457557" y="51572"/>
                </a:lnTo>
                <a:lnTo>
                  <a:pt x="426929" y="45719"/>
                </a:lnTo>
                <a:lnTo>
                  <a:pt x="419514" y="44222"/>
                </a:lnTo>
                <a:lnTo>
                  <a:pt x="413459" y="40140"/>
                </a:lnTo>
                <a:lnTo>
                  <a:pt x="409376" y="34085"/>
                </a:lnTo>
                <a:lnTo>
                  <a:pt x="407879" y="26669"/>
                </a:lnTo>
                <a:lnTo>
                  <a:pt x="409376" y="19254"/>
                </a:lnTo>
                <a:lnTo>
                  <a:pt x="413459" y="13199"/>
                </a:lnTo>
                <a:lnTo>
                  <a:pt x="419514" y="9117"/>
                </a:lnTo>
                <a:lnTo>
                  <a:pt x="426929" y="7619"/>
                </a:lnTo>
                <a:lnTo>
                  <a:pt x="472322" y="16492"/>
                </a:lnTo>
                <a:lnTo>
                  <a:pt x="509911" y="40771"/>
                </a:lnTo>
                <a:lnTo>
                  <a:pt x="536108" y="77048"/>
                </a:lnTo>
                <a:lnTo>
                  <a:pt x="547325" y="121919"/>
                </a:lnTo>
                <a:close/>
              </a:path>
              <a:path w="612775" h="609600">
                <a:moveTo>
                  <a:pt x="528529" y="223503"/>
                </a:moveTo>
                <a:lnTo>
                  <a:pt x="521366" y="222110"/>
                </a:lnTo>
                <a:lnTo>
                  <a:pt x="515067" y="217931"/>
                </a:lnTo>
                <a:lnTo>
                  <a:pt x="446157" y="149037"/>
                </a:lnTo>
                <a:lnTo>
                  <a:pt x="444550" y="140904"/>
                </a:lnTo>
                <a:lnTo>
                  <a:pt x="447503" y="133857"/>
                </a:lnTo>
                <a:lnTo>
                  <a:pt x="450386" y="126694"/>
                </a:lnTo>
                <a:lnTo>
                  <a:pt x="457395" y="121919"/>
                </a:lnTo>
                <a:lnTo>
                  <a:pt x="599663" y="121919"/>
                </a:lnTo>
                <a:lnTo>
                  <a:pt x="606672" y="126694"/>
                </a:lnTo>
                <a:lnTo>
                  <a:pt x="609555" y="133857"/>
                </a:lnTo>
                <a:lnTo>
                  <a:pt x="612508" y="140904"/>
                </a:lnTo>
                <a:lnTo>
                  <a:pt x="610901" y="149037"/>
                </a:lnTo>
                <a:lnTo>
                  <a:pt x="541991" y="217931"/>
                </a:lnTo>
                <a:lnTo>
                  <a:pt x="535692" y="222110"/>
                </a:lnTo>
                <a:lnTo>
                  <a:pt x="528529" y="223503"/>
                </a:lnTo>
                <a:close/>
              </a:path>
              <a:path w="612775" h="609600">
                <a:moveTo>
                  <a:pt x="316947" y="313435"/>
                </a:moveTo>
                <a:lnTo>
                  <a:pt x="55835" y="313435"/>
                </a:lnTo>
                <a:lnTo>
                  <a:pt x="34677" y="309164"/>
                </a:lnTo>
                <a:lnTo>
                  <a:pt x="17400" y="297515"/>
                </a:lnTo>
                <a:lnTo>
                  <a:pt x="5751" y="280237"/>
                </a:lnTo>
                <a:lnTo>
                  <a:pt x="1479" y="259079"/>
                </a:lnTo>
                <a:lnTo>
                  <a:pt x="1479" y="54355"/>
                </a:lnTo>
                <a:lnTo>
                  <a:pt x="5751" y="33198"/>
                </a:lnTo>
                <a:lnTo>
                  <a:pt x="17400" y="15920"/>
                </a:lnTo>
                <a:lnTo>
                  <a:pt x="34677" y="4271"/>
                </a:lnTo>
                <a:lnTo>
                  <a:pt x="55835" y="0"/>
                </a:lnTo>
                <a:lnTo>
                  <a:pt x="316947" y="0"/>
                </a:lnTo>
                <a:lnTo>
                  <a:pt x="338105" y="4271"/>
                </a:lnTo>
                <a:lnTo>
                  <a:pt x="355383" y="15920"/>
                </a:lnTo>
                <a:lnTo>
                  <a:pt x="367031" y="33198"/>
                </a:lnTo>
                <a:lnTo>
                  <a:pt x="371303" y="54355"/>
                </a:lnTo>
                <a:lnTo>
                  <a:pt x="371303" y="88646"/>
                </a:lnTo>
                <a:lnTo>
                  <a:pt x="176231" y="88646"/>
                </a:lnTo>
                <a:lnTo>
                  <a:pt x="176231" y="89154"/>
                </a:lnTo>
                <a:lnTo>
                  <a:pt x="39579" y="89154"/>
                </a:lnTo>
                <a:lnTo>
                  <a:pt x="39579" y="165353"/>
                </a:lnTo>
                <a:lnTo>
                  <a:pt x="371303" y="165353"/>
                </a:lnTo>
                <a:lnTo>
                  <a:pt x="371303" y="203199"/>
                </a:lnTo>
                <a:lnTo>
                  <a:pt x="39579" y="203199"/>
                </a:lnTo>
                <a:lnTo>
                  <a:pt x="39511" y="263435"/>
                </a:lnTo>
                <a:lnTo>
                  <a:pt x="41194" y="267635"/>
                </a:lnTo>
                <a:lnTo>
                  <a:pt x="47306" y="273842"/>
                </a:lnTo>
                <a:lnTo>
                  <a:pt x="51478" y="275589"/>
                </a:lnTo>
                <a:lnTo>
                  <a:pt x="367970" y="275589"/>
                </a:lnTo>
                <a:lnTo>
                  <a:pt x="367031" y="280237"/>
                </a:lnTo>
                <a:lnTo>
                  <a:pt x="355383" y="297515"/>
                </a:lnTo>
                <a:lnTo>
                  <a:pt x="338105" y="309164"/>
                </a:lnTo>
                <a:lnTo>
                  <a:pt x="316947" y="313435"/>
                </a:lnTo>
                <a:close/>
              </a:path>
              <a:path w="612775" h="609600">
                <a:moveTo>
                  <a:pt x="275291" y="164845"/>
                </a:moveTo>
                <a:lnTo>
                  <a:pt x="237191" y="164845"/>
                </a:lnTo>
                <a:lnTo>
                  <a:pt x="237191" y="88646"/>
                </a:lnTo>
                <a:lnTo>
                  <a:pt x="371303" y="88646"/>
                </a:lnTo>
                <a:lnTo>
                  <a:pt x="371303" y="89154"/>
                </a:lnTo>
                <a:lnTo>
                  <a:pt x="275291" y="89154"/>
                </a:lnTo>
                <a:lnTo>
                  <a:pt x="275291" y="164845"/>
                </a:lnTo>
                <a:close/>
              </a:path>
              <a:path w="612775" h="609600">
                <a:moveTo>
                  <a:pt x="275291" y="165353"/>
                </a:moveTo>
                <a:lnTo>
                  <a:pt x="138131" y="165353"/>
                </a:lnTo>
                <a:lnTo>
                  <a:pt x="138131" y="89154"/>
                </a:lnTo>
                <a:lnTo>
                  <a:pt x="176231" y="89154"/>
                </a:lnTo>
                <a:lnTo>
                  <a:pt x="176231" y="164845"/>
                </a:lnTo>
                <a:lnTo>
                  <a:pt x="275291" y="164845"/>
                </a:lnTo>
                <a:lnTo>
                  <a:pt x="275291" y="165353"/>
                </a:lnTo>
                <a:close/>
              </a:path>
              <a:path w="612775" h="609600">
                <a:moveTo>
                  <a:pt x="371303" y="165353"/>
                </a:moveTo>
                <a:lnTo>
                  <a:pt x="333203" y="165353"/>
                </a:lnTo>
                <a:lnTo>
                  <a:pt x="333203" y="89154"/>
                </a:lnTo>
                <a:lnTo>
                  <a:pt x="371303" y="89154"/>
                </a:lnTo>
                <a:lnTo>
                  <a:pt x="371303" y="165353"/>
                </a:lnTo>
                <a:close/>
              </a:path>
              <a:path w="612775" h="609600">
                <a:moveTo>
                  <a:pt x="176231" y="275589"/>
                </a:moveTo>
                <a:lnTo>
                  <a:pt x="138131" y="275589"/>
                </a:lnTo>
                <a:lnTo>
                  <a:pt x="138131" y="203199"/>
                </a:lnTo>
                <a:lnTo>
                  <a:pt x="176231" y="203199"/>
                </a:lnTo>
                <a:lnTo>
                  <a:pt x="176231" y="275589"/>
                </a:lnTo>
                <a:close/>
              </a:path>
              <a:path w="612775" h="609600">
                <a:moveTo>
                  <a:pt x="367970" y="275589"/>
                </a:moveTo>
                <a:lnTo>
                  <a:pt x="237191" y="275589"/>
                </a:lnTo>
                <a:lnTo>
                  <a:pt x="237191" y="203199"/>
                </a:lnTo>
                <a:lnTo>
                  <a:pt x="275291" y="203199"/>
                </a:lnTo>
                <a:lnTo>
                  <a:pt x="275291" y="275335"/>
                </a:lnTo>
                <a:lnTo>
                  <a:pt x="368021" y="275335"/>
                </a:lnTo>
                <a:lnTo>
                  <a:pt x="367970" y="275589"/>
                </a:lnTo>
                <a:close/>
              </a:path>
              <a:path w="612775" h="609600">
                <a:moveTo>
                  <a:pt x="368021" y="275335"/>
                </a:moveTo>
                <a:lnTo>
                  <a:pt x="325925" y="275335"/>
                </a:lnTo>
                <a:lnTo>
                  <a:pt x="333203" y="268057"/>
                </a:lnTo>
                <a:lnTo>
                  <a:pt x="333203" y="203199"/>
                </a:lnTo>
                <a:lnTo>
                  <a:pt x="371303" y="203199"/>
                </a:lnTo>
                <a:lnTo>
                  <a:pt x="371303" y="259079"/>
                </a:lnTo>
                <a:lnTo>
                  <a:pt x="368021" y="275335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811661" y="1701800"/>
            <a:ext cx="6704330" cy="4216400"/>
            <a:chOff x="3811661" y="1701800"/>
            <a:chExt cx="6704330" cy="4216400"/>
          </a:xfrm>
        </p:grpSpPr>
        <p:sp>
          <p:nvSpPr>
            <p:cNvPr id="11" name="object 11"/>
            <p:cNvSpPr/>
            <p:nvPr/>
          </p:nvSpPr>
          <p:spPr>
            <a:xfrm>
              <a:off x="4581031" y="1992814"/>
              <a:ext cx="596265" cy="586740"/>
            </a:xfrm>
            <a:custGeom>
              <a:avLst/>
              <a:gdLst/>
              <a:ahLst/>
              <a:cxnLst/>
              <a:rect l="l" t="t" r="r" b="b"/>
              <a:pathLst>
                <a:path w="596264" h="586739">
                  <a:moveTo>
                    <a:pt x="477771" y="58235"/>
                  </a:moveTo>
                  <a:lnTo>
                    <a:pt x="458652" y="14045"/>
                  </a:lnTo>
                  <a:lnTo>
                    <a:pt x="460637" y="9160"/>
                  </a:lnTo>
                  <a:lnTo>
                    <a:pt x="467812" y="1984"/>
                  </a:lnTo>
                  <a:lnTo>
                    <a:pt x="472698" y="0"/>
                  </a:lnTo>
                  <a:lnTo>
                    <a:pt x="477429" y="0"/>
                  </a:lnTo>
                  <a:lnTo>
                    <a:pt x="485186" y="1566"/>
                  </a:lnTo>
                  <a:lnTo>
                    <a:pt x="491241" y="5648"/>
                  </a:lnTo>
                  <a:lnTo>
                    <a:pt x="495324" y="11703"/>
                  </a:lnTo>
                  <a:lnTo>
                    <a:pt x="496821" y="19119"/>
                  </a:lnTo>
                  <a:lnTo>
                    <a:pt x="496821" y="39185"/>
                  </a:lnTo>
                  <a:lnTo>
                    <a:pt x="495324" y="46600"/>
                  </a:lnTo>
                  <a:lnTo>
                    <a:pt x="491241" y="52655"/>
                  </a:lnTo>
                  <a:lnTo>
                    <a:pt x="485186" y="56738"/>
                  </a:lnTo>
                  <a:lnTo>
                    <a:pt x="477771" y="58235"/>
                  </a:lnTo>
                  <a:close/>
                </a:path>
                <a:path w="596264" h="586739">
                  <a:moveTo>
                    <a:pt x="399031" y="58235"/>
                  </a:moveTo>
                  <a:lnTo>
                    <a:pt x="391616" y="56738"/>
                  </a:lnTo>
                  <a:lnTo>
                    <a:pt x="385561" y="52655"/>
                  </a:lnTo>
                  <a:lnTo>
                    <a:pt x="381478" y="46600"/>
                  </a:lnTo>
                  <a:lnTo>
                    <a:pt x="379981" y="39185"/>
                  </a:lnTo>
                  <a:lnTo>
                    <a:pt x="379981" y="19119"/>
                  </a:lnTo>
                  <a:lnTo>
                    <a:pt x="381478" y="11703"/>
                  </a:lnTo>
                  <a:lnTo>
                    <a:pt x="385561" y="5648"/>
                  </a:lnTo>
                  <a:lnTo>
                    <a:pt x="391616" y="1566"/>
                  </a:lnTo>
                  <a:lnTo>
                    <a:pt x="399373" y="0"/>
                  </a:lnTo>
                  <a:lnTo>
                    <a:pt x="404104" y="0"/>
                  </a:lnTo>
                  <a:lnTo>
                    <a:pt x="408990" y="1984"/>
                  </a:lnTo>
                  <a:lnTo>
                    <a:pt x="416165" y="9160"/>
                  </a:lnTo>
                  <a:lnTo>
                    <a:pt x="418150" y="14045"/>
                  </a:lnTo>
                  <a:lnTo>
                    <a:pt x="418081" y="39185"/>
                  </a:lnTo>
                  <a:lnTo>
                    <a:pt x="416584" y="46600"/>
                  </a:lnTo>
                  <a:lnTo>
                    <a:pt x="412501" y="52655"/>
                  </a:lnTo>
                  <a:lnTo>
                    <a:pt x="406446" y="56738"/>
                  </a:lnTo>
                  <a:lnTo>
                    <a:pt x="399031" y="58235"/>
                  </a:lnTo>
                  <a:close/>
                </a:path>
                <a:path w="596264" h="586739">
                  <a:moveTo>
                    <a:pt x="320545" y="58235"/>
                  </a:moveTo>
                  <a:lnTo>
                    <a:pt x="313130" y="56738"/>
                  </a:lnTo>
                  <a:lnTo>
                    <a:pt x="307075" y="52655"/>
                  </a:lnTo>
                  <a:lnTo>
                    <a:pt x="302992" y="46600"/>
                  </a:lnTo>
                  <a:lnTo>
                    <a:pt x="301495" y="39185"/>
                  </a:lnTo>
                  <a:lnTo>
                    <a:pt x="301495" y="19119"/>
                  </a:lnTo>
                  <a:lnTo>
                    <a:pt x="302992" y="11703"/>
                  </a:lnTo>
                  <a:lnTo>
                    <a:pt x="307075" y="5648"/>
                  </a:lnTo>
                  <a:lnTo>
                    <a:pt x="313130" y="1566"/>
                  </a:lnTo>
                  <a:lnTo>
                    <a:pt x="320545" y="69"/>
                  </a:lnTo>
                  <a:lnTo>
                    <a:pt x="327960" y="1566"/>
                  </a:lnTo>
                  <a:lnTo>
                    <a:pt x="334015" y="5648"/>
                  </a:lnTo>
                  <a:lnTo>
                    <a:pt x="338098" y="11703"/>
                  </a:lnTo>
                  <a:lnTo>
                    <a:pt x="339595" y="19119"/>
                  </a:lnTo>
                  <a:lnTo>
                    <a:pt x="339595" y="39185"/>
                  </a:lnTo>
                  <a:lnTo>
                    <a:pt x="338098" y="46600"/>
                  </a:lnTo>
                  <a:lnTo>
                    <a:pt x="334015" y="52655"/>
                  </a:lnTo>
                  <a:lnTo>
                    <a:pt x="327960" y="56738"/>
                  </a:lnTo>
                  <a:lnTo>
                    <a:pt x="320545" y="58235"/>
                  </a:lnTo>
                  <a:close/>
                </a:path>
                <a:path w="596264" h="586739">
                  <a:moveTo>
                    <a:pt x="194561" y="586301"/>
                  </a:moveTo>
                  <a:lnTo>
                    <a:pt x="187146" y="584804"/>
                  </a:lnTo>
                  <a:lnTo>
                    <a:pt x="181091" y="580721"/>
                  </a:lnTo>
                  <a:lnTo>
                    <a:pt x="177008" y="574666"/>
                  </a:lnTo>
                  <a:lnTo>
                    <a:pt x="175511" y="567251"/>
                  </a:lnTo>
                  <a:lnTo>
                    <a:pt x="175511" y="513911"/>
                  </a:lnTo>
                  <a:lnTo>
                    <a:pt x="170431" y="513911"/>
                  </a:lnTo>
                  <a:lnTo>
                    <a:pt x="135083" y="506507"/>
                  </a:lnTo>
                  <a:lnTo>
                    <a:pt x="106265" y="486861"/>
                  </a:lnTo>
                  <a:lnTo>
                    <a:pt x="86861" y="457879"/>
                  </a:lnTo>
                  <a:lnTo>
                    <a:pt x="79753" y="422471"/>
                  </a:lnTo>
                  <a:lnTo>
                    <a:pt x="79753" y="369131"/>
                  </a:lnTo>
                  <a:lnTo>
                    <a:pt x="31239" y="369131"/>
                  </a:lnTo>
                  <a:lnTo>
                    <a:pt x="245" y="342992"/>
                  </a:lnTo>
                  <a:lnTo>
                    <a:pt x="0" y="335715"/>
                  </a:lnTo>
                  <a:lnTo>
                    <a:pt x="1521" y="328491"/>
                  </a:lnTo>
                  <a:lnTo>
                    <a:pt x="13022" y="292070"/>
                  </a:lnTo>
                  <a:lnTo>
                    <a:pt x="29365" y="240457"/>
                  </a:lnTo>
                  <a:lnTo>
                    <a:pt x="46461" y="191938"/>
                  </a:lnTo>
                  <a:lnTo>
                    <a:pt x="66258" y="145698"/>
                  </a:lnTo>
                  <a:lnTo>
                    <a:pt x="90014" y="103110"/>
                  </a:lnTo>
                  <a:lnTo>
                    <a:pt x="118986" y="65548"/>
                  </a:lnTo>
                  <a:lnTo>
                    <a:pt x="154432" y="34384"/>
                  </a:lnTo>
                  <a:lnTo>
                    <a:pt x="197609" y="10991"/>
                  </a:lnTo>
                  <a:lnTo>
                    <a:pt x="204717" y="9917"/>
                  </a:lnTo>
                  <a:lnTo>
                    <a:pt x="211491" y="11501"/>
                  </a:lnTo>
                  <a:lnTo>
                    <a:pt x="217229" y="15433"/>
                  </a:lnTo>
                  <a:lnTo>
                    <a:pt x="221231" y="21405"/>
                  </a:lnTo>
                  <a:lnTo>
                    <a:pt x="223545" y="26068"/>
                  </a:lnTo>
                  <a:lnTo>
                    <a:pt x="223850" y="31475"/>
                  </a:lnTo>
                  <a:lnTo>
                    <a:pt x="220300" y="41263"/>
                  </a:lnTo>
                  <a:lnTo>
                    <a:pt x="216599" y="45218"/>
                  </a:lnTo>
                  <a:lnTo>
                    <a:pt x="211833" y="47313"/>
                  </a:lnTo>
                  <a:lnTo>
                    <a:pt x="169633" y="71154"/>
                  </a:lnTo>
                  <a:lnTo>
                    <a:pt x="135849" y="104698"/>
                  </a:lnTo>
                  <a:lnTo>
                    <a:pt x="108741" y="146214"/>
                  </a:lnTo>
                  <a:lnTo>
                    <a:pt x="86564" y="193974"/>
                  </a:lnTo>
                  <a:lnTo>
                    <a:pt x="67576" y="246250"/>
                  </a:lnTo>
                  <a:lnTo>
                    <a:pt x="50035" y="301313"/>
                  </a:lnTo>
                  <a:lnTo>
                    <a:pt x="47602" y="308742"/>
                  </a:lnTo>
                  <a:lnTo>
                    <a:pt x="45241" y="316172"/>
                  </a:lnTo>
                  <a:lnTo>
                    <a:pt x="40637" y="331031"/>
                  </a:lnTo>
                  <a:lnTo>
                    <a:pt x="98041" y="331031"/>
                  </a:lnTo>
                  <a:lnTo>
                    <a:pt x="105413" y="332593"/>
                  </a:lnTo>
                  <a:lnTo>
                    <a:pt x="111439" y="336683"/>
                  </a:lnTo>
                  <a:lnTo>
                    <a:pt x="115528" y="342709"/>
                  </a:lnTo>
                  <a:lnTo>
                    <a:pt x="117074" y="350002"/>
                  </a:lnTo>
                  <a:lnTo>
                    <a:pt x="117091" y="422471"/>
                  </a:lnTo>
                  <a:lnTo>
                    <a:pt x="121283" y="443233"/>
                  </a:lnTo>
                  <a:lnTo>
                    <a:pt x="132714" y="460188"/>
                  </a:lnTo>
                  <a:lnTo>
                    <a:pt x="149669" y="471619"/>
                  </a:lnTo>
                  <a:lnTo>
                    <a:pt x="170431" y="475811"/>
                  </a:lnTo>
                  <a:lnTo>
                    <a:pt x="195831" y="475811"/>
                  </a:lnTo>
                  <a:lnTo>
                    <a:pt x="202840" y="477657"/>
                  </a:lnTo>
                  <a:lnTo>
                    <a:pt x="208488" y="481820"/>
                  </a:lnTo>
                  <a:lnTo>
                    <a:pt x="212252" y="487741"/>
                  </a:lnTo>
                  <a:lnTo>
                    <a:pt x="213611" y="494861"/>
                  </a:lnTo>
                  <a:lnTo>
                    <a:pt x="213611" y="567251"/>
                  </a:lnTo>
                  <a:lnTo>
                    <a:pt x="212114" y="574666"/>
                  </a:lnTo>
                  <a:lnTo>
                    <a:pt x="208031" y="580721"/>
                  </a:lnTo>
                  <a:lnTo>
                    <a:pt x="201976" y="584804"/>
                  </a:lnTo>
                  <a:lnTo>
                    <a:pt x="194561" y="586301"/>
                  </a:lnTo>
                  <a:close/>
                </a:path>
                <a:path w="596264" h="586739">
                  <a:moveTo>
                    <a:pt x="240789" y="136467"/>
                  </a:moveTo>
                  <a:lnTo>
                    <a:pt x="221231" y="136467"/>
                  </a:lnTo>
                  <a:lnTo>
                    <a:pt x="213816" y="134970"/>
                  </a:lnTo>
                  <a:lnTo>
                    <a:pt x="207761" y="130887"/>
                  </a:lnTo>
                  <a:lnTo>
                    <a:pt x="203678" y="124832"/>
                  </a:lnTo>
                  <a:lnTo>
                    <a:pt x="202181" y="117417"/>
                  </a:lnTo>
                  <a:lnTo>
                    <a:pt x="203678" y="110001"/>
                  </a:lnTo>
                  <a:lnTo>
                    <a:pt x="207761" y="103946"/>
                  </a:lnTo>
                  <a:lnTo>
                    <a:pt x="213816" y="99864"/>
                  </a:lnTo>
                  <a:lnTo>
                    <a:pt x="221231" y="98367"/>
                  </a:lnTo>
                  <a:lnTo>
                    <a:pt x="240789" y="98367"/>
                  </a:lnTo>
                  <a:lnTo>
                    <a:pt x="248204" y="99864"/>
                  </a:lnTo>
                  <a:lnTo>
                    <a:pt x="254259" y="103946"/>
                  </a:lnTo>
                  <a:lnTo>
                    <a:pt x="258342" y="110001"/>
                  </a:lnTo>
                  <a:lnTo>
                    <a:pt x="259839" y="117417"/>
                  </a:lnTo>
                  <a:lnTo>
                    <a:pt x="258342" y="124832"/>
                  </a:lnTo>
                  <a:lnTo>
                    <a:pt x="254259" y="130887"/>
                  </a:lnTo>
                  <a:lnTo>
                    <a:pt x="248204" y="134970"/>
                  </a:lnTo>
                  <a:lnTo>
                    <a:pt x="240789" y="136467"/>
                  </a:lnTo>
                  <a:close/>
                </a:path>
                <a:path w="596264" h="586739">
                  <a:moveTo>
                    <a:pt x="240789" y="214953"/>
                  </a:moveTo>
                  <a:lnTo>
                    <a:pt x="221231" y="214953"/>
                  </a:lnTo>
                  <a:lnTo>
                    <a:pt x="213816" y="213456"/>
                  </a:lnTo>
                  <a:lnTo>
                    <a:pt x="207761" y="209373"/>
                  </a:lnTo>
                  <a:lnTo>
                    <a:pt x="203678" y="203318"/>
                  </a:lnTo>
                  <a:lnTo>
                    <a:pt x="202181" y="195903"/>
                  </a:lnTo>
                  <a:lnTo>
                    <a:pt x="203678" y="188487"/>
                  </a:lnTo>
                  <a:lnTo>
                    <a:pt x="207761" y="182432"/>
                  </a:lnTo>
                  <a:lnTo>
                    <a:pt x="213816" y="178350"/>
                  </a:lnTo>
                  <a:lnTo>
                    <a:pt x="221231" y="176853"/>
                  </a:lnTo>
                  <a:lnTo>
                    <a:pt x="240789" y="176853"/>
                  </a:lnTo>
                  <a:lnTo>
                    <a:pt x="248204" y="178350"/>
                  </a:lnTo>
                  <a:lnTo>
                    <a:pt x="254259" y="182432"/>
                  </a:lnTo>
                  <a:lnTo>
                    <a:pt x="258342" y="188487"/>
                  </a:lnTo>
                  <a:lnTo>
                    <a:pt x="259839" y="195903"/>
                  </a:lnTo>
                  <a:lnTo>
                    <a:pt x="258342" y="203318"/>
                  </a:lnTo>
                  <a:lnTo>
                    <a:pt x="254259" y="209373"/>
                  </a:lnTo>
                  <a:lnTo>
                    <a:pt x="248204" y="213456"/>
                  </a:lnTo>
                  <a:lnTo>
                    <a:pt x="240789" y="214953"/>
                  </a:lnTo>
                  <a:close/>
                </a:path>
                <a:path w="596264" h="586739">
                  <a:moveTo>
                    <a:pt x="240789" y="293185"/>
                  </a:moveTo>
                  <a:lnTo>
                    <a:pt x="221231" y="293185"/>
                  </a:lnTo>
                  <a:lnTo>
                    <a:pt x="211624" y="292070"/>
                  </a:lnTo>
                  <a:lnTo>
                    <a:pt x="204377" y="283933"/>
                  </a:lnTo>
                  <a:lnTo>
                    <a:pt x="204377" y="264590"/>
                  </a:lnTo>
                  <a:lnTo>
                    <a:pt x="211510" y="256582"/>
                  </a:lnTo>
                  <a:lnTo>
                    <a:pt x="211624" y="256454"/>
                  </a:lnTo>
                  <a:lnTo>
                    <a:pt x="221636" y="255292"/>
                  </a:lnTo>
                  <a:lnTo>
                    <a:pt x="241617" y="255292"/>
                  </a:lnTo>
                  <a:lnTo>
                    <a:pt x="240789" y="255085"/>
                  </a:lnTo>
                  <a:lnTo>
                    <a:pt x="248204" y="256582"/>
                  </a:lnTo>
                  <a:lnTo>
                    <a:pt x="254259" y="260664"/>
                  </a:lnTo>
                  <a:lnTo>
                    <a:pt x="258342" y="266719"/>
                  </a:lnTo>
                  <a:lnTo>
                    <a:pt x="259839" y="274135"/>
                  </a:lnTo>
                  <a:lnTo>
                    <a:pt x="258342" y="281550"/>
                  </a:lnTo>
                  <a:lnTo>
                    <a:pt x="254259" y="287605"/>
                  </a:lnTo>
                  <a:lnTo>
                    <a:pt x="248204" y="291688"/>
                  </a:lnTo>
                  <a:lnTo>
                    <a:pt x="240789" y="293185"/>
                  </a:lnTo>
                  <a:close/>
                </a:path>
                <a:path w="596264" h="586739">
                  <a:moveTo>
                    <a:pt x="320545" y="391737"/>
                  </a:moveTo>
                  <a:lnTo>
                    <a:pt x="313130" y="390240"/>
                  </a:lnTo>
                  <a:lnTo>
                    <a:pt x="307075" y="386157"/>
                  </a:lnTo>
                  <a:lnTo>
                    <a:pt x="302992" y="380102"/>
                  </a:lnTo>
                  <a:lnTo>
                    <a:pt x="301495" y="372687"/>
                  </a:lnTo>
                  <a:lnTo>
                    <a:pt x="301495" y="353129"/>
                  </a:lnTo>
                  <a:lnTo>
                    <a:pt x="302992" y="345713"/>
                  </a:lnTo>
                  <a:lnTo>
                    <a:pt x="307075" y="339658"/>
                  </a:lnTo>
                  <a:lnTo>
                    <a:pt x="313130" y="335576"/>
                  </a:lnTo>
                  <a:lnTo>
                    <a:pt x="320545" y="334079"/>
                  </a:lnTo>
                  <a:lnTo>
                    <a:pt x="327960" y="335576"/>
                  </a:lnTo>
                  <a:lnTo>
                    <a:pt x="334015" y="339658"/>
                  </a:lnTo>
                  <a:lnTo>
                    <a:pt x="338098" y="345713"/>
                  </a:lnTo>
                  <a:lnTo>
                    <a:pt x="339595" y="353129"/>
                  </a:lnTo>
                  <a:lnTo>
                    <a:pt x="339595" y="372687"/>
                  </a:lnTo>
                  <a:lnTo>
                    <a:pt x="338098" y="380102"/>
                  </a:lnTo>
                  <a:lnTo>
                    <a:pt x="334015" y="386157"/>
                  </a:lnTo>
                  <a:lnTo>
                    <a:pt x="327960" y="390240"/>
                  </a:lnTo>
                  <a:lnTo>
                    <a:pt x="320545" y="391737"/>
                  </a:lnTo>
                  <a:close/>
                </a:path>
                <a:path w="596264" h="586739">
                  <a:moveTo>
                    <a:pt x="399031" y="391737"/>
                  </a:moveTo>
                  <a:lnTo>
                    <a:pt x="391616" y="390240"/>
                  </a:lnTo>
                  <a:lnTo>
                    <a:pt x="385561" y="386157"/>
                  </a:lnTo>
                  <a:lnTo>
                    <a:pt x="381478" y="380102"/>
                  </a:lnTo>
                  <a:lnTo>
                    <a:pt x="379981" y="372687"/>
                  </a:lnTo>
                  <a:lnTo>
                    <a:pt x="379981" y="353129"/>
                  </a:lnTo>
                  <a:lnTo>
                    <a:pt x="381478" y="345713"/>
                  </a:lnTo>
                  <a:lnTo>
                    <a:pt x="385561" y="339658"/>
                  </a:lnTo>
                  <a:lnTo>
                    <a:pt x="391616" y="335576"/>
                  </a:lnTo>
                  <a:lnTo>
                    <a:pt x="399373" y="334010"/>
                  </a:lnTo>
                  <a:lnTo>
                    <a:pt x="404104" y="334010"/>
                  </a:lnTo>
                  <a:lnTo>
                    <a:pt x="408990" y="335995"/>
                  </a:lnTo>
                  <a:lnTo>
                    <a:pt x="416165" y="343170"/>
                  </a:lnTo>
                  <a:lnTo>
                    <a:pt x="418150" y="348055"/>
                  </a:lnTo>
                  <a:lnTo>
                    <a:pt x="418081" y="372687"/>
                  </a:lnTo>
                  <a:lnTo>
                    <a:pt x="416584" y="380102"/>
                  </a:lnTo>
                  <a:lnTo>
                    <a:pt x="412501" y="386157"/>
                  </a:lnTo>
                  <a:lnTo>
                    <a:pt x="406446" y="390240"/>
                  </a:lnTo>
                  <a:lnTo>
                    <a:pt x="399031" y="391737"/>
                  </a:lnTo>
                  <a:close/>
                </a:path>
                <a:path w="596264" h="586739">
                  <a:moveTo>
                    <a:pt x="477771" y="391737"/>
                  </a:moveTo>
                  <a:lnTo>
                    <a:pt x="458652" y="348055"/>
                  </a:lnTo>
                  <a:lnTo>
                    <a:pt x="460637" y="343170"/>
                  </a:lnTo>
                  <a:lnTo>
                    <a:pt x="467812" y="335995"/>
                  </a:lnTo>
                  <a:lnTo>
                    <a:pt x="472698" y="334010"/>
                  </a:lnTo>
                  <a:lnTo>
                    <a:pt x="477429" y="334010"/>
                  </a:lnTo>
                  <a:lnTo>
                    <a:pt x="485186" y="335576"/>
                  </a:lnTo>
                  <a:lnTo>
                    <a:pt x="491241" y="339658"/>
                  </a:lnTo>
                  <a:lnTo>
                    <a:pt x="495324" y="345713"/>
                  </a:lnTo>
                  <a:lnTo>
                    <a:pt x="496821" y="353129"/>
                  </a:lnTo>
                  <a:lnTo>
                    <a:pt x="496821" y="372687"/>
                  </a:lnTo>
                  <a:lnTo>
                    <a:pt x="495324" y="380102"/>
                  </a:lnTo>
                  <a:lnTo>
                    <a:pt x="491241" y="386157"/>
                  </a:lnTo>
                  <a:lnTo>
                    <a:pt x="485186" y="390240"/>
                  </a:lnTo>
                  <a:lnTo>
                    <a:pt x="477771" y="391737"/>
                  </a:lnTo>
                  <a:close/>
                </a:path>
                <a:path w="596264" h="586739">
                  <a:moveTo>
                    <a:pt x="576831" y="293439"/>
                  </a:moveTo>
                  <a:lnTo>
                    <a:pt x="557273" y="293439"/>
                  </a:lnTo>
                  <a:lnTo>
                    <a:pt x="549858" y="291942"/>
                  </a:lnTo>
                  <a:lnTo>
                    <a:pt x="543803" y="287859"/>
                  </a:lnTo>
                  <a:lnTo>
                    <a:pt x="539720" y="281804"/>
                  </a:lnTo>
                  <a:lnTo>
                    <a:pt x="538223" y="274389"/>
                  </a:lnTo>
                  <a:lnTo>
                    <a:pt x="539720" y="266973"/>
                  </a:lnTo>
                  <a:lnTo>
                    <a:pt x="543803" y="260918"/>
                  </a:lnTo>
                  <a:lnTo>
                    <a:pt x="549858" y="256836"/>
                  </a:lnTo>
                  <a:lnTo>
                    <a:pt x="557273" y="255339"/>
                  </a:lnTo>
                  <a:lnTo>
                    <a:pt x="576831" y="255339"/>
                  </a:lnTo>
                  <a:lnTo>
                    <a:pt x="584246" y="256836"/>
                  </a:lnTo>
                  <a:lnTo>
                    <a:pt x="590301" y="260918"/>
                  </a:lnTo>
                  <a:lnTo>
                    <a:pt x="594384" y="266973"/>
                  </a:lnTo>
                  <a:lnTo>
                    <a:pt x="595881" y="274389"/>
                  </a:lnTo>
                  <a:lnTo>
                    <a:pt x="594384" y="281804"/>
                  </a:lnTo>
                  <a:lnTo>
                    <a:pt x="590301" y="287859"/>
                  </a:lnTo>
                  <a:lnTo>
                    <a:pt x="584246" y="291942"/>
                  </a:lnTo>
                  <a:lnTo>
                    <a:pt x="576831" y="293439"/>
                  </a:lnTo>
                  <a:close/>
                </a:path>
                <a:path w="596264" h="586739">
                  <a:moveTo>
                    <a:pt x="576831" y="214953"/>
                  </a:moveTo>
                  <a:lnTo>
                    <a:pt x="557273" y="214953"/>
                  </a:lnTo>
                  <a:lnTo>
                    <a:pt x="549858" y="213456"/>
                  </a:lnTo>
                  <a:lnTo>
                    <a:pt x="543803" y="209373"/>
                  </a:lnTo>
                  <a:lnTo>
                    <a:pt x="539720" y="203318"/>
                  </a:lnTo>
                  <a:lnTo>
                    <a:pt x="538223" y="195903"/>
                  </a:lnTo>
                  <a:lnTo>
                    <a:pt x="539720" y="188487"/>
                  </a:lnTo>
                  <a:lnTo>
                    <a:pt x="543803" y="182432"/>
                  </a:lnTo>
                  <a:lnTo>
                    <a:pt x="549858" y="178350"/>
                  </a:lnTo>
                  <a:lnTo>
                    <a:pt x="557273" y="176853"/>
                  </a:lnTo>
                  <a:lnTo>
                    <a:pt x="576831" y="176853"/>
                  </a:lnTo>
                  <a:lnTo>
                    <a:pt x="584246" y="178350"/>
                  </a:lnTo>
                  <a:lnTo>
                    <a:pt x="590301" y="182432"/>
                  </a:lnTo>
                  <a:lnTo>
                    <a:pt x="594384" y="188487"/>
                  </a:lnTo>
                  <a:lnTo>
                    <a:pt x="595881" y="195903"/>
                  </a:lnTo>
                  <a:lnTo>
                    <a:pt x="594384" y="203318"/>
                  </a:lnTo>
                  <a:lnTo>
                    <a:pt x="590301" y="209373"/>
                  </a:lnTo>
                  <a:lnTo>
                    <a:pt x="584246" y="213456"/>
                  </a:lnTo>
                  <a:lnTo>
                    <a:pt x="576831" y="214953"/>
                  </a:lnTo>
                  <a:close/>
                </a:path>
                <a:path w="596264" h="586739">
                  <a:moveTo>
                    <a:pt x="576831" y="136467"/>
                  </a:moveTo>
                  <a:lnTo>
                    <a:pt x="557273" y="136467"/>
                  </a:lnTo>
                  <a:lnTo>
                    <a:pt x="549858" y="134970"/>
                  </a:lnTo>
                  <a:lnTo>
                    <a:pt x="543803" y="130887"/>
                  </a:lnTo>
                  <a:lnTo>
                    <a:pt x="539720" y="124832"/>
                  </a:lnTo>
                  <a:lnTo>
                    <a:pt x="538223" y="117417"/>
                  </a:lnTo>
                  <a:lnTo>
                    <a:pt x="539720" y="110001"/>
                  </a:lnTo>
                  <a:lnTo>
                    <a:pt x="543803" y="103946"/>
                  </a:lnTo>
                  <a:lnTo>
                    <a:pt x="549858" y="99864"/>
                  </a:lnTo>
                  <a:lnTo>
                    <a:pt x="557273" y="98367"/>
                  </a:lnTo>
                  <a:lnTo>
                    <a:pt x="576831" y="98367"/>
                  </a:lnTo>
                  <a:lnTo>
                    <a:pt x="584246" y="99864"/>
                  </a:lnTo>
                  <a:lnTo>
                    <a:pt x="590301" y="103946"/>
                  </a:lnTo>
                  <a:lnTo>
                    <a:pt x="594384" y="110001"/>
                  </a:lnTo>
                  <a:lnTo>
                    <a:pt x="595881" y="117417"/>
                  </a:lnTo>
                  <a:lnTo>
                    <a:pt x="594384" y="124832"/>
                  </a:lnTo>
                  <a:lnTo>
                    <a:pt x="590301" y="130887"/>
                  </a:lnTo>
                  <a:lnTo>
                    <a:pt x="584246" y="134970"/>
                  </a:lnTo>
                  <a:lnTo>
                    <a:pt x="576831" y="136467"/>
                  </a:lnTo>
                  <a:close/>
                </a:path>
                <a:path w="596264" h="586739">
                  <a:moveTo>
                    <a:pt x="497329" y="312743"/>
                  </a:moveTo>
                  <a:lnTo>
                    <a:pt x="300987" y="312743"/>
                  </a:lnTo>
                  <a:lnTo>
                    <a:pt x="293327" y="311206"/>
                  </a:lnTo>
                  <a:lnTo>
                    <a:pt x="287056" y="307014"/>
                  </a:lnTo>
                  <a:lnTo>
                    <a:pt x="282801" y="300797"/>
                  </a:lnTo>
                  <a:lnTo>
                    <a:pt x="281175" y="293185"/>
                  </a:lnTo>
                  <a:lnTo>
                    <a:pt x="281175" y="97605"/>
                  </a:lnTo>
                  <a:lnTo>
                    <a:pt x="282804" y="89974"/>
                  </a:lnTo>
                  <a:lnTo>
                    <a:pt x="287067" y="83759"/>
                  </a:lnTo>
                  <a:lnTo>
                    <a:pt x="293336" y="79577"/>
                  </a:lnTo>
                  <a:lnTo>
                    <a:pt x="300987" y="78047"/>
                  </a:lnTo>
                  <a:lnTo>
                    <a:pt x="497329" y="78047"/>
                  </a:lnTo>
                  <a:lnTo>
                    <a:pt x="504912" y="79577"/>
                  </a:lnTo>
                  <a:lnTo>
                    <a:pt x="511135" y="83759"/>
                  </a:lnTo>
                  <a:lnTo>
                    <a:pt x="515338" y="89974"/>
                  </a:lnTo>
                  <a:lnTo>
                    <a:pt x="516887" y="97605"/>
                  </a:lnTo>
                  <a:lnTo>
                    <a:pt x="516887" y="117417"/>
                  </a:lnTo>
                  <a:lnTo>
                    <a:pt x="343405" y="117417"/>
                  </a:lnTo>
                  <a:lnTo>
                    <a:pt x="334309" y="119253"/>
                  </a:lnTo>
                  <a:lnTo>
                    <a:pt x="326881" y="124261"/>
                  </a:lnTo>
                  <a:lnTo>
                    <a:pt x="321873" y="131689"/>
                  </a:lnTo>
                  <a:lnTo>
                    <a:pt x="320037" y="140785"/>
                  </a:lnTo>
                  <a:lnTo>
                    <a:pt x="320037" y="251529"/>
                  </a:lnTo>
                  <a:lnTo>
                    <a:pt x="321873" y="260624"/>
                  </a:lnTo>
                  <a:lnTo>
                    <a:pt x="326881" y="268052"/>
                  </a:lnTo>
                  <a:lnTo>
                    <a:pt x="334309" y="273060"/>
                  </a:lnTo>
                  <a:lnTo>
                    <a:pt x="343405" y="274897"/>
                  </a:lnTo>
                  <a:lnTo>
                    <a:pt x="516887" y="274897"/>
                  </a:lnTo>
                  <a:lnTo>
                    <a:pt x="516887" y="293185"/>
                  </a:lnTo>
                  <a:lnTo>
                    <a:pt x="515350" y="300797"/>
                  </a:lnTo>
                  <a:lnTo>
                    <a:pt x="511159" y="307014"/>
                  </a:lnTo>
                  <a:lnTo>
                    <a:pt x="504942" y="311206"/>
                  </a:lnTo>
                  <a:lnTo>
                    <a:pt x="497329" y="312743"/>
                  </a:lnTo>
                  <a:close/>
                </a:path>
                <a:path w="596264" h="586739">
                  <a:moveTo>
                    <a:pt x="516887" y="274897"/>
                  </a:moveTo>
                  <a:lnTo>
                    <a:pt x="454657" y="274897"/>
                  </a:lnTo>
                  <a:lnTo>
                    <a:pt x="463753" y="273060"/>
                  </a:lnTo>
                  <a:lnTo>
                    <a:pt x="471181" y="268052"/>
                  </a:lnTo>
                  <a:lnTo>
                    <a:pt x="476189" y="260624"/>
                  </a:lnTo>
                  <a:lnTo>
                    <a:pt x="478025" y="251529"/>
                  </a:lnTo>
                  <a:lnTo>
                    <a:pt x="478025" y="140785"/>
                  </a:lnTo>
                  <a:lnTo>
                    <a:pt x="476189" y="131689"/>
                  </a:lnTo>
                  <a:lnTo>
                    <a:pt x="471181" y="124261"/>
                  </a:lnTo>
                  <a:lnTo>
                    <a:pt x="463753" y="119253"/>
                  </a:lnTo>
                  <a:lnTo>
                    <a:pt x="454657" y="117417"/>
                  </a:lnTo>
                  <a:lnTo>
                    <a:pt x="516887" y="117417"/>
                  </a:lnTo>
                  <a:lnTo>
                    <a:pt x="516887" y="274897"/>
                  </a:lnTo>
                  <a:close/>
                </a:path>
                <a:path w="596264" h="586739">
                  <a:moveTo>
                    <a:pt x="452625" y="249497"/>
                  </a:moveTo>
                  <a:lnTo>
                    <a:pt x="345437" y="249497"/>
                  </a:lnTo>
                  <a:lnTo>
                    <a:pt x="345437" y="142309"/>
                  </a:lnTo>
                  <a:lnTo>
                    <a:pt x="452625" y="142309"/>
                  </a:lnTo>
                  <a:lnTo>
                    <a:pt x="452625" y="249497"/>
                  </a:lnTo>
                  <a:close/>
                </a:path>
                <a:path w="596264" h="586739">
                  <a:moveTo>
                    <a:pt x="436623" y="586301"/>
                  </a:moveTo>
                  <a:lnTo>
                    <a:pt x="429208" y="584804"/>
                  </a:lnTo>
                  <a:lnTo>
                    <a:pt x="423153" y="580721"/>
                  </a:lnTo>
                  <a:lnTo>
                    <a:pt x="419070" y="574666"/>
                  </a:lnTo>
                  <a:lnTo>
                    <a:pt x="417573" y="567251"/>
                  </a:lnTo>
                  <a:lnTo>
                    <a:pt x="417573" y="437203"/>
                  </a:lnTo>
                  <a:lnTo>
                    <a:pt x="419165" y="429787"/>
                  </a:lnTo>
                  <a:lnTo>
                    <a:pt x="423333" y="423732"/>
                  </a:lnTo>
                  <a:lnTo>
                    <a:pt x="429348" y="419650"/>
                  </a:lnTo>
                  <a:lnTo>
                    <a:pt x="429561" y="419650"/>
                  </a:lnTo>
                  <a:lnTo>
                    <a:pt x="436623" y="418153"/>
                  </a:lnTo>
                  <a:lnTo>
                    <a:pt x="444038" y="419650"/>
                  </a:lnTo>
                  <a:lnTo>
                    <a:pt x="450093" y="423732"/>
                  </a:lnTo>
                  <a:lnTo>
                    <a:pt x="454176" y="429787"/>
                  </a:lnTo>
                  <a:lnTo>
                    <a:pt x="455673" y="437203"/>
                  </a:lnTo>
                  <a:lnTo>
                    <a:pt x="455673" y="567251"/>
                  </a:lnTo>
                  <a:lnTo>
                    <a:pt x="454176" y="574666"/>
                  </a:lnTo>
                  <a:lnTo>
                    <a:pt x="450093" y="580721"/>
                  </a:lnTo>
                  <a:lnTo>
                    <a:pt x="444038" y="584804"/>
                  </a:lnTo>
                  <a:lnTo>
                    <a:pt x="436623" y="586301"/>
                  </a:lnTo>
                  <a:close/>
                </a:path>
              </a:pathLst>
            </a:custGeom>
            <a:solidFill>
              <a:srgbClr val="4D87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11661" y="3282950"/>
              <a:ext cx="6704330" cy="1054100"/>
            </a:xfrm>
            <a:custGeom>
              <a:avLst/>
              <a:gdLst/>
              <a:ahLst/>
              <a:cxnLst/>
              <a:rect l="l" t="t" r="r" b="b"/>
              <a:pathLst>
                <a:path w="6704330" h="1054100">
                  <a:moveTo>
                    <a:pt x="1219200" y="520700"/>
                  </a:moveTo>
                  <a:lnTo>
                    <a:pt x="3200400" y="520700"/>
                  </a:lnTo>
                </a:path>
                <a:path w="6704330" h="1054100">
                  <a:moveTo>
                    <a:pt x="3505200" y="520700"/>
                  </a:moveTo>
                  <a:lnTo>
                    <a:pt x="5486400" y="520700"/>
                  </a:lnTo>
                </a:path>
                <a:path w="6704330" h="1054100">
                  <a:moveTo>
                    <a:pt x="3352800" y="679450"/>
                  </a:moveTo>
                  <a:lnTo>
                    <a:pt x="3352800" y="1054100"/>
                  </a:lnTo>
                </a:path>
                <a:path w="6704330" h="1054100">
                  <a:moveTo>
                    <a:pt x="5638800" y="0"/>
                  </a:moveTo>
                  <a:lnTo>
                    <a:pt x="5638800" y="374650"/>
                  </a:lnTo>
                </a:path>
                <a:path w="6704330" h="1054100">
                  <a:moveTo>
                    <a:pt x="5789538" y="527050"/>
                  </a:moveTo>
                  <a:lnTo>
                    <a:pt x="6703938" y="527050"/>
                  </a:lnTo>
                </a:path>
                <a:path w="6704330" h="1054100">
                  <a:moveTo>
                    <a:pt x="0" y="520700"/>
                  </a:moveTo>
                  <a:lnTo>
                    <a:pt x="914400" y="520700"/>
                  </a:lnTo>
                </a:path>
                <a:path w="6704330" h="1054100">
                  <a:moveTo>
                    <a:pt x="1066800" y="0"/>
                  </a:moveTo>
                  <a:lnTo>
                    <a:pt x="1066800" y="37465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6963" y="1714500"/>
              <a:ext cx="1143000" cy="2247900"/>
            </a:xfrm>
            <a:custGeom>
              <a:avLst/>
              <a:gdLst/>
              <a:ahLst/>
              <a:cxnLst/>
              <a:rect l="l" t="t" r="r" b="b"/>
              <a:pathLst>
                <a:path w="1143000" h="2247900">
                  <a:moveTo>
                    <a:pt x="1143000" y="571500"/>
                  </a:moveTo>
                  <a:lnTo>
                    <a:pt x="1139862" y="625033"/>
                  </a:lnTo>
                  <a:lnTo>
                    <a:pt x="1130994" y="678234"/>
                  </a:lnTo>
                  <a:lnTo>
                    <a:pt x="1117215" y="730652"/>
                  </a:lnTo>
                  <a:lnTo>
                    <a:pt x="1099343" y="781835"/>
                  </a:lnTo>
                  <a:lnTo>
                    <a:pt x="1078197" y="831332"/>
                  </a:lnTo>
                  <a:lnTo>
                    <a:pt x="1054596" y="878692"/>
                  </a:lnTo>
                  <a:lnTo>
                    <a:pt x="1029357" y="923465"/>
                  </a:lnTo>
                  <a:lnTo>
                    <a:pt x="1003300" y="965200"/>
                  </a:lnTo>
                  <a:lnTo>
                    <a:pt x="581863" y="1560169"/>
                  </a:lnTo>
                  <a:lnTo>
                    <a:pt x="576802" y="1567314"/>
                  </a:lnTo>
                  <a:lnTo>
                    <a:pt x="566197" y="1567314"/>
                  </a:lnTo>
                  <a:lnTo>
                    <a:pt x="561136" y="1560169"/>
                  </a:lnTo>
                  <a:lnTo>
                    <a:pt x="139700" y="965200"/>
                  </a:lnTo>
                  <a:lnTo>
                    <a:pt x="113167" y="926498"/>
                  </a:lnTo>
                  <a:lnTo>
                    <a:pt x="88778" y="886581"/>
                  </a:lnTo>
                  <a:lnTo>
                    <a:pt x="66792" y="845429"/>
                  </a:lnTo>
                  <a:lnTo>
                    <a:pt x="47472" y="803023"/>
                  </a:lnTo>
                  <a:lnTo>
                    <a:pt x="31079" y="759343"/>
                  </a:lnTo>
                  <a:lnTo>
                    <a:pt x="17874" y="714370"/>
                  </a:lnTo>
                  <a:lnTo>
                    <a:pt x="8118" y="668085"/>
                  </a:lnTo>
                  <a:lnTo>
                    <a:pt x="2073" y="620468"/>
                  </a:lnTo>
                  <a:lnTo>
                    <a:pt x="0" y="571500"/>
                  </a:lnTo>
                  <a:lnTo>
                    <a:pt x="1894" y="524628"/>
                  </a:lnTo>
                  <a:lnTo>
                    <a:pt x="7479" y="478799"/>
                  </a:lnTo>
                  <a:lnTo>
                    <a:pt x="16609" y="434161"/>
                  </a:lnTo>
                  <a:lnTo>
                    <a:pt x="29135" y="390861"/>
                  </a:lnTo>
                  <a:lnTo>
                    <a:pt x="44911" y="349046"/>
                  </a:lnTo>
                  <a:lnTo>
                    <a:pt x="63789" y="308862"/>
                  </a:lnTo>
                  <a:lnTo>
                    <a:pt x="85623" y="270458"/>
                  </a:lnTo>
                  <a:lnTo>
                    <a:pt x="110266" y="233979"/>
                  </a:lnTo>
                  <a:lnTo>
                    <a:pt x="137570" y="199573"/>
                  </a:lnTo>
                  <a:lnTo>
                    <a:pt x="167388" y="167388"/>
                  </a:lnTo>
                  <a:lnTo>
                    <a:pt x="199573" y="137570"/>
                  </a:lnTo>
                  <a:lnTo>
                    <a:pt x="233979" y="110266"/>
                  </a:lnTo>
                  <a:lnTo>
                    <a:pt x="270458" y="85623"/>
                  </a:lnTo>
                  <a:lnTo>
                    <a:pt x="308862" y="63789"/>
                  </a:lnTo>
                  <a:lnTo>
                    <a:pt x="349046" y="44911"/>
                  </a:lnTo>
                  <a:lnTo>
                    <a:pt x="390861" y="29135"/>
                  </a:lnTo>
                  <a:lnTo>
                    <a:pt x="434161" y="16609"/>
                  </a:lnTo>
                  <a:lnTo>
                    <a:pt x="478799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1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3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29" y="199573"/>
                  </a:lnTo>
                  <a:lnTo>
                    <a:pt x="1032733" y="233979"/>
                  </a:lnTo>
                  <a:lnTo>
                    <a:pt x="1057376" y="270458"/>
                  </a:lnTo>
                  <a:lnTo>
                    <a:pt x="1079210" y="308862"/>
                  </a:lnTo>
                  <a:lnTo>
                    <a:pt x="1098088" y="349046"/>
                  </a:lnTo>
                  <a:lnTo>
                    <a:pt x="1113864" y="390861"/>
                  </a:lnTo>
                  <a:lnTo>
                    <a:pt x="1126390" y="434161"/>
                  </a:lnTo>
                  <a:lnTo>
                    <a:pt x="1135520" y="478799"/>
                  </a:lnTo>
                  <a:lnTo>
                    <a:pt x="1141105" y="524628"/>
                  </a:lnTo>
                  <a:lnTo>
                    <a:pt x="1143000" y="571500"/>
                  </a:lnTo>
                  <a:close/>
                </a:path>
                <a:path w="1143000" h="2247900">
                  <a:moveTo>
                    <a:pt x="571500" y="1028700"/>
                  </a:moveTo>
                  <a:lnTo>
                    <a:pt x="618245" y="1026339"/>
                  </a:lnTo>
                  <a:lnTo>
                    <a:pt x="663641" y="1019411"/>
                  </a:lnTo>
                  <a:lnTo>
                    <a:pt x="707457" y="1008145"/>
                  </a:lnTo>
                  <a:lnTo>
                    <a:pt x="749462" y="992770"/>
                  </a:lnTo>
                  <a:lnTo>
                    <a:pt x="789428" y="973518"/>
                  </a:lnTo>
                  <a:lnTo>
                    <a:pt x="827124" y="950617"/>
                  </a:lnTo>
                  <a:lnTo>
                    <a:pt x="862321" y="924297"/>
                  </a:lnTo>
                  <a:lnTo>
                    <a:pt x="894788" y="894788"/>
                  </a:lnTo>
                  <a:lnTo>
                    <a:pt x="924297" y="862321"/>
                  </a:lnTo>
                  <a:lnTo>
                    <a:pt x="950617" y="827124"/>
                  </a:lnTo>
                  <a:lnTo>
                    <a:pt x="973518" y="789428"/>
                  </a:lnTo>
                  <a:lnTo>
                    <a:pt x="992770" y="749462"/>
                  </a:lnTo>
                  <a:lnTo>
                    <a:pt x="1008145" y="707457"/>
                  </a:lnTo>
                  <a:lnTo>
                    <a:pt x="1019411" y="663641"/>
                  </a:lnTo>
                  <a:lnTo>
                    <a:pt x="1026339" y="618245"/>
                  </a:lnTo>
                  <a:lnTo>
                    <a:pt x="1028700" y="571500"/>
                  </a:lnTo>
                  <a:lnTo>
                    <a:pt x="1026339" y="524753"/>
                  </a:lnTo>
                  <a:lnTo>
                    <a:pt x="1019411" y="479358"/>
                  </a:lnTo>
                  <a:lnTo>
                    <a:pt x="1008145" y="435542"/>
                  </a:lnTo>
                  <a:lnTo>
                    <a:pt x="992770" y="393536"/>
                  </a:lnTo>
                  <a:lnTo>
                    <a:pt x="973518" y="353571"/>
                  </a:lnTo>
                  <a:lnTo>
                    <a:pt x="950617" y="315874"/>
                  </a:lnTo>
                  <a:lnTo>
                    <a:pt x="924297" y="280678"/>
                  </a:lnTo>
                  <a:lnTo>
                    <a:pt x="894788" y="248210"/>
                  </a:lnTo>
                  <a:lnTo>
                    <a:pt x="862321" y="218702"/>
                  </a:lnTo>
                  <a:lnTo>
                    <a:pt x="827124" y="192382"/>
                  </a:lnTo>
                  <a:lnTo>
                    <a:pt x="789428" y="169481"/>
                  </a:lnTo>
                  <a:lnTo>
                    <a:pt x="749462" y="150228"/>
                  </a:lnTo>
                  <a:lnTo>
                    <a:pt x="707457" y="134854"/>
                  </a:lnTo>
                  <a:lnTo>
                    <a:pt x="663641" y="123588"/>
                  </a:lnTo>
                  <a:lnTo>
                    <a:pt x="618245" y="116660"/>
                  </a:lnTo>
                  <a:lnTo>
                    <a:pt x="571500" y="114300"/>
                  </a:lnTo>
                  <a:lnTo>
                    <a:pt x="524753" y="116660"/>
                  </a:lnTo>
                  <a:lnTo>
                    <a:pt x="479358" y="123588"/>
                  </a:lnTo>
                  <a:lnTo>
                    <a:pt x="435542" y="134854"/>
                  </a:lnTo>
                  <a:lnTo>
                    <a:pt x="393536" y="150228"/>
                  </a:lnTo>
                  <a:lnTo>
                    <a:pt x="353571" y="169481"/>
                  </a:lnTo>
                  <a:lnTo>
                    <a:pt x="315874" y="192382"/>
                  </a:lnTo>
                  <a:lnTo>
                    <a:pt x="280678" y="218702"/>
                  </a:lnTo>
                  <a:lnTo>
                    <a:pt x="248210" y="248210"/>
                  </a:lnTo>
                  <a:lnTo>
                    <a:pt x="218702" y="280678"/>
                  </a:lnTo>
                  <a:lnTo>
                    <a:pt x="192382" y="315874"/>
                  </a:lnTo>
                  <a:lnTo>
                    <a:pt x="169481" y="353571"/>
                  </a:lnTo>
                  <a:lnTo>
                    <a:pt x="150228" y="393536"/>
                  </a:lnTo>
                  <a:lnTo>
                    <a:pt x="134854" y="435542"/>
                  </a:lnTo>
                  <a:lnTo>
                    <a:pt x="123588" y="479358"/>
                  </a:lnTo>
                  <a:lnTo>
                    <a:pt x="116660" y="524753"/>
                  </a:lnTo>
                  <a:lnTo>
                    <a:pt x="114300" y="571500"/>
                  </a:lnTo>
                  <a:lnTo>
                    <a:pt x="116660" y="618245"/>
                  </a:lnTo>
                  <a:lnTo>
                    <a:pt x="123588" y="663641"/>
                  </a:lnTo>
                  <a:lnTo>
                    <a:pt x="134854" y="707457"/>
                  </a:lnTo>
                  <a:lnTo>
                    <a:pt x="150228" y="749462"/>
                  </a:lnTo>
                  <a:lnTo>
                    <a:pt x="169481" y="789428"/>
                  </a:lnTo>
                  <a:lnTo>
                    <a:pt x="192382" y="827124"/>
                  </a:lnTo>
                  <a:lnTo>
                    <a:pt x="218702" y="862321"/>
                  </a:lnTo>
                  <a:lnTo>
                    <a:pt x="248210" y="894788"/>
                  </a:lnTo>
                  <a:lnTo>
                    <a:pt x="280678" y="924297"/>
                  </a:lnTo>
                  <a:lnTo>
                    <a:pt x="315874" y="950617"/>
                  </a:lnTo>
                  <a:lnTo>
                    <a:pt x="353571" y="973518"/>
                  </a:lnTo>
                  <a:lnTo>
                    <a:pt x="393536" y="992770"/>
                  </a:lnTo>
                  <a:lnTo>
                    <a:pt x="435542" y="1008145"/>
                  </a:lnTo>
                  <a:lnTo>
                    <a:pt x="479358" y="1019411"/>
                  </a:lnTo>
                  <a:lnTo>
                    <a:pt x="524753" y="1026339"/>
                  </a:lnTo>
                  <a:lnTo>
                    <a:pt x="571500" y="1028700"/>
                  </a:lnTo>
                  <a:close/>
                </a:path>
                <a:path w="1143000" h="2247900">
                  <a:moveTo>
                    <a:pt x="571500" y="2247900"/>
                  </a:moveTo>
                  <a:lnTo>
                    <a:pt x="619670" y="2240130"/>
                  </a:lnTo>
                  <a:lnTo>
                    <a:pt x="661505" y="2218495"/>
                  </a:lnTo>
                  <a:lnTo>
                    <a:pt x="694495" y="2185505"/>
                  </a:lnTo>
                  <a:lnTo>
                    <a:pt x="716130" y="2143670"/>
                  </a:lnTo>
                  <a:lnTo>
                    <a:pt x="723900" y="2095500"/>
                  </a:lnTo>
                  <a:lnTo>
                    <a:pt x="716130" y="2047329"/>
                  </a:lnTo>
                  <a:lnTo>
                    <a:pt x="694495" y="2005494"/>
                  </a:lnTo>
                  <a:lnTo>
                    <a:pt x="661505" y="1972504"/>
                  </a:lnTo>
                  <a:lnTo>
                    <a:pt x="619670" y="1950869"/>
                  </a:lnTo>
                  <a:lnTo>
                    <a:pt x="571500" y="1943100"/>
                  </a:lnTo>
                  <a:lnTo>
                    <a:pt x="523329" y="1950869"/>
                  </a:lnTo>
                  <a:lnTo>
                    <a:pt x="481494" y="1972504"/>
                  </a:lnTo>
                  <a:lnTo>
                    <a:pt x="448504" y="2005494"/>
                  </a:lnTo>
                  <a:lnTo>
                    <a:pt x="426869" y="2047329"/>
                  </a:lnTo>
                  <a:lnTo>
                    <a:pt x="419100" y="2095500"/>
                  </a:lnTo>
                  <a:lnTo>
                    <a:pt x="426869" y="2143670"/>
                  </a:lnTo>
                  <a:lnTo>
                    <a:pt x="448504" y="2185505"/>
                  </a:lnTo>
                  <a:lnTo>
                    <a:pt x="481494" y="2218495"/>
                  </a:lnTo>
                  <a:lnTo>
                    <a:pt x="523329" y="2240130"/>
                  </a:lnTo>
                  <a:lnTo>
                    <a:pt x="571500" y="22479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563" y="3721100"/>
              <a:ext cx="177800" cy="1778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92963" y="3657600"/>
              <a:ext cx="1143000" cy="2247900"/>
            </a:xfrm>
            <a:custGeom>
              <a:avLst/>
              <a:gdLst/>
              <a:ahLst/>
              <a:cxnLst/>
              <a:rect l="l" t="t" r="r" b="b"/>
              <a:pathLst>
                <a:path w="1143000" h="2247900">
                  <a:moveTo>
                    <a:pt x="1143000" y="1676404"/>
                  </a:moveTo>
                  <a:lnTo>
                    <a:pt x="1139862" y="1622871"/>
                  </a:lnTo>
                  <a:lnTo>
                    <a:pt x="1130994" y="1569670"/>
                  </a:lnTo>
                  <a:lnTo>
                    <a:pt x="1117215" y="1517253"/>
                  </a:lnTo>
                  <a:lnTo>
                    <a:pt x="1099343" y="1466070"/>
                  </a:lnTo>
                  <a:lnTo>
                    <a:pt x="1078197" y="1416572"/>
                  </a:lnTo>
                  <a:lnTo>
                    <a:pt x="1054596" y="1369212"/>
                  </a:lnTo>
                  <a:lnTo>
                    <a:pt x="1029357" y="1324438"/>
                  </a:lnTo>
                  <a:lnTo>
                    <a:pt x="1003300" y="1282704"/>
                  </a:lnTo>
                  <a:lnTo>
                    <a:pt x="581863" y="687736"/>
                  </a:lnTo>
                  <a:lnTo>
                    <a:pt x="576802" y="680590"/>
                  </a:lnTo>
                  <a:lnTo>
                    <a:pt x="566197" y="680590"/>
                  </a:lnTo>
                  <a:lnTo>
                    <a:pt x="561136" y="687736"/>
                  </a:lnTo>
                  <a:lnTo>
                    <a:pt x="139700" y="1282704"/>
                  </a:lnTo>
                  <a:lnTo>
                    <a:pt x="113167" y="1321406"/>
                  </a:lnTo>
                  <a:lnTo>
                    <a:pt x="88778" y="1361323"/>
                  </a:lnTo>
                  <a:lnTo>
                    <a:pt x="66792" y="1402474"/>
                  </a:lnTo>
                  <a:lnTo>
                    <a:pt x="47472" y="1444881"/>
                  </a:lnTo>
                  <a:lnTo>
                    <a:pt x="31079" y="1488561"/>
                  </a:lnTo>
                  <a:lnTo>
                    <a:pt x="17874" y="1533534"/>
                  </a:lnTo>
                  <a:lnTo>
                    <a:pt x="8118" y="1579819"/>
                  </a:lnTo>
                  <a:lnTo>
                    <a:pt x="2073" y="1627436"/>
                  </a:lnTo>
                  <a:lnTo>
                    <a:pt x="0" y="1676404"/>
                  </a:lnTo>
                  <a:lnTo>
                    <a:pt x="1894" y="1723276"/>
                  </a:lnTo>
                  <a:lnTo>
                    <a:pt x="7479" y="1769105"/>
                  </a:lnTo>
                  <a:lnTo>
                    <a:pt x="16609" y="1813743"/>
                  </a:lnTo>
                  <a:lnTo>
                    <a:pt x="29135" y="1857043"/>
                  </a:lnTo>
                  <a:lnTo>
                    <a:pt x="44911" y="1898858"/>
                  </a:lnTo>
                  <a:lnTo>
                    <a:pt x="63789" y="1939042"/>
                  </a:lnTo>
                  <a:lnTo>
                    <a:pt x="85623" y="1977446"/>
                  </a:lnTo>
                  <a:lnTo>
                    <a:pt x="110266" y="2013925"/>
                  </a:lnTo>
                  <a:lnTo>
                    <a:pt x="137570" y="2048331"/>
                  </a:lnTo>
                  <a:lnTo>
                    <a:pt x="167388" y="2080516"/>
                  </a:lnTo>
                  <a:lnTo>
                    <a:pt x="199573" y="2110334"/>
                  </a:lnTo>
                  <a:lnTo>
                    <a:pt x="233979" y="2137638"/>
                  </a:lnTo>
                  <a:lnTo>
                    <a:pt x="270458" y="2162281"/>
                  </a:lnTo>
                  <a:lnTo>
                    <a:pt x="308862" y="2184115"/>
                  </a:lnTo>
                  <a:lnTo>
                    <a:pt x="349046" y="2202993"/>
                  </a:lnTo>
                  <a:lnTo>
                    <a:pt x="390861" y="2218769"/>
                  </a:lnTo>
                  <a:lnTo>
                    <a:pt x="434161" y="2231295"/>
                  </a:lnTo>
                  <a:lnTo>
                    <a:pt x="478799" y="2240424"/>
                  </a:lnTo>
                  <a:lnTo>
                    <a:pt x="524628" y="2246010"/>
                  </a:lnTo>
                  <a:lnTo>
                    <a:pt x="571500" y="2247904"/>
                  </a:lnTo>
                  <a:lnTo>
                    <a:pt x="618371" y="2246010"/>
                  </a:lnTo>
                  <a:lnTo>
                    <a:pt x="664200" y="2240424"/>
                  </a:lnTo>
                  <a:lnTo>
                    <a:pt x="708838" y="2231295"/>
                  </a:lnTo>
                  <a:lnTo>
                    <a:pt x="752138" y="2218769"/>
                  </a:lnTo>
                  <a:lnTo>
                    <a:pt x="793953" y="2202993"/>
                  </a:lnTo>
                  <a:lnTo>
                    <a:pt x="834137" y="2184115"/>
                  </a:lnTo>
                  <a:lnTo>
                    <a:pt x="872541" y="2162281"/>
                  </a:lnTo>
                  <a:lnTo>
                    <a:pt x="909020" y="2137638"/>
                  </a:lnTo>
                  <a:lnTo>
                    <a:pt x="943426" y="2110334"/>
                  </a:lnTo>
                  <a:lnTo>
                    <a:pt x="975611" y="2080516"/>
                  </a:lnTo>
                  <a:lnTo>
                    <a:pt x="1005429" y="2048331"/>
                  </a:lnTo>
                  <a:lnTo>
                    <a:pt x="1032733" y="2013925"/>
                  </a:lnTo>
                  <a:lnTo>
                    <a:pt x="1057376" y="1977446"/>
                  </a:lnTo>
                  <a:lnTo>
                    <a:pt x="1079210" y="1939042"/>
                  </a:lnTo>
                  <a:lnTo>
                    <a:pt x="1098088" y="1898858"/>
                  </a:lnTo>
                  <a:lnTo>
                    <a:pt x="1113864" y="1857043"/>
                  </a:lnTo>
                  <a:lnTo>
                    <a:pt x="1126390" y="1813743"/>
                  </a:lnTo>
                  <a:lnTo>
                    <a:pt x="1135520" y="1769105"/>
                  </a:lnTo>
                  <a:lnTo>
                    <a:pt x="1141105" y="1723276"/>
                  </a:lnTo>
                  <a:lnTo>
                    <a:pt x="1143000" y="1676404"/>
                  </a:lnTo>
                  <a:close/>
                </a:path>
                <a:path w="1143000" h="2247900">
                  <a:moveTo>
                    <a:pt x="571500" y="1219204"/>
                  </a:moveTo>
                  <a:lnTo>
                    <a:pt x="618245" y="1221565"/>
                  </a:lnTo>
                  <a:lnTo>
                    <a:pt x="663641" y="1228493"/>
                  </a:lnTo>
                  <a:lnTo>
                    <a:pt x="707457" y="1239759"/>
                  </a:lnTo>
                  <a:lnTo>
                    <a:pt x="749462" y="1255133"/>
                  </a:lnTo>
                  <a:lnTo>
                    <a:pt x="789428" y="1274386"/>
                  </a:lnTo>
                  <a:lnTo>
                    <a:pt x="827124" y="1297287"/>
                  </a:lnTo>
                  <a:lnTo>
                    <a:pt x="862321" y="1323607"/>
                  </a:lnTo>
                  <a:lnTo>
                    <a:pt x="894788" y="1353115"/>
                  </a:lnTo>
                  <a:lnTo>
                    <a:pt x="924297" y="1385583"/>
                  </a:lnTo>
                  <a:lnTo>
                    <a:pt x="950617" y="1420780"/>
                  </a:lnTo>
                  <a:lnTo>
                    <a:pt x="973518" y="1458476"/>
                  </a:lnTo>
                  <a:lnTo>
                    <a:pt x="992770" y="1498442"/>
                  </a:lnTo>
                  <a:lnTo>
                    <a:pt x="1008145" y="1540447"/>
                  </a:lnTo>
                  <a:lnTo>
                    <a:pt x="1019411" y="1584263"/>
                  </a:lnTo>
                  <a:lnTo>
                    <a:pt x="1026339" y="1629658"/>
                  </a:lnTo>
                  <a:lnTo>
                    <a:pt x="1028700" y="1676404"/>
                  </a:lnTo>
                  <a:lnTo>
                    <a:pt x="1026339" y="1723150"/>
                  </a:lnTo>
                  <a:lnTo>
                    <a:pt x="1019411" y="1768546"/>
                  </a:lnTo>
                  <a:lnTo>
                    <a:pt x="1008145" y="1812362"/>
                  </a:lnTo>
                  <a:lnTo>
                    <a:pt x="992770" y="1854367"/>
                  </a:lnTo>
                  <a:lnTo>
                    <a:pt x="973518" y="1894333"/>
                  </a:lnTo>
                  <a:lnTo>
                    <a:pt x="950617" y="1932029"/>
                  </a:lnTo>
                  <a:lnTo>
                    <a:pt x="924297" y="1967226"/>
                  </a:lnTo>
                  <a:lnTo>
                    <a:pt x="894788" y="1999694"/>
                  </a:lnTo>
                  <a:lnTo>
                    <a:pt x="862321" y="2029202"/>
                  </a:lnTo>
                  <a:lnTo>
                    <a:pt x="827124" y="2055522"/>
                  </a:lnTo>
                  <a:lnTo>
                    <a:pt x="789428" y="2078423"/>
                  </a:lnTo>
                  <a:lnTo>
                    <a:pt x="749462" y="2097675"/>
                  </a:lnTo>
                  <a:lnTo>
                    <a:pt x="707457" y="2113049"/>
                  </a:lnTo>
                  <a:lnTo>
                    <a:pt x="663641" y="2124316"/>
                  </a:lnTo>
                  <a:lnTo>
                    <a:pt x="618245" y="2131244"/>
                  </a:lnTo>
                  <a:lnTo>
                    <a:pt x="571500" y="2133604"/>
                  </a:lnTo>
                  <a:lnTo>
                    <a:pt x="524753" y="2131244"/>
                  </a:lnTo>
                  <a:lnTo>
                    <a:pt x="479358" y="2124316"/>
                  </a:lnTo>
                  <a:lnTo>
                    <a:pt x="435542" y="2113049"/>
                  </a:lnTo>
                  <a:lnTo>
                    <a:pt x="393536" y="2097675"/>
                  </a:lnTo>
                  <a:lnTo>
                    <a:pt x="353571" y="2078423"/>
                  </a:lnTo>
                  <a:lnTo>
                    <a:pt x="315874" y="2055522"/>
                  </a:lnTo>
                  <a:lnTo>
                    <a:pt x="280678" y="2029202"/>
                  </a:lnTo>
                  <a:lnTo>
                    <a:pt x="248210" y="1999694"/>
                  </a:lnTo>
                  <a:lnTo>
                    <a:pt x="218702" y="1967226"/>
                  </a:lnTo>
                  <a:lnTo>
                    <a:pt x="192382" y="1932029"/>
                  </a:lnTo>
                  <a:lnTo>
                    <a:pt x="169481" y="1894333"/>
                  </a:lnTo>
                  <a:lnTo>
                    <a:pt x="150228" y="1854367"/>
                  </a:lnTo>
                  <a:lnTo>
                    <a:pt x="134854" y="1812362"/>
                  </a:lnTo>
                  <a:lnTo>
                    <a:pt x="123588" y="1768546"/>
                  </a:lnTo>
                  <a:lnTo>
                    <a:pt x="116660" y="1723150"/>
                  </a:lnTo>
                  <a:lnTo>
                    <a:pt x="114300" y="1676404"/>
                  </a:lnTo>
                  <a:lnTo>
                    <a:pt x="116660" y="1629658"/>
                  </a:lnTo>
                  <a:lnTo>
                    <a:pt x="123588" y="1584263"/>
                  </a:lnTo>
                  <a:lnTo>
                    <a:pt x="134854" y="1540447"/>
                  </a:lnTo>
                  <a:lnTo>
                    <a:pt x="150228" y="1498442"/>
                  </a:lnTo>
                  <a:lnTo>
                    <a:pt x="169481" y="1458476"/>
                  </a:lnTo>
                  <a:lnTo>
                    <a:pt x="192382" y="1420780"/>
                  </a:lnTo>
                  <a:lnTo>
                    <a:pt x="218702" y="1385583"/>
                  </a:lnTo>
                  <a:lnTo>
                    <a:pt x="248210" y="1353115"/>
                  </a:lnTo>
                  <a:lnTo>
                    <a:pt x="280678" y="1323607"/>
                  </a:lnTo>
                  <a:lnTo>
                    <a:pt x="315874" y="1297287"/>
                  </a:lnTo>
                  <a:lnTo>
                    <a:pt x="353571" y="1274386"/>
                  </a:lnTo>
                  <a:lnTo>
                    <a:pt x="393536" y="1255133"/>
                  </a:lnTo>
                  <a:lnTo>
                    <a:pt x="435542" y="1239759"/>
                  </a:lnTo>
                  <a:lnTo>
                    <a:pt x="479358" y="1228493"/>
                  </a:lnTo>
                  <a:lnTo>
                    <a:pt x="524753" y="1221565"/>
                  </a:lnTo>
                  <a:lnTo>
                    <a:pt x="571500" y="1219204"/>
                  </a:lnTo>
                  <a:close/>
                </a:path>
                <a:path w="1143000" h="2247900">
                  <a:moveTo>
                    <a:pt x="571500" y="304800"/>
                  </a:moveTo>
                  <a:lnTo>
                    <a:pt x="619670" y="297030"/>
                  </a:lnTo>
                  <a:lnTo>
                    <a:pt x="661505" y="275395"/>
                  </a:lnTo>
                  <a:lnTo>
                    <a:pt x="694495" y="242405"/>
                  </a:lnTo>
                  <a:lnTo>
                    <a:pt x="716130" y="200570"/>
                  </a:lnTo>
                  <a:lnTo>
                    <a:pt x="723900" y="152400"/>
                  </a:lnTo>
                  <a:lnTo>
                    <a:pt x="716130" y="104229"/>
                  </a:lnTo>
                  <a:lnTo>
                    <a:pt x="694495" y="62394"/>
                  </a:lnTo>
                  <a:lnTo>
                    <a:pt x="661505" y="29404"/>
                  </a:lnTo>
                  <a:lnTo>
                    <a:pt x="619670" y="7769"/>
                  </a:lnTo>
                  <a:lnTo>
                    <a:pt x="571500" y="0"/>
                  </a:lnTo>
                  <a:lnTo>
                    <a:pt x="523329" y="7769"/>
                  </a:lnTo>
                  <a:lnTo>
                    <a:pt x="481494" y="29404"/>
                  </a:lnTo>
                  <a:lnTo>
                    <a:pt x="448504" y="62394"/>
                  </a:lnTo>
                  <a:lnTo>
                    <a:pt x="426869" y="104229"/>
                  </a:lnTo>
                  <a:lnTo>
                    <a:pt x="419100" y="152400"/>
                  </a:lnTo>
                  <a:lnTo>
                    <a:pt x="426869" y="200570"/>
                  </a:lnTo>
                  <a:lnTo>
                    <a:pt x="448504" y="242405"/>
                  </a:lnTo>
                  <a:lnTo>
                    <a:pt x="481494" y="275395"/>
                  </a:lnTo>
                  <a:lnTo>
                    <a:pt x="523329" y="297030"/>
                  </a:lnTo>
                  <a:lnTo>
                    <a:pt x="571500" y="3048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75563" y="3721100"/>
              <a:ext cx="177800" cy="177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878963" y="1714500"/>
              <a:ext cx="1143000" cy="2247900"/>
            </a:xfrm>
            <a:custGeom>
              <a:avLst/>
              <a:gdLst/>
              <a:ahLst/>
              <a:cxnLst/>
              <a:rect l="l" t="t" r="r" b="b"/>
              <a:pathLst>
                <a:path w="1143000" h="2247900">
                  <a:moveTo>
                    <a:pt x="1143000" y="571500"/>
                  </a:moveTo>
                  <a:lnTo>
                    <a:pt x="1139862" y="625033"/>
                  </a:lnTo>
                  <a:lnTo>
                    <a:pt x="1130994" y="678234"/>
                  </a:lnTo>
                  <a:lnTo>
                    <a:pt x="1117215" y="730652"/>
                  </a:lnTo>
                  <a:lnTo>
                    <a:pt x="1099343" y="781835"/>
                  </a:lnTo>
                  <a:lnTo>
                    <a:pt x="1078197" y="831332"/>
                  </a:lnTo>
                  <a:lnTo>
                    <a:pt x="1054596" y="878692"/>
                  </a:lnTo>
                  <a:lnTo>
                    <a:pt x="1029357" y="923465"/>
                  </a:lnTo>
                  <a:lnTo>
                    <a:pt x="1003300" y="965200"/>
                  </a:lnTo>
                  <a:lnTo>
                    <a:pt x="581863" y="1560169"/>
                  </a:lnTo>
                  <a:lnTo>
                    <a:pt x="576802" y="1567314"/>
                  </a:lnTo>
                  <a:lnTo>
                    <a:pt x="566197" y="1567314"/>
                  </a:lnTo>
                  <a:lnTo>
                    <a:pt x="561136" y="1560169"/>
                  </a:lnTo>
                  <a:lnTo>
                    <a:pt x="139700" y="965200"/>
                  </a:lnTo>
                  <a:lnTo>
                    <a:pt x="113167" y="926498"/>
                  </a:lnTo>
                  <a:lnTo>
                    <a:pt x="88778" y="886581"/>
                  </a:lnTo>
                  <a:lnTo>
                    <a:pt x="66792" y="845429"/>
                  </a:lnTo>
                  <a:lnTo>
                    <a:pt x="47472" y="803023"/>
                  </a:lnTo>
                  <a:lnTo>
                    <a:pt x="31079" y="759343"/>
                  </a:lnTo>
                  <a:lnTo>
                    <a:pt x="17874" y="714370"/>
                  </a:lnTo>
                  <a:lnTo>
                    <a:pt x="8118" y="668085"/>
                  </a:lnTo>
                  <a:lnTo>
                    <a:pt x="2073" y="620468"/>
                  </a:lnTo>
                  <a:lnTo>
                    <a:pt x="0" y="571500"/>
                  </a:lnTo>
                  <a:lnTo>
                    <a:pt x="1894" y="524628"/>
                  </a:lnTo>
                  <a:lnTo>
                    <a:pt x="7479" y="478799"/>
                  </a:lnTo>
                  <a:lnTo>
                    <a:pt x="16609" y="434161"/>
                  </a:lnTo>
                  <a:lnTo>
                    <a:pt x="29135" y="390861"/>
                  </a:lnTo>
                  <a:lnTo>
                    <a:pt x="44911" y="349046"/>
                  </a:lnTo>
                  <a:lnTo>
                    <a:pt x="63789" y="308862"/>
                  </a:lnTo>
                  <a:lnTo>
                    <a:pt x="85623" y="270458"/>
                  </a:lnTo>
                  <a:lnTo>
                    <a:pt x="110266" y="233979"/>
                  </a:lnTo>
                  <a:lnTo>
                    <a:pt x="137570" y="199573"/>
                  </a:lnTo>
                  <a:lnTo>
                    <a:pt x="167388" y="167388"/>
                  </a:lnTo>
                  <a:lnTo>
                    <a:pt x="199573" y="137570"/>
                  </a:lnTo>
                  <a:lnTo>
                    <a:pt x="233979" y="110266"/>
                  </a:lnTo>
                  <a:lnTo>
                    <a:pt x="270458" y="85623"/>
                  </a:lnTo>
                  <a:lnTo>
                    <a:pt x="308862" y="63789"/>
                  </a:lnTo>
                  <a:lnTo>
                    <a:pt x="349046" y="44911"/>
                  </a:lnTo>
                  <a:lnTo>
                    <a:pt x="390861" y="29135"/>
                  </a:lnTo>
                  <a:lnTo>
                    <a:pt x="434161" y="16609"/>
                  </a:lnTo>
                  <a:lnTo>
                    <a:pt x="478799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1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3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29" y="199573"/>
                  </a:lnTo>
                  <a:lnTo>
                    <a:pt x="1032733" y="233979"/>
                  </a:lnTo>
                  <a:lnTo>
                    <a:pt x="1057376" y="270458"/>
                  </a:lnTo>
                  <a:lnTo>
                    <a:pt x="1079210" y="308862"/>
                  </a:lnTo>
                  <a:lnTo>
                    <a:pt x="1098088" y="349046"/>
                  </a:lnTo>
                  <a:lnTo>
                    <a:pt x="1113864" y="390861"/>
                  </a:lnTo>
                  <a:lnTo>
                    <a:pt x="1126390" y="434161"/>
                  </a:lnTo>
                  <a:lnTo>
                    <a:pt x="1135520" y="478799"/>
                  </a:lnTo>
                  <a:lnTo>
                    <a:pt x="1141105" y="524628"/>
                  </a:lnTo>
                  <a:lnTo>
                    <a:pt x="1143000" y="571500"/>
                  </a:lnTo>
                  <a:close/>
                </a:path>
                <a:path w="1143000" h="2247900">
                  <a:moveTo>
                    <a:pt x="571500" y="1028700"/>
                  </a:moveTo>
                  <a:lnTo>
                    <a:pt x="618245" y="1026339"/>
                  </a:lnTo>
                  <a:lnTo>
                    <a:pt x="663641" y="1019411"/>
                  </a:lnTo>
                  <a:lnTo>
                    <a:pt x="707457" y="1008145"/>
                  </a:lnTo>
                  <a:lnTo>
                    <a:pt x="749462" y="992770"/>
                  </a:lnTo>
                  <a:lnTo>
                    <a:pt x="789428" y="973518"/>
                  </a:lnTo>
                  <a:lnTo>
                    <a:pt x="827124" y="950617"/>
                  </a:lnTo>
                  <a:lnTo>
                    <a:pt x="862321" y="924297"/>
                  </a:lnTo>
                  <a:lnTo>
                    <a:pt x="894788" y="894788"/>
                  </a:lnTo>
                  <a:lnTo>
                    <a:pt x="924297" y="862321"/>
                  </a:lnTo>
                  <a:lnTo>
                    <a:pt x="950617" y="827124"/>
                  </a:lnTo>
                  <a:lnTo>
                    <a:pt x="973518" y="789428"/>
                  </a:lnTo>
                  <a:lnTo>
                    <a:pt x="992770" y="749462"/>
                  </a:lnTo>
                  <a:lnTo>
                    <a:pt x="1008145" y="707457"/>
                  </a:lnTo>
                  <a:lnTo>
                    <a:pt x="1019411" y="663641"/>
                  </a:lnTo>
                  <a:lnTo>
                    <a:pt x="1026339" y="618245"/>
                  </a:lnTo>
                  <a:lnTo>
                    <a:pt x="1028700" y="571500"/>
                  </a:lnTo>
                  <a:lnTo>
                    <a:pt x="1026339" y="524753"/>
                  </a:lnTo>
                  <a:lnTo>
                    <a:pt x="1019411" y="479358"/>
                  </a:lnTo>
                  <a:lnTo>
                    <a:pt x="1008145" y="435542"/>
                  </a:lnTo>
                  <a:lnTo>
                    <a:pt x="992770" y="393536"/>
                  </a:lnTo>
                  <a:lnTo>
                    <a:pt x="973518" y="353571"/>
                  </a:lnTo>
                  <a:lnTo>
                    <a:pt x="950617" y="315874"/>
                  </a:lnTo>
                  <a:lnTo>
                    <a:pt x="924297" y="280678"/>
                  </a:lnTo>
                  <a:lnTo>
                    <a:pt x="894788" y="248210"/>
                  </a:lnTo>
                  <a:lnTo>
                    <a:pt x="862321" y="218702"/>
                  </a:lnTo>
                  <a:lnTo>
                    <a:pt x="827124" y="192382"/>
                  </a:lnTo>
                  <a:lnTo>
                    <a:pt x="789428" y="169481"/>
                  </a:lnTo>
                  <a:lnTo>
                    <a:pt x="749462" y="150228"/>
                  </a:lnTo>
                  <a:lnTo>
                    <a:pt x="707457" y="134854"/>
                  </a:lnTo>
                  <a:lnTo>
                    <a:pt x="663641" y="123588"/>
                  </a:lnTo>
                  <a:lnTo>
                    <a:pt x="618245" y="116660"/>
                  </a:lnTo>
                  <a:lnTo>
                    <a:pt x="571500" y="114300"/>
                  </a:lnTo>
                  <a:lnTo>
                    <a:pt x="524753" y="116660"/>
                  </a:lnTo>
                  <a:lnTo>
                    <a:pt x="479358" y="123588"/>
                  </a:lnTo>
                  <a:lnTo>
                    <a:pt x="435542" y="134854"/>
                  </a:lnTo>
                  <a:lnTo>
                    <a:pt x="393536" y="150228"/>
                  </a:lnTo>
                  <a:lnTo>
                    <a:pt x="353571" y="169481"/>
                  </a:lnTo>
                  <a:lnTo>
                    <a:pt x="315874" y="192382"/>
                  </a:lnTo>
                  <a:lnTo>
                    <a:pt x="280678" y="218702"/>
                  </a:lnTo>
                  <a:lnTo>
                    <a:pt x="248210" y="248210"/>
                  </a:lnTo>
                  <a:lnTo>
                    <a:pt x="218702" y="280678"/>
                  </a:lnTo>
                  <a:lnTo>
                    <a:pt x="192382" y="315874"/>
                  </a:lnTo>
                  <a:lnTo>
                    <a:pt x="169481" y="353571"/>
                  </a:lnTo>
                  <a:lnTo>
                    <a:pt x="150228" y="393536"/>
                  </a:lnTo>
                  <a:lnTo>
                    <a:pt x="134854" y="435542"/>
                  </a:lnTo>
                  <a:lnTo>
                    <a:pt x="123588" y="479358"/>
                  </a:lnTo>
                  <a:lnTo>
                    <a:pt x="116660" y="524753"/>
                  </a:lnTo>
                  <a:lnTo>
                    <a:pt x="114300" y="571500"/>
                  </a:lnTo>
                  <a:lnTo>
                    <a:pt x="116660" y="618245"/>
                  </a:lnTo>
                  <a:lnTo>
                    <a:pt x="123588" y="663641"/>
                  </a:lnTo>
                  <a:lnTo>
                    <a:pt x="134854" y="707457"/>
                  </a:lnTo>
                  <a:lnTo>
                    <a:pt x="150228" y="749462"/>
                  </a:lnTo>
                  <a:lnTo>
                    <a:pt x="169481" y="789428"/>
                  </a:lnTo>
                  <a:lnTo>
                    <a:pt x="192382" y="827124"/>
                  </a:lnTo>
                  <a:lnTo>
                    <a:pt x="218702" y="862321"/>
                  </a:lnTo>
                  <a:lnTo>
                    <a:pt x="248210" y="894788"/>
                  </a:lnTo>
                  <a:lnTo>
                    <a:pt x="280678" y="924297"/>
                  </a:lnTo>
                  <a:lnTo>
                    <a:pt x="315874" y="950617"/>
                  </a:lnTo>
                  <a:lnTo>
                    <a:pt x="353571" y="973518"/>
                  </a:lnTo>
                  <a:lnTo>
                    <a:pt x="393536" y="992770"/>
                  </a:lnTo>
                  <a:lnTo>
                    <a:pt x="435542" y="1008145"/>
                  </a:lnTo>
                  <a:lnTo>
                    <a:pt x="479358" y="1019411"/>
                  </a:lnTo>
                  <a:lnTo>
                    <a:pt x="524753" y="1026339"/>
                  </a:lnTo>
                  <a:lnTo>
                    <a:pt x="571500" y="1028700"/>
                  </a:lnTo>
                  <a:close/>
                </a:path>
                <a:path w="1143000" h="2247900">
                  <a:moveTo>
                    <a:pt x="571500" y="2247900"/>
                  </a:moveTo>
                  <a:lnTo>
                    <a:pt x="619670" y="2240130"/>
                  </a:lnTo>
                  <a:lnTo>
                    <a:pt x="661505" y="2218495"/>
                  </a:lnTo>
                  <a:lnTo>
                    <a:pt x="694495" y="2185505"/>
                  </a:lnTo>
                  <a:lnTo>
                    <a:pt x="716130" y="2143670"/>
                  </a:lnTo>
                  <a:lnTo>
                    <a:pt x="723900" y="2095500"/>
                  </a:lnTo>
                  <a:lnTo>
                    <a:pt x="716130" y="2047329"/>
                  </a:lnTo>
                  <a:lnTo>
                    <a:pt x="694495" y="2005494"/>
                  </a:lnTo>
                  <a:lnTo>
                    <a:pt x="661505" y="1972504"/>
                  </a:lnTo>
                  <a:lnTo>
                    <a:pt x="619670" y="1950869"/>
                  </a:lnTo>
                  <a:lnTo>
                    <a:pt x="571500" y="1943100"/>
                  </a:lnTo>
                  <a:lnTo>
                    <a:pt x="523329" y="1950869"/>
                  </a:lnTo>
                  <a:lnTo>
                    <a:pt x="481494" y="1972504"/>
                  </a:lnTo>
                  <a:lnTo>
                    <a:pt x="448504" y="2005494"/>
                  </a:lnTo>
                  <a:lnTo>
                    <a:pt x="426869" y="2047329"/>
                  </a:lnTo>
                  <a:lnTo>
                    <a:pt x="419100" y="2095500"/>
                  </a:lnTo>
                  <a:lnTo>
                    <a:pt x="426869" y="2143670"/>
                  </a:lnTo>
                  <a:lnTo>
                    <a:pt x="448504" y="2185505"/>
                  </a:lnTo>
                  <a:lnTo>
                    <a:pt x="481494" y="2218495"/>
                  </a:lnTo>
                  <a:lnTo>
                    <a:pt x="523329" y="2240130"/>
                  </a:lnTo>
                  <a:lnTo>
                    <a:pt x="571500" y="224790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61563" y="3721100"/>
              <a:ext cx="177800" cy="1778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8679942" y="4852888"/>
            <a:ext cx="148907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92BD39"/>
                </a:solidFill>
                <a:latin typeface="Roboto"/>
                <a:cs typeface="Roboto"/>
              </a:rPr>
              <a:t>Early</a:t>
            </a:r>
            <a:r>
              <a:rPr sz="2000" b="1" spc="-25" dirty="0">
                <a:solidFill>
                  <a:srgbClr val="92BD39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92BD39"/>
                </a:solidFill>
                <a:latin typeface="Roboto"/>
                <a:cs typeface="Roboto"/>
              </a:rPr>
              <a:t>2000s</a:t>
            </a:r>
            <a:endParaRPr sz="2000">
              <a:latin typeface="Roboto"/>
              <a:cs typeface="Roboto"/>
            </a:endParaRPr>
          </a:p>
          <a:p>
            <a:pPr marL="12700" marR="5080" algn="ctr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Advancements</a:t>
            </a:r>
            <a:r>
              <a:rPr sz="1500" spc="-45" dirty="0">
                <a:solidFill>
                  <a:srgbClr val="414635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14635"/>
                </a:solidFill>
                <a:latin typeface="Roboto"/>
                <a:cs typeface="Roboto"/>
              </a:rPr>
              <a:t>in </a:t>
            </a:r>
            <a:r>
              <a:rPr sz="1500" spc="-10" dirty="0">
                <a:solidFill>
                  <a:srgbClr val="414635"/>
                </a:solidFill>
                <a:latin typeface="Roboto"/>
                <a:cs typeface="Roboto"/>
              </a:rPr>
              <a:t>algorithms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27013" y="1804888"/>
            <a:ext cx="1630045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3BC583"/>
                </a:solidFill>
                <a:latin typeface="Roboto"/>
                <a:cs typeface="Roboto"/>
              </a:rPr>
              <a:t>Early</a:t>
            </a:r>
            <a:r>
              <a:rPr sz="2000" b="1" spc="-25" dirty="0">
                <a:solidFill>
                  <a:srgbClr val="3BC583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3BC583"/>
                </a:solidFill>
                <a:latin typeface="Roboto"/>
                <a:cs typeface="Roboto"/>
              </a:rPr>
              <a:t>2000s</a:t>
            </a:r>
            <a:endParaRPr sz="2000">
              <a:latin typeface="Roboto"/>
              <a:cs typeface="Roboto"/>
            </a:endParaRPr>
          </a:p>
          <a:p>
            <a:pPr marL="12700" marR="5080" algn="ctr">
              <a:lnSpc>
                <a:spcPct val="100000"/>
              </a:lnSpc>
              <a:spcBef>
                <a:spcPts val="1180"/>
              </a:spcBef>
            </a:pPr>
            <a:r>
              <a:rPr sz="1500" spc="-20" dirty="0">
                <a:solidFill>
                  <a:srgbClr val="37473F"/>
                </a:solidFill>
                <a:latin typeface="Roboto"/>
                <a:cs typeface="Roboto"/>
              </a:rPr>
              <a:t>Availability</a:t>
            </a:r>
            <a:r>
              <a:rPr sz="1500" spc="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37473F"/>
                </a:solidFill>
                <a:latin typeface="Roboto"/>
                <a:cs typeface="Roboto"/>
              </a:rPr>
              <a:t>of</a:t>
            </a:r>
            <a:r>
              <a:rPr sz="1500" spc="25" dirty="0">
                <a:solidFill>
                  <a:srgbClr val="37473F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7473F"/>
                </a:solidFill>
                <a:latin typeface="Roboto"/>
                <a:cs typeface="Roboto"/>
              </a:rPr>
              <a:t>large datasets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65321" y="4852888"/>
            <a:ext cx="1819910" cy="9378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D87E6"/>
                </a:solidFill>
                <a:latin typeface="Roboto"/>
                <a:cs typeface="Roboto"/>
              </a:rPr>
              <a:t>Late</a:t>
            </a:r>
            <a:r>
              <a:rPr sz="2000" b="1" spc="-60" dirty="0">
                <a:solidFill>
                  <a:srgbClr val="4D87E6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4D87E6"/>
                </a:solidFill>
                <a:latin typeface="Roboto"/>
                <a:cs typeface="Roboto"/>
              </a:rPr>
              <a:t>1990s</a:t>
            </a:r>
            <a:endParaRPr sz="2000">
              <a:latin typeface="Roboto"/>
              <a:cs typeface="Roboto"/>
            </a:endParaRPr>
          </a:p>
          <a:p>
            <a:pPr marL="12700" marR="5080" indent="2540" algn="ctr">
              <a:lnSpc>
                <a:spcPct val="100000"/>
              </a:lnSpc>
              <a:spcBef>
                <a:spcPts val="1180"/>
              </a:spcBef>
            </a:pPr>
            <a:r>
              <a:rPr sz="1500" spc="-10" dirty="0">
                <a:solidFill>
                  <a:srgbClr val="394454"/>
                </a:solidFill>
                <a:latin typeface="Roboto"/>
                <a:cs typeface="Roboto"/>
              </a:rPr>
              <a:t>Increase</a:t>
            </a:r>
            <a:r>
              <a:rPr sz="1500" spc="-8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94454"/>
                </a:solidFill>
                <a:latin typeface="Roboto"/>
                <a:cs typeface="Roboto"/>
              </a:rPr>
              <a:t>in </a:t>
            </a:r>
            <a:r>
              <a:rPr sz="1500" spc="-20" dirty="0">
                <a:solidFill>
                  <a:srgbClr val="394454"/>
                </a:solidFill>
                <a:latin typeface="Roboto"/>
                <a:cs typeface="Roboto"/>
              </a:rPr>
              <a:t>computational</a:t>
            </a:r>
            <a:r>
              <a:rPr sz="1500" dirty="0">
                <a:solidFill>
                  <a:srgbClr val="394454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94454"/>
                </a:solidFill>
                <a:latin typeface="Roboto"/>
                <a:cs typeface="Roboto"/>
              </a:rPr>
              <a:t>power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4431" rIns="0" bIns="0" rtlCol="0">
            <a:spAutoFit/>
          </a:bodyPr>
          <a:lstStyle/>
          <a:p>
            <a:pPr marL="2259330">
              <a:lnSpc>
                <a:spcPct val="100000"/>
              </a:lnSpc>
              <a:spcBef>
                <a:spcPts val="100"/>
              </a:spcBef>
            </a:pPr>
            <a:r>
              <a:rPr sz="2000" b="0" dirty="0">
                <a:latin typeface="Roboto"/>
                <a:cs typeface="Roboto"/>
              </a:rPr>
              <a:t>The</a:t>
            </a:r>
            <a:r>
              <a:rPr sz="2000" b="0" spc="-40" dirty="0">
                <a:latin typeface="Roboto"/>
                <a:cs typeface="Roboto"/>
              </a:rPr>
              <a:t> </a:t>
            </a:r>
            <a:r>
              <a:rPr sz="2000" b="0" spc="-20" dirty="0">
                <a:latin typeface="Roboto"/>
                <a:cs typeface="Roboto"/>
              </a:rPr>
              <a:t>Resurgence</a:t>
            </a:r>
            <a:r>
              <a:rPr sz="2000" b="0" spc="-40" dirty="0">
                <a:latin typeface="Roboto"/>
                <a:cs typeface="Roboto"/>
              </a:rPr>
              <a:t> </a:t>
            </a:r>
            <a:r>
              <a:rPr sz="2000" b="0" dirty="0">
                <a:latin typeface="Roboto"/>
                <a:cs typeface="Roboto"/>
              </a:rPr>
              <a:t>of</a:t>
            </a:r>
            <a:r>
              <a:rPr sz="2000" b="0" spc="-35" dirty="0">
                <a:latin typeface="Roboto"/>
                <a:cs typeface="Roboto"/>
              </a:rPr>
              <a:t> </a:t>
            </a:r>
            <a:r>
              <a:rPr sz="2000" b="0" spc="-20" dirty="0">
                <a:latin typeface="Roboto"/>
                <a:cs typeface="Roboto"/>
              </a:rPr>
              <a:t>Machine</a:t>
            </a:r>
            <a:r>
              <a:rPr sz="2000" b="0" spc="-40" dirty="0">
                <a:latin typeface="Roboto"/>
                <a:cs typeface="Roboto"/>
              </a:rPr>
              <a:t> </a:t>
            </a:r>
            <a:r>
              <a:rPr sz="2000" b="0" spc="-10" dirty="0">
                <a:latin typeface="Roboto"/>
                <a:cs typeface="Roboto"/>
              </a:rPr>
              <a:t>Learning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2095500"/>
            <a:ext cx="76200" cy="76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0" y="3162300"/>
            <a:ext cx="76200" cy="76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3700" y="1790700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43700" y="3162300"/>
            <a:ext cx="76200" cy="762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4495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914400"/>
                </a:moveTo>
                <a:lnTo>
                  <a:pt x="0" y="914400"/>
                </a:lnTo>
                <a:lnTo>
                  <a:pt x="228600" y="457200"/>
                </a:lnTo>
                <a:lnTo>
                  <a:pt x="0" y="0"/>
                </a:lnTo>
                <a:lnTo>
                  <a:pt x="838200" y="0"/>
                </a:lnTo>
                <a:lnTo>
                  <a:pt x="1066800" y="457200"/>
                </a:lnTo>
                <a:lnTo>
                  <a:pt x="838200" y="914400"/>
                </a:lnTo>
                <a:close/>
              </a:path>
            </a:pathLst>
          </a:custGeom>
          <a:solidFill>
            <a:srgbClr val="D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38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914400"/>
                </a:moveTo>
                <a:lnTo>
                  <a:pt x="0" y="914400"/>
                </a:lnTo>
                <a:lnTo>
                  <a:pt x="228600" y="457200"/>
                </a:lnTo>
                <a:lnTo>
                  <a:pt x="0" y="0"/>
                </a:lnTo>
                <a:lnTo>
                  <a:pt x="838200" y="0"/>
                </a:lnTo>
                <a:lnTo>
                  <a:pt x="1066800" y="457200"/>
                </a:lnTo>
                <a:lnTo>
                  <a:pt x="838200" y="914400"/>
                </a:lnTo>
                <a:close/>
              </a:path>
            </a:pathLst>
          </a:custGeom>
          <a:solidFill>
            <a:srgbClr val="D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914400"/>
                </a:moveTo>
                <a:lnTo>
                  <a:pt x="0" y="914400"/>
                </a:lnTo>
                <a:lnTo>
                  <a:pt x="228600" y="457200"/>
                </a:lnTo>
                <a:lnTo>
                  <a:pt x="0" y="0"/>
                </a:lnTo>
                <a:lnTo>
                  <a:pt x="838200" y="0"/>
                </a:lnTo>
                <a:lnTo>
                  <a:pt x="1066800" y="457200"/>
                </a:lnTo>
                <a:lnTo>
                  <a:pt x="838200" y="914400"/>
                </a:lnTo>
                <a:close/>
              </a:path>
            </a:pathLst>
          </a:custGeom>
          <a:solidFill>
            <a:srgbClr val="D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914400"/>
                </a:moveTo>
                <a:lnTo>
                  <a:pt x="0" y="914400"/>
                </a:lnTo>
                <a:lnTo>
                  <a:pt x="228600" y="457200"/>
                </a:lnTo>
                <a:lnTo>
                  <a:pt x="0" y="0"/>
                </a:lnTo>
                <a:lnTo>
                  <a:pt x="838200" y="0"/>
                </a:lnTo>
                <a:lnTo>
                  <a:pt x="1066800" y="457200"/>
                </a:lnTo>
                <a:lnTo>
                  <a:pt x="838200" y="914400"/>
                </a:lnTo>
                <a:close/>
              </a:path>
            </a:pathLst>
          </a:custGeom>
          <a:solidFill>
            <a:srgbClr val="DCE9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700" y="4381500"/>
            <a:ext cx="76200" cy="7620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700" y="5753100"/>
            <a:ext cx="76200" cy="762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86700" y="4381500"/>
            <a:ext cx="76200" cy="762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7880350" y="4375150"/>
            <a:ext cx="88900" cy="1460500"/>
            <a:chOff x="7880350" y="4375150"/>
            <a:chExt cx="88900" cy="146050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86700" y="5753100"/>
              <a:ext cx="762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0350" y="4375150"/>
              <a:ext cx="88900" cy="88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924800" y="44577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127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80350" y="5746750"/>
              <a:ext cx="88900" cy="889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946900" y="1802913"/>
            <a:ext cx="151828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2010s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Success</a:t>
            </a:r>
            <a:r>
              <a:rPr sz="1500" spc="-4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in</a:t>
            </a:r>
            <a:r>
              <a:rPr sz="1500" spc="-4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image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and</a:t>
            </a:r>
            <a:r>
              <a:rPr sz="1500" spc="-4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speech recognition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60900" y="2107713"/>
            <a:ext cx="130556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2010s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0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Advent</a:t>
            </a:r>
            <a:r>
              <a:rPr sz="1500" spc="-4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of</a:t>
            </a:r>
            <a:r>
              <a:rPr sz="1500" spc="-4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474747"/>
                </a:solidFill>
                <a:latin typeface="Arial MT"/>
                <a:cs typeface="Arial MT"/>
              </a:rPr>
              <a:t>deep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learning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089900" y="4546113"/>
            <a:ext cx="1654175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2010s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Impact</a:t>
            </a:r>
            <a:r>
              <a:rPr sz="1500" spc="-3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on</a:t>
            </a:r>
            <a:r>
              <a:rPr sz="1500" spc="-3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NLP</a:t>
            </a:r>
            <a:r>
              <a:rPr sz="1500" spc="-3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and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autonomous vehicles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03900" y="4546113"/>
            <a:ext cx="166497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74747"/>
                </a:solidFill>
                <a:latin typeface="Arial"/>
                <a:cs typeface="Arial"/>
              </a:rPr>
              <a:t>2010s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1375"/>
              </a:spcBef>
            </a:pP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Contributions</a:t>
            </a:r>
            <a:r>
              <a:rPr sz="1500" spc="-9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by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Hinton,</a:t>
            </a:r>
            <a:r>
              <a:rPr sz="1500" spc="-85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474747"/>
                </a:solidFill>
                <a:latin typeface="Arial MT"/>
                <a:cs typeface="Arial MT"/>
              </a:rPr>
              <a:t>LeCun,</a:t>
            </a:r>
            <a:r>
              <a:rPr sz="1500" spc="-80" dirty="0">
                <a:solidFill>
                  <a:srgbClr val="474747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474747"/>
                </a:solidFill>
                <a:latin typeface="Arial MT"/>
                <a:cs typeface="Arial MT"/>
              </a:rPr>
              <a:t>and </a:t>
            </a:r>
            <a:r>
              <a:rPr sz="1500" spc="-10" dirty="0">
                <a:solidFill>
                  <a:srgbClr val="474747"/>
                </a:solidFill>
                <a:latin typeface="Arial MT"/>
                <a:cs typeface="Arial MT"/>
              </a:rPr>
              <a:t>Bengio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4720" rIns="0" bIns="0" rtlCol="0">
            <a:spAutoFit/>
          </a:bodyPr>
          <a:lstStyle/>
          <a:p>
            <a:pPr marL="140017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Rise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Deep</a:t>
            </a:r>
            <a:r>
              <a:rPr spc="-25" dirty="0"/>
              <a:t> </a:t>
            </a:r>
            <a:r>
              <a:rPr dirty="0"/>
              <a:t>Learning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2010s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4451350" y="2089150"/>
            <a:ext cx="88900" cy="1155700"/>
            <a:chOff x="4451350" y="2089150"/>
            <a:chExt cx="88900" cy="115570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350" y="2089150"/>
              <a:ext cx="88900" cy="889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495800" y="21717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0" y="990600"/>
                  </a:lnTo>
                </a:path>
              </a:pathLst>
            </a:custGeom>
            <a:ln w="127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1350" y="3155950"/>
              <a:ext cx="88900" cy="8890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6737350" y="1784350"/>
            <a:ext cx="88900" cy="1460500"/>
            <a:chOff x="6737350" y="1784350"/>
            <a:chExt cx="88900" cy="14605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350" y="1784350"/>
              <a:ext cx="88900" cy="889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81800" y="18669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127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7350" y="3155950"/>
              <a:ext cx="88900" cy="88900"/>
            </a:xfrm>
            <a:prstGeom prst="rect">
              <a:avLst/>
            </a:prstGeom>
          </p:spPr>
        </p:pic>
      </p:grpSp>
      <p:sp>
        <p:nvSpPr>
          <p:cNvPr id="31" name="object 31"/>
          <p:cNvSpPr/>
          <p:nvPr/>
        </p:nvSpPr>
        <p:spPr>
          <a:xfrm>
            <a:off x="4495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127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638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127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781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127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924800" y="3352800"/>
            <a:ext cx="1066800" cy="914400"/>
          </a:xfrm>
          <a:custGeom>
            <a:avLst/>
            <a:gdLst/>
            <a:ahLst/>
            <a:cxnLst/>
            <a:rect l="l" t="t" r="r" b="b"/>
            <a:pathLst>
              <a:path w="1066800" h="914400">
                <a:moveTo>
                  <a:pt x="838200" y="0"/>
                </a:moveTo>
                <a:lnTo>
                  <a:pt x="0" y="0"/>
                </a:lnTo>
                <a:lnTo>
                  <a:pt x="228600" y="457200"/>
                </a:lnTo>
                <a:lnTo>
                  <a:pt x="0" y="914400"/>
                </a:lnTo>
                <a:lnTo>
                  <a:pt x="838200" y="914400"/>
                </a:lnTo>
                <a:lnTo>
                  <a:pt x="1066800" y="457200"/>
                </a:lnTo>
                <a:lnTo>
                  <a:pt x="838200" y="0"/>
                </a:lnTo>
                <a:close/>
              </a:path>
            </a:pathLst>
          </a:custGeom>
          <a:ln w="12700">
            <a:solidFill>
              <a:srgbClr val="4747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5594350" y="4375150"/>
            <a:ext cx="88900" cy="1460500"/>
            <a:chOff x="5594350" y="4375150"/>
            <a:chExt cx="88900" cy="1460500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350" y="4375150"/>
              <a:ext cx="88900" cy="889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38800" y="4457700"/>
              <a:ext cx="0" cy="1295400"/>
            </a:xfrm>
            <a:custGeom>
              <a:avLst/>
              <a:gdLst/>
              <a:ahLst/>
              <a:cxnLst/>
              <a:rect l="l" t="t" r="r" b="b"/>
              <a:pathLst>
                <a:path h="1295400">
                  <a:moveTo>
                    <a:pt x="0" y="0"/>
                  </a:moveTo>
                  <a:lnTo>
                    <a:pt x="0" y="1295400"/>
                  </a:lnTo>
                </a:path>
              </a:pathLst>
            </a:custGeom>
            <a:ln w="127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94350" y="5746750"/>
              <a:ext cx="88900" cy="889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</TotalTime>
  <Words>4042</Words>
  <Application>Microsoft Office PowerPoint</Application>
  <PresentationFormat>Custom</PresentationFormat>
  <Paragraphs>634</Paragraphs>
  <Slides>36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Introducing Machine Learning</vt:lpstr>
      <vt:lpstr>What is Machine Learning?</vt:lpstr>
      <vt:lpstr>Machine Learning Hierarchy</vt:lpstr>
      <vt:lpstr>Slide 4</vt:lpstr>
      <vt:lpstr>Slide 5</vt:lpstr>
      <vt:lpstr>Reinforcement Learning Cycle</vt:lpstr>
      <vt:lpstr>Slide 7</vt:lpstr>
      <vt:lpstr>The Resurgence of Machine Learning</vt:lpstr>
      <vt:lpstr>The Rise of Deep Learning in the 2010s</vt:lpstr>
      <vt:lpstr>The Cycle of Machine Learning Applications</vt:lpstr>
      <vt:lpstr>Slide 11</vt:lpstr>
      <vt:lpstr>Machine Learning in Cybersecurity</vt:lpstr>
      <vt:lpstr>How Do Machines Learn</vt:lpstr>
      <vt:lpstr>Data Collection Process for Machine Learning</vt:lpstr>
      <vt:lpstr>Slide 15</vt:lpstr>
      <vt:lpstr>Machine Learning Deployment Cycle</vt:lpstr>
      <vt:lpstr>Data abstraction in ML</vt:lpstr>
      <vt:lpstr>Generalization in Machine Learning</vt:lpstr>
      <vt:lpstr>Factors Affecting Generalization</vt:lpstr>
      <vt:lpstr>Enhancing Model Generalization</vt:lpstr>
      <vt:lpstr>Cross-Validation Cycle</vt:lpstr>
      <vt:lpstr>Steps to Apply Machine Learning to Your Data</vt:lpstr>
      <vt:lpstr>Machine Learning Problem Definition</vt:lpstr>
      <vt:lpstr>Data Collection Process for Machine Learning</vt:lpstr>
      <vt:lpstr>Data Preprocessing Funnel</vt:lpstr>
      <vt:lpstr>Data Split for Machine Learning</vt:lpstr>
      <vt:lpstr>Which machine learning algorithm should be chosen?</vt:lpstr>
      <vt:lpstr>Model Training Process</vt:lpstr>
      <vt:lpstr>Model Performance Evaluation and Refinement</vt:lpstr>
      <vt:lpstr>Model Testing Cycle</vt:lpstr>
      <vt:lpstr>Model Deployment Process</vt:lpstr>
      <vt:lpstr>Model Monitoring and Maintenance Cycle</vt:lpstr>
      <vt:lpstr>Choosing a Machine Learning Algorithm</vt:lpstr>
      <vt:lpstr>Slide 34</vt:lpstr>
      <vt:lpstr>Unsupervised Learning Techniques</vt:lpstr>
      <vt:lpstr>Which reinforcement learning algorithm to use?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Machine Learning</dc:title>
  <cp:lastModifiedBy>Sreenath BR</cp:lastModifiedBy>
  <cp:revision>35</cp:revision>
  <dcterms:created xsi:type="dcterms:W3CDTF">2025-05-30T07:23:30Z</dcterms:created>
  <dcterms:modified xsi:type="dcterms:W3CDTF">2025-06-01T13:57:45Z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LastSaved">
    <vt:filetime>2025-05-30T00:00:00Z</vt:filetime>
  </property>
  <property fmtid="{D5CDD505-2E9C-101B-9397-08002B2CF9AE}" pid="4" name="Producer">
    <vt:lpwstr>Adobe PDF Library 18.0</vt:lpwstr>
  </property>
</Properties>
</file>