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80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1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6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12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29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99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6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7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83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8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71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AC3B-167D-4443-8C36-04F741AD27EB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5846-DF2F-4E68-9309-61B0CCE06CC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234267" cy="598516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 smtClean="0"/>
              <a:t>diagram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3710553" y="2652519"/>
            <a:ext cx="2410697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</a:t>
            </a:r>
            <a:endParaRPr lang="es-ES" sz="1000" dirty="0"/>
          </a:p>
        </p:txBody>
      </p:sp>
      <p:sp>
        <p:nvSpPr>
          <p:cNvPr id="6" name="Rectangle 5"/>
          <p:cNvSpPr/>
          <p:nvPr/>
        </p:nvSpPr>
        <p:spPr>
          <a:xfrm>
            <a:off x="3710553" y="2988001"/>
            <a:ext cx="2410697" cy="2051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 smtClean="0"/>
              <a:t>itemCode</a:t>
            </a:r>
            <a:r>
              <a:rPr lang="en-US" sz="1000" dirty="0" smtClean="0"/>
              <a:t>: </a:t>
            </a:r>
            <a:r>
              <a:rPr lang="en-US" sz="1000" dirty="0" err="1" smtClean="0"/>
              <a:t>int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description: String</a:t>
            </a:r>
            <a:br>
              <a:rPr lang="en-US" sz="1000" dirty="0" smtClean="0"/>
            </a:br>
            <a:r>
              <a:rPr lang="en-US" sz="1000" dirty="0" smtClean="0"/>
              <a:t>price: long</a:t>
            </a:r>
          </a:p>
          <a:p>
            <a:r>
              <a:rPr lang="en-US" sz="1000" dirty="0" smtClean="0"/>
              <a:t>state: State</a:t>
            </a:r>
            <a:br>
              <a:rPr lang="en-US" sz="1000" dirty="0" smtClean="0"/>
            </a:br>
            <a:r>
              <a:rPr lang="en-US" sz="1000" dirty="0" smtClean="0"/>
              <a:t>suppliers: Set&lt;Supplier&gt;</a:t>
            </a:r>
          </a:p>
          <a:p>
            <a:r>
              <a:rPr lang="en-US" sz="1000" dirty="0" err="1" smtClean="0"/>
              <a:t>priceReductions</a:t>
            </a:r>
            <a:r>
              <a:rPr lang="en-US" sz="1000" dirty="0" smtClean="0"/>
              <a:t>: Set&lt;</a:t>
            </a:r>
            <a:r>
              <a:rPr lang="en-US" sz="1000" dirty="0" err="1" smtClean="0"/>
              <a:t>PriceReduction</a:t>
            </a:r>
            <a:r>
              <a:rPr lang="en-US" sz="1000" dirty="0" smtClean="0"/>
              <a:t>&gt;</a:t>
            </a:r>
          </a:p>
          <a:p>
            <a:r>
              <a:rPr lang="en-US" sz="1000" dirty="0" err="1" smtClean="0"/>
              <a:t>discontinuedAt</a:t>
            </a:r>
            <a:r>
              <a:rPr lang="en-US" sz="1000" dirty="0" smtClean="0"/>
              <a:t>: Date</a:t>
            </a:r>
          </a:p>
          <a:p>
            <a:r>
              <a:rPr lang="en-US" sz="1000" dirty="0" err="1" smtClean="0"/>
              <a:t>discontinuedBy</a:t>
            </a:r>
            <a:r>
              <a:rPr lang="en-US" sz="1000" dirty="0" smtClean="0"/>
              <a:t>: User</a:t>
            </a:r>
          </a:p>
          <a:p>
            <a:r>
              <a:rPr lang="en-US" sz="1000" dirty="0" err="1" smtClean="0"/>
              <a:t>discontinuedReason</a:t>
            </a:r>
            <a:r>
              <a:rPr lang="en-US" sz="1000" dirty="0" smtClean="0"/>
              <a:t>: String</a:t>
            </a:r>
          </a:p>
          <a:p>
            <a:r>
              <a:rPr lang="es-ES" sz="1000" dirty="0" err="1" smtClean="0"/>
              <a:t>creationDate</a:t>
            </a:r>
            <a:r>
              <a:rPr lang="es-ES" sz="1000" dirty="0" smtClean="0"/>
              <a:t>: Date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Creator: User</a:t>
            </a:r>
            <a:endParaRPr lang="es-ES" sz="1000" dirty="0"/>
          </a:p>
        </p:txBody>
      </p:sp>
      <p:sp>
        <p:nvSpPr>
          <p:cNvPr id="7" name="Rectangle 6"/>
          <p:cNvSpPr/>
          <p:nvPr/>
        </p:nvSpPr>
        <p:spPr>
          <a:xfrm>
            <a:off x="4225635" y="1333597"/>
            <a:ext cx="1373536" cy="432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ACTIVE</a:t>
            </a:r>
            <a:br>
              <a:rPr lang="en-US" sz="1000" dirty="0" smtClean="0"/>
            </a:br>
            <a:r>
              <a:rPr lang="en-US" sz="1000" dirty="0" smtClean="0"/>
              <a:t>DISCONTINUED</a:t>
            </a:r>
            <a:endParaRPr lang="es-ES" sz="1000" dirty="0"/>
          </a:p>
        </p:txBody>
      </p:sp>
      <p:sp>
        <p:nvSpPr>
          <p:cNvPr id="8" name="Rectangle 7"/>
          <p:cNvSpPr/>
          <p:nvPr/>
        </p:nvSpPr>
        <p:spPr>
          <a:xfrm>
            <a:off x="4225635" y="998115"/>
            <a:ext cx="1373536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&lt;&lt;enumeration&gt;&gt;</a:t>
            </a:r>
            <a:br>
              <a:rPr lang="en-US" sz="1000" dirty="0" smtClean="0"/>
            </a:br>
            <a:r>
              <a:rPr lang="en-US" sz="1000" dirty="0" smtClean="0"/>
              <a:t>State</a:t>
            </a:r>
            <a:endParaRPr lang="es-ES" sz="1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7162957" y="3348709"/>
            <a:ext cx="2410697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Supplier</a:t>
            </a:r>
            <a:endParaRPr lang="es-ES" sz="1000" dirty="0"/>
          </a:p>
        </p:txBody>
      </p:sp>
      <p:sp>
        <p:nvSpPr>
          <p:cNvPr id="10" name="Rectangle 9"/>
          <p:cNvSpPr/>
          <p:nvPr/>
        </p:nvSpPr>
        <p:spPr>
          <a:xfrm>
            <a:off x="7162957" y="3681538"/>
            <a:ext cx="2410697" cy="6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+ id: </a:t>
            </a:r>
            <a:r>
              <a:rPr lang="es-ES" sz="1000" dirty="0" err="1" smtClean="0"/>
              <a:t>int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smtClean="0"/>
              <a:t>+ </a:t>
            </a:r>
            <a:r>
              <a:rPr lang="es-ES" sz="1000" dirty="0" err="1" smtClean="0"/>
              <a:t>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smtClean="0"/>
              <a:t>+ country: </a:t>
            </a:r>
            <a:r>
              <a:rPr lang="es-ES" sz="1000" dirty="0" err="1" smtClean="0"/>
              <a:t>String</a:t>
            </a:r>
            <a:endParaRPr lang="es-ES" sz="1000" dirty="0"/>
          </a:p>
        </p:txBody>
      </p:sp>
      <p:sp>
        <p:nvSpPr>
          <p:cNvPr id="11" name="Rectangle 10"/>
          <p:cNvSpPr/>
          <p:nvPr/>
        </p:nvSpPr>
        <p:spPr>
          <a:xfrm>
            <a:off x="194652" y="3207508"/>
            <a:ext cx="2410696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PriceReduction</a:t>
            </a:r>
            <a:endParaRPr lang="es-ES" sz="1000" dirty="0"/>
          </a:p>
        </p:txBody>
      </p:sp>
      <p:sp>
        <p:nvSpPr>
          <p:cNvPr id="12" name="Rectangle 11"/>
          <p:cNvSpPr/>
          <p:nvPr/>
        </p:nvSpPr>
        <p:spPr>
          <a:xfrm>
            <a:off x="194651" y="3542991"/>
            <a:ext cx="2410697" cy="9474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id: </a:t>
            </a:r>
            <a:r>
              <a:rPr lang="es-ES" sz="1000" dirty="0" err="1" smtClean="0"/>
              <a:t>int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item</a:t>
            </a:r>
            <a:r>
              <a:rPr lang="es-ES" sz="1000" dirty="0" smtClean="0"/>
              <a:t>: </a:t>
            </a:r>
            <a:r>
              <a:rPr lang="es-ES" sz="1000" dirty="0" err="1" smtClean="0"/>
              <a:t>Item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price</a:t>
            </a:r>
            <a:r>
              <a:rPr lang="es-ES" sz="1000" dirty="0" smtClean="0"/>
              <a:t>: </a:t>
            </a:r>
            <a:r>
              <a:rPr lang="es-ES" sz="1000" dirty="0" err="1" smtClean="0"/>
              <a:t>long</a:t>
            </a:r>
            <a:endParaRPr lang="es-ES" sz="1000" dirty="0" smtClean="0"/>
          </a:p>
          <a:p>
            <a:r>
              <a:rPr lang="es-ES" sz="1000" dirty="0" err="1" smtClean="0"/>
              <a:t>startDate</a:t>
            </a:r>
            <a:r>
              <a:rPr lang="es-ES" sz="1000" dirty="0" smtClean="0"/>
              <a:t>: Date</a:t>
            </a:r>
          </a:p>
          <a:p>
            <a:r>
              <a:rPr lang="en-US" sz="1000" dirty="0" err="1" smtClean="0"/>
              <a:t>endDate</a:t>
            </a:r>
            <a:r>
              <a:rPr lang="en-US" sz="1000" dirty="0" smtClean="0"/>
              <a:t>: Date</a:t>
            </a:r>
            <a:endParaRPr lang="es-ES" sz="1000" dirty="0"/>
          </a:p>
        </p:txBody>
      </p:sp>
      <p:sp>
        <p:nvSpPr>
          <p:cNvPr id="13" name="Rectangle 12"/>
          <p:cNvSpPr/>
          <p:nvPr/>
        </p:nvSpPr>
        <p:spPr>
          <a:xfrm>
            <a:off x="3710553" y="5039904"/>
            <a:ext cx="2410697" cy="1134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+ </a:t>
            </a:r>
            <a:r>
              <a:rPr lang="es-ES" sz="1000" dirty="0" err="1" smtClean="0"/>
              <a:t>create</a:t>
            </a:r>
            <a:r>
              <a:rPr lang="es-ES" sz="1000" dirty="0" smtClean="0"/>
              <a:t>(</a:t>
            </a:r>
            <a:r>
              <a:rPr lang="es-ES" sz="1000" dirty="0" err="1"/>
              <a:t>i</a:t>
            </a:r>
            <a:r>
              <a:rPr lang="es-ES" sz="1000" dirty="0" err="1" smtClean="0"/>
              <a:t>tem</a:t>
            </a:r>
            <a:r>
              <a:rPr lang="es-ES" sz="1000" dirty="0" smtClean="0"/>
              <a:t>, </a:t>
            </a:r>
            <a:r>
              <a:rPr lang="es-ES" sz="1000" dirty="0" err="1" smtClean="0"/>
              <a:t>username</a:t>
            </a:r>
            <a:r>
              <a:rPr lang="es-ES" sz="1000" dirty="0" smtClean="0"/>
              <a:t>)</a:t>
            </a:r>
            <a:br>
              <a:rPr lang="es-ES" sz="1000" dirty="0" smtClean="0"/>
            </a:br>
            <a:r>
              <a:rPr lang="es-ES" sz="1000" dirty="0" smtClean="0"/>
              <a:t>+ </a:t>
            </a:r>
            <a:r>
              <a:rPr lang="es-ES" sz="1000" dirty="0" err="1" smtClean="0"/>
              <a:t>update</a:t>
            </a:r>
            <a:r>
              <a:rPr lang="es-ES" sz="1000" dirty="0" smtClean="0"/>
              <a:t>(</a:t>
            </a:r>
            <a:r>
              <a:rPr lang="es-ES" sz="1000" dirty="0" err="1" smtClean="0"/>
              <a:t>itemCode</a:t>
            </a:r>
            <a:r>
              <a:rPr lang="es-ES" sz="1000" dirty="0" smtClean="0"/>
              <a:t>, </a:t>
            </a:r>
            <a:r>
              <a:rPr lang="es-ES" sz="1000" dirty="0" err="1" smtClean="0"/>
              <a:t>item</a:t>
            </a:r>
            <a:r>
              <a:rPr lang="es-ES" sz="1000" dirty="0" smtClean="0"/>
              <a:t>)</a:t>
            </a:r>
            <a:br>
              <a:rPr lang="es-ES" sz="1000" dirty="0" smtClean="0"/>
            </a:br>
            <a:r>
              <a:rPr lang="es-ES" sz="1000" dirty="0" smtClean="0"/>
              <a:t>+ </a:t>
            </a:r>
            <a:r>
              <a:rPr lang="es-ES" sz="1000" dirty="0" err="1" smtClean="0"/>
              <a:t>findByItemCode</a:t>
            </a:r>
            <a:r>
              <a:rPr lang="es-ES" sz="1000" dirty="0" smtClean="0"/>
              <a:t>(</a:t>
            </a:r>
            <a:r>
              <a:rPr lang="es-ES" sz="1000" dirty="0" err="1" smtClean="0"/>
              <a:t>itemCode</a:t>
            </a:r>
            <a:r>
              <a:rPr lang="es-ES" sz="1000" dirty="0" smtClean="0"/>
              <a:t>)</a:t>
            </a:r>
          </a:p>
          <a:p>
            <a:r>
              <a:rPr lang="en-US" sz="1000" dirty="0" smtClean="0"/>
              <a:t>+ deactivate(</a:t>
            </a:r>
            <a:r>
              <a:rPr lang="en-US" sz="1000" dirty="0" err="1" smtClean="0"/>
              <a:t>itemCode</a:t>
            </a:r>
            <a:r>
              <a:rPr lang="en-US" sz="1000" dirty="0" smtClean="0"/>
              <a:t>, reason, username)</a:t>
            </a:r>
          </a:p>
          <a:p>
            <a:r>
              <a:rPr lang="en-US" sz="1000" dirty="0" smtClean="0"/>
              <a:t>+ delete(</a:t>
            </a:r>
            <a:r>
              <a:rPr lang="en-US" sz="1000" dirty="0" err="1" smtClean="0"/>
              <a:t>itemCode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cheapestPerSupplier</a:t>
            </a:r>
            <a:r>
              <a:rPr lang="en-US" sz="1000" dirty="0" smtClean="0"/>
              <a:t>(supplier) </a:t>
            </a:r>
            <a:endParaRPr lang="es-ES" sz="1000" dirty="0"/>
          </a:p>
        </p:txBody>
      </p:sp>
      <p:sp>
        <p:nvSpPr>
          <p:cNvPr id="14" name="Rectangle 13"/>
          <p:cNvSpPr/>
          <p:nvPr/>
        </p:nvSpPr>
        <p:spPr>
          <a:xfrm>
            <a:off x="7162957" y="4346365"/>
            <a:ext cx="2410697" cy="490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 </a:t>
            </a:r>
            <a:r>
              <a:rPr lang="en-US" sz="1000" dirty="0" err="1" smtClean="0"/>
              <a:t>addSuppliers</a:t>
            </a:r>
            <a:r>
              <a:rPr lang="en-US" sz="1000" dirty="0" smtClean="0"/>
              <a:t>(suppliers)</a:t>
            </a:r>
            <a:endParaRPr lang="es-ES" sz="1000" dirty="0" smtClean="0"/>
          </a:p>
          <a:p>
            <a:r>
              <a:rPr lang="es-ES" sz="1000" dirty="0" smtClean="0"/>
              <a:t>+ </a:t>
            </a:r>
            <a:r>
              <a:rPr lang="es-ES" sz="1000" dirty="0" err="1" smtClean="0"/>
              <a:t>findByItemPriceReduced</a:t>
            </a:r>
            <a:r>
              <a:rPr lang="es-ES" sz="1000" dirty="0" smtClean="0"/>
              <a:t>()</a:t>
            </a:r>
            <a:endParaRPr lang="es-ES" sz="1000" dirty="0"/>
          </a:p>
        </p:txBody>
      </p:sp>
      <p:sp>
        <p:nvSpPr>
          <p:cNvPr id="15" name="Rectangle 14"/>
          <p:cNvSpPr/>
          <p:nvPr/>
        </p:nvSpPr>
        <p:spPr>
          <a:xfrm>
            <a:off x="194651" y="4490451"/>
            <a:ext cx="2410697" cy="490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 </a:t>
            </a:r>
            <a:r>
              <a:rPr lang="en-US" sz="1000" dirty="0" err="1" smtClean="0"/>
              <a:t>add</a:t>
            </a:r>
            <a:r>
              <a:rPr lang="en-US" sz="1000" dirty="0" err="1" smtClean="0"/>
              <a:t>PriceReduction</a:t>
            </a:r>
            <a:r>
              <a:rPr lang="en-US" sz="1000" dirty="0" smtClean="0"/>
              <a:t>(</a:t>
            </a:r>
            <a:r>
              <a:rPr lang="en-US" sz="1000" dirty="0" err="1" smtClean="0"/>
              <a:t>priceReductions</a:t>
            </a:r>
            <a:r>
              <a:rPr lang="en-US" sz="1000" dirty="0" smtClean="0"/>
              <a:t>)</a:t>
            </a:r>
            <a:endParaRPr lang="es-ES" sz="1000" dirty="0" smtClean="0"/>
          </a:p>
          <a:p>
            <a:r>
              <a:rPr lang="es-ES" sz="1000" dirty="0" smtClean="0"/>
              <a:t>+ </a:t>
            </a:r>
            <a:r>
              <a:rPr lang="es-ES" sz="1000" dirty="0" err="1" smtClean="0"/>
              <a:t>dateIsOverlapping</a:t>
            </a:r>
            <a:r>
              <a:rPr lang="es-ES" sz="1000" dirty="0" smtClean="0"/>
              <a:t>(</a:t>
            </a:r>
            <a:r>
              <a:rPr lang="en-US" sz="1000" dirty="0" err="1" smtClean="0"/>
              <a:t>priceReductions</a:t>
            </a:r>
            <a:r>
              <a:rPr lang="en-US" sz="1000" dirty="0"/>
              <a:t>)</a:t>
            </a:r>
            <a:endParaRPr lang="es-ES" sz="1000" dirty="0"/>
          </a:p>
        </p:txBody>
      </p:sp>
      <p:sp>
        <p:nvSpPr>
          <p:cNvPr id="16" name="Rectangle 15"/>
          <p:cNvSpPr/>
          <p:nvPr/>
        </p:nvSpPr>
        <p:spPr>
          <a:xfrm>
            <a:off x="9599353" y="435681"/>
            <a:ext cx="2410698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</a:t>
            </a:r>
            <a:endParaRPr lang="es-ES" sz="1000" dirty="0"/>
          </a:p>
        </p:txBody>
      </p:sp>
      <p:sp>
        <p:nvSpPr>
          <p:cNvPr id="17" name="Rectangle 16"/>
          <p:cNvSpPr/>
          <p:nvPr/>
        </p:nvSpPr>
        <p:spPr>
          <a:xfrm>
            <a:off x="9599354" y="771163"/>
            <a:ext cx="2410697" cy="1086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id: </a:t>
            </a:r>
            <a:r>
              <a:rPr lang="es-ES" sz="1000" dirty="0" err="1" smtClean="0"/>
              <a:t>int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username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password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firstName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endParaRPr lang="es-ES" sz="1000" dirty="0" smtClean="0"/>
          </a:p>
          <a:p>
            <a:r>
              <a:rPr lang="es-ES" sz="1000" dirty="0" err="1" smtClean="0"/>
              <a:t>lastName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endParaRPr lang="es-ES" sz="1000" dirty="0" smtClean="0"/>
          </a:p>
          <a:p>
            <a:r>
              <a:rPr lang="es-ES" sz="1000" dirty="0" smtClean="0"/>
              <a:t>roles: Set&lt;Role&gt;</a:t>
            </a:r>
            <a:endParaRPr lang="es-ES" sz="1000" dirty="0"/>
          </a:p>
        </p:txBody>
      </p:sp>
      <p:sp>
        <p:nvSpPr>
          <p:cNvPr id="18" name="Rectangle 17"/>
          <p:cNvSpPr/>
          <p:nvPr/>
        </p:nvSpPr>
        <p:spPr>
          <a:xfrm>
            <a:off x="9599353" y="1857574"/>
            <a:ext cx="2410697" cy="801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+ save(user)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findAll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findOne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 delete()</a:t>
            </a:r>
            <a:endParaRPr lang="es-E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063169" y="3158816"/>
            <a:ext cx="1506684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Role</a:t>
            </a:r>
            <a:endParaRPr lang="es-ES" sz="1000" dirty="0"/>
          </a:p>
        </p:txBody>
      </p:sp>
      <p:sp>
        <p:nvSpPr>
          <p:cNvPr id="20" name="Rectangle 19"/>
          <p:cNvSpPr/>
          <p:nvPr/>
        </p:nvSpPr>
        <p:spPr>
          <a:xfrm>
            <a:off x="10063169" y="3494299"/>
            <a:ext cx="1506684" cy="646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id: </a:t>
            </a:r>
            <a:r>
              <a:rPr lang="es-ES" sz="1000" dirty="0" err="1" smtClean="0"/>
              <a:t>int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endParaRPr lang="es-ES" sz="1000" dirty="0" smtClean="0"/>
          </a:p>
          <a:p>
            <a:r>
              <a:rPr lang="es-ES" sz="1000" dirty="0" err="1" smtClean="0"/>
              <a:t>privilege</a:t>
            </a:r>
            <a:r>
              <a:rPr lang="es-ES" sz="1000" dirty="0" err="1" smtClean="0"/>
              <a:t>s</a:t>
            </a:r>
            <a:r>
              <a:rPr lang="es-ES" sz="1000" dirty="0" smtClean="0"/>
              <a:t>: Set&lt;</a:t>
            </a:r>
            <a:r>
              <a:rPr lang="es-ES" sz="1000" dirty="0" err="1" smtClean="0"/>
              <a:t>Privilege</a:t>
            </a:r>
            <a:r>
              <a:rPr lang="es-ES" sz="1000" dirty="0" smtClean="0"/>
              <a:t>&gt;</a:t>
            </a:r>
            <a:endParaRPr lang="es-ES" sz="1000" dirty="0"/>
          </a:p>
        </p:txBody>
      </p:sp>
      <p:sp>
        <p:nvSpPr>
          <p:cNvPr id="21" name="Rectangle 20"/>
          <p:cNvSpPr/>
          <p:nvPr/>
        </p:nvSpPr>
        <p:spPr>
          <a:xfrm>
            <a:off x="10063169" y="4140951"/>
            <a:ext cx="1506684" cy="35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000" dirty="0"/>
          </a:p>
        </p:txBody>
      </p:sp>
      <p:sp>
        <p:nvSpPr>
          <p:cNvPr id="22" name="Rectangle 21"/>
          <p:cNvSpPr/>
          <p:nvPr/>
        </p:nvSpPr>
        <p:spPr>
          <a:xfrm>
            <a:off x="10063169" y="4985566"/>
            <a:ext cx="1506684" cy="335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 smtClean="0"/>
              <a:t>Privilege</a:t>
            </a:r>
            <a:endParaRPr lang="es-ES" sz="1000" dirty="0"/>
          </a:p>
        </p:txBody>
      </p:sp>
      <p:sp>
        <p:nvSpPr>
          <p:cNvPr id="23" name="Rectangle 22"/>
          <p:cNvSpPr/>
          <p:nvPr/>
        </p:nvSpPr>
        <p:spPr>
          <a:xfrm>
            <a:off x="10063169" y="5315140"/>
            <a:ext cx="1506684" cy="484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dirty="0" smtClean="0"/>
              <a:t>id: </a:t>
            </a:r>
            <a:r>
              <a:rPr lang="es-ES" sz="1000" dirty="0" err="1" smtClean="0"/>
              <a:t>int</a:t>
            </a:r>
            <a:r>
              <a:rPr lang="es-ES" sz="1000" dirty="0" smtClean="0"/>
              <a:t/>
            </a:r>
            <a:br>
              <a:rPr lang="es-ES" sz="1000" dirty="0" smtClean="0"/>
            </a:br>
            <a:r>
              <a:rPr lang="es-ES" sz="1000" dirty="0" err="1" smtClean="0"/>
              <a:t>name</a:t>
            </a:r>
            <a:r>
              <a:rPr lang="es-ES" sz="1000" dirty="0" smtClean="0"/>
              <a:t>: </a:t>
            </a:r>
            <a:r>
              <a:rPr lang="es-ES" sz="1000" dirty="0" err="1" smtClean="0"/>
              <a:t>String</a:t>
            </a:r>
            <a:endParaRPr lang="es-ES" sz="1000" dirty="0"/>
          </a:p>
        </p:txBody>
      </p:sp>
      <p:sp>
        <p:nvSpPr>
          <p:cNvPr id="24" name="Rectangle 23"/>
          <p:cNvSpPr/>
          <p:nvPr/>
        </p:nvSpPr>
        <p:spPr>
          <a:xfrm>
            <a:off x="10063169" y="5778163"/>
            <a:ext cx="1506684" cy="351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1000" dirty="0"/>
          </a:p>
        </p:txBody>
      </p:sp>
      <p:cxnSp>
        <p:nvCxnSpPr>
          <p:cNvPr id="25" name="Straight Arrow Connector 24"/>
          <p:cNvCxnSpPr>
            <a:stCxn id="5" idx="0"/>
            <a:endCxn id="7" idx="2"/>
          </p:cNvCxnSpPr>
          <p:nvPr/>
        </p:nvCxnSpPr>
        <p:spPr>
          <a:xfrm flipH="1" flipV="1">
            <a:off x="4912403" y="1765704"/>
            <a:ext cx="3499" cy="886815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10" idx="1"/>
          </p:cNvCxnSpPr>
          <p:nvPr/>
        </p:nvCxnSpPr>
        <p:spPr>
          <a:xfrm flipV="1">
            <a:off x="6121250" y="4013952"/>
            <a:ext cx="1041707" cy="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9" idx="0"/>
          </p:cNvCxnSpPr>
          <p:nvPr/>
        </p:nvCxnSpPr>
        <p:spPr>
          <a:xfrm>
            <a:off x="10804702" y="2658795"/>
            <a:ext cx="11809" cy="500021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22" idx="0"/>
          </p:cNvCxnSpPr>
          <p:nvPr/>
        </p:nvCxnSpPr>
        <p:spPr>
          <a:xfrm>
            <a:off x="10816511" y="4492030"/>
            <a:ext cx="0" cy="493536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1"/>
            <a:endCxn id="12" idx="3"/>
          </p:cNvCxnSpPr>
          <p:nvPr/>
        </p:nvCxnSpPr>
        <p:spPr>
          <a:xfrm flipH="1">
            <a:off x="2605348" y="4013953"/>
            <a:ext cx="1105205" cy="2768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6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179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Entity–relationship model</dc:title>
  <dc:creator>jarvi melendez</dc:creator>
  <cp:lastModifiedBy>jarvi melendez</cp:lastModifiedBy>
  <cp:revision>14</cp:revision>
  <dcterms:created xsi:type="dcterms:W3CDTF">2020-04-01T10:10:17Z</dcterms:created>
  <dcterms:modified xsi:type="dcterms:W3CDTF">2020-04-01T14:56:37Z</dcterms:modified>
</cp:coreProperties>
</file>