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FD06-D4B8-D484-523C-58DA85233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89750-8AA1-B500-60F3-E4ECDED0C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C9A0-40A3-857A-31F1-D101A49A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E8E9-EBAA-03B7-286E-D28A902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D765-B6A8-179B-2F41-F1C8D833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D231-B6E6-81CA-E3F9-6DAF6CDF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CC5B4-50B8-9E12-3581-446E1ED1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D7F4-BB66-7B56-191C-DA7883ED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54B9-0902-24D2-D85D-7812589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2F2B-ED09-65FC-8769-443DEC1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2665C-A333-D95E-A429-EBF7AC1AF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9684B-D7AB-45AD-724F-D4CB0A42C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8B4A-C23F-263B-B624-306D1075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4916-9F08-61E2-9112-0E82367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BC23-0404-B362-DD7A-F58BB490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31D7-1410-9097-6256-CAB84455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06FA-CFDA-21D4-A746-CFD1CFA7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850B-F129-47ED-5F61-51C89E8C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684C-FB90-CE03-63BA-54B89358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6279-5ECF-2FBD-B73A-06C93552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4F69-FFD4-B35D-3923-372E8198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31EFE-41C1-AA57-2571-002BFB9E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DA37-5858-0C2F-3ABB-844D7737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9054-80E2-7880-8D3B-F7C81B3E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8562-FB13-4593-041A-A6334D2C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CFF-47D6-3989-A61F-E1DF3B8C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8C4A-3DE1-914E-A1EA-15DAEAC04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B2E09-1DCC-F409-69C4-4362A47D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2FA1-1620-A988-EFD7-E35AC9E2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297C-9EAC-1D3B-67DE-04FA8CBA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3003-D8F1-A36B-83B3-F83E67F5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2392-291E-BC14-19ED-41C44E7F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0A51-6DF0-05C2-27A5-04A8226D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11F7-19BB-23AA-3B33-C1297126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C44C-9DB0-857B-F8EF-FA3CC5402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24144-DAC6-3DFE-A77F-95A491575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39453-20C9-D955-412B-CFBC6B49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F445D-C349-E045-9C5F-7486E703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DA738-E11A-B284-BE22-A9210E8C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F9CD-E1E1-8C34-4F43-90D3FFA3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D47E5-256E-D8E6-F4B8-CF390E47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1F7F-EA19-D18E-54F0-7A24F1E3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F8E77-F3A8-69AE-C0B4-C7CEDE45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AA9DA-DBB3-C08B-94D2-498CFC3D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EB82D-E0CF-505A-EFD5-42317C76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20CA5-ABEF-D513-E9FC-D45FE320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ADA9-E5A1-99E5-339A-58BD005F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AE55-2FA0-BF75-454F-FBF08FAA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E064-510D-F7C9-553F-29C5C237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8A38-4D40-F550-F55A-17CC098C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52C7-AD2B-EC53-E8B5-13EAA2E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63184-2C34-B641-C304-BA868711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6C29-A4CC-ADD8-336F-3E9292A6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B1FB8-A2E7-EB91-A3B3-D712D9CB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9F30C-3C96-63E6-32A3-63AB37AA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579C2-454F-6839-9EC6-DDFA6605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E288-6E2F-640C-B41F-428291D1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916B-36E5-ED42-CAFE-F84355E9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4343F-CC13-E036-F2A4-FCDF1F54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5B58-FFA8-2EAA-4094-2DB8F8EA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3216-3CA9-9BCB-EA6F-C041E1B09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2F0D-EAA4-924B-9EA3-C54A8BF863F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9328-C9BC-8E6D-C3DB-58142B36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6BAE-A1CD-5D21-7FDA-0F627D677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ED2B-4668-32C0-A613-E1C561704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4180D-3494-F89C-29ED-C1F78EC80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wajahat khan</dc:creator>
  <cp:lastModifiedBy>wajahat khan</cp:lastModifiedBy>
  <cp:revision>1</cp:revision>
  <dcterms:created xsi:type="dcterms:W3CDTF">2023-10-19T08:50:57Z</dcterms:created>
  <dcterms:modified xsi:type="dcterms:W3CDTF">2023-10-19T08:52:24Z</dcterms:modified>
</cp:coreProperties>
</file>