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0" i="0">
                <a:solidFill>
                  <a:srgbClr val="49494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0" i="0">
                <a:solidFill>
                  <a:srgbClr val="49494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0" i="0">
                <a:solidFill>
                  <a:srgbClr val="49494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4241" y="669214"/>
            <a:ext cx="3295516" cy="336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0" i="0">
                <a:solidFill>
                  <a:srgbClr val="49494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935" y="1609308"/>
            <a:ext cx="7432129" cy="215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8337" y="0"/>
            <a:ext cx="3457575" cy="1475105"/>
            <a:chOff x="5688337" y="0"/>
            <a:chExt cx="3457575" cy="1475105"/>
          </a:xfrm>
        </p:grpSpPr>
        <p:sp>
          <p:nvSpPr>
            <p:cNvPr id="3" name="object 3"/>
            <p:cNvSpPr/>
            <p:nvPr/>
          </p:nvSpPr>
          <p:spPr>
            <a:xfrm>
              <a:off x="5827049" y="0"/>
              <a:ext cx="3314065" cy="1201420"/>
            </a:xfrm>
            <a:custGeom>
              <a:avLst/>
              <a:gdLst/>
              <a:ahLst/>
              <a:cxnLst/>
              <a:rect l="l" t="t" r="r" b="b"/>
              <a:pathLst>
                <a:path w="3314065" h="1201420">
                  <a:moveTo>
                    <a:pt x="1672499" y="451300"/>
                  </a:moveTo>
                  <a:lnTo>
                    <a:pt x="0" y="577300"/>
                  </a:lnTo>
                </a:path>
                <a:path w="3314065" h="1201420">
                  <a:moveTo>
                    <a:pt x="2515374" y="1201250"/>
                  </a:moveTo>
                  <a:lnTo>
                    <a:pt x="1685874" y="457850"/>
                  </a:lnTo>
                </a:path>
                <a:path w="3314065" h="1201420">
                  <a:moveTo>
                    <a:pt x="3313983" y="0"/>
                  </a:moveTo>
                  <a:lnTo>
                    <a:pt x="2521924" y="1181375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68749" y="892875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4299" y="887875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30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1199" y="965325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6749" y="960299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5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9774" y="1043899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324" y="1039449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58074" y="3213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53074" y="316275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5474" y="378699"/>
              <a:ext cx="167724" cy="1677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90579" y="425807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288324"/>
                  </a:moveTo>
                  <a:lnTo>
                    <a:pt x="98678" y="280972"/>
                  </a:lnTo>
                  <a:lnTo>
                    <a:pt x="59065" y="260495"/>
                  </a:lnTo>
                  <a:lnTo>
                    <a:pt x="27832" y="229264"/>
                  </a:lnTo>
                  <a:lnTo>
                    <a:pt x="7353" y="189650"/>
                  </a:lnTo>
                  <a:lnTo>
                    <a:pt x="0" y="144023"/>
                  </a:lnTo>
                  <a:lnTo>
                    <a:pt x="7353" y="98536"/>
                  </a:lnTo>
                  <a:lnTo>
                    <a:pt x="27832" y="59005"/>
                  </a:lnTo>
                  <a:lnTo>
                    <a:pt x="59065" y="27814"/>
                  </a:lnTo>
                  <a:lnTo>
                    <a:pt x="98678" y="7351"/>
                  </a:lnTo>
                  <a:lnTo>
                    <a:pt x="144300" y="0"/>
                  </a:lnTo>
                  <a:lnTo>
                    <a:pt x="189927" y="7351"/>
                  </a:lnTo>
                  <a:lnTo>
                    <a:pt x="229541" y="27814"/>
                  </a:lnTo>
                  <a:lnTo>
                    <a:pt x="260772" y="59005"/>
                  </a:lnTo>
                  <a:lnTo>
                    <a:pt x="281248" y="98536"/>
                  </a:lnTo>
                  <a:lnTo>
                    <a:pt x="288601" y="144023"/>
                  </a:lnTo>
                  <a:lnTo>
                    <a:pt x="281248" y="189650"/>
                  </a:lnTo>
                  <a:lnTo>
                    <a:pt x="260772" y="229264"/>
                  </a:lnTo>
                  <a:lnTo>
                    <a:pt x="229541" y="260495"/>
                  </a:lnTo>
                  <a:lnTo>
                    <a:pt x="189927" y="280972"/>
                  </a:lnTo>
                  <a:lnTo>
                    <a:pt x="144300" y="28832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8337" y="423287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70">
                  <a:moveTo>
                    <a:pt x="146542" y="293375"/>
                  </a:moveTo>
                  <a:lnTo>
                    <a:pt x="100257" y="285893"/>
                  </a:lnTo>
                  <a:lnTo>
                    <a:pt x="60033" y="265057"/>
                  </a:lnTo>
                  <a:lnTo>
                    <a:pt x="28299" y="233279"/>
                  </a:lnTo>
                  <a:lnTo>
                    <a:pt x="7479" y="192970"/>
                  </a:lnTo>
                  <a:lnTo>
                    <a:pt x="0" y="146542"/>
                  </a:lnTo>
                  <a:lnTo>
                    <a:pt x="7479" y="100257"/>
                  </a:lnTo>
                  <a:lnTo>
                    <a:pt x="28299" y="60033"/>
                  </a:lnTo>
                  <a:lnTo>
                    <a:pt x="60033" y="28299"/>
                  </a:lnTo>
                  <a:lnTo>
                    <a:pt x="100257" y="7479"/>
                  </a:lnTo>
                  <a:lnTo>
                    <a:pt x="146542" y="0"/>
                  </a:lnTo>
                  <a:lnTo>
                    <a:pt x="176088" y="4773"/>
                  </a:lnTo>
                  <a:lnTo>
                    <a:pt x="146542" y="4773"/>
                  </a:lnTo>
                  <a:lnTo>
                    <a:pt x="117893" y="7633"/>
                  </a:lnTo>
                  <a:lnTo>
                    <a:pt x="67116" y="28934"/>
                  </a:lnTo>
                  <a:lnTo>
                    <a:pt x="28773" y="67272"/>
                  </a:lnTo>
                  <a:lnTo>
                    <a:pt x="7395" y="118014"/>
                  </a:lnTo>
                  <a:lnTo>
                    <a:pt x="4496" y="146542"/>
                  </a:lnTo>
                  <a:lnTo>
                    <a:pt x="7395" y="175198"/>
                  </a:lnTo>
                  <a:lnTo>
                    <a:pt x="28773" y="225976"/>
                  </a:lnTo>
                  <a:lnTo>
                    <a:pt x="67116" y="264319"/>
                  </a:lnTo>
                  <a:lnTo>
                    <a:pt x="117893" y="285701"/>
                  </a:lnTo>
                  <a:lnTo>
                    <a:pt x="146542" y="288601"/>
                  </a:lnTo>
                  <a:lnTo>
                    <a:pt x="176079" y="288601"/>
                  </a:lnTo>
                  <a:lnTo>
                    <a:pt x="146542" y="293375"/>
                  </a:lnTo>
                  <a:close/>
                </a:path>
                <a:path w="293370" h="293370">
                  <a:moveTo>
                    <a:pt x="176079" y="288601"/>
                  </a:moveTo>
                  <a:lnTo>
                    <a:pt x="146542" y="288601"/>
                  </a:lnTo>
                  <a:lnTo>
                    <a:pt x="175195" y="285701"/>
                  </a:lnTo>
                  <a:lnTo>
                    <a:pt x="201820" y="277404"/>
                  </a:lnTo>
                  <a:lnTo>
                    <a:pt x="246774" y="247050"/>
                  </a:lnTo>
                  <a:lnTo>
                    <a:pt x="277236" y="201850"/>
                  </a:lnTo>
                  <a:lnTo>
                    <a:pt x="288324" y="146542"/>
                  </a:lnTo>
                  <a:lnTo>
                    <a:pt x="285465" y="118014"/>
                  </a:lnTo>
                  <a:lnTo>
                    <a:pt x="264164" y="67272"/>
                  </a:lnTo>
                  <a:lnTo>
                    <a:pt x="225864" y="28934"/>
                  </a:lnTo>
                  <a:lnTo>
                    <a:pt x="175195" y="7633"/>
                  </a:lnTo>
                  <a:lnTo>
                    <a:pt x="146542" y="4773"/>
                  </a:lnTo>
                  <a:lnTo>
                    <a:pt x="176088" y="4773"/>
                  </a:lnTo>
                  <a:lnTo>
                    <a:pt x="233062" y="28299"/>
                  </a:lnTo>
                  <a:lnTo>
                    <a:pt x="264798" y="60033"/>
                  </a:lnTo>
                  <a:lnTo>
                    <a:pt x="285619" y="100257"/>
                  </a:lnTo>
                  <a:lnTo>
                    <a:pt x="293098" y="146542"/>
                  </a:lnTo>
                  <a:lnTo>
                    <a:pt x="285619" y="192970"/>
                  </a:lnTo>
                  <a:lnTo>
                    <a:pt x="264798" y="233279"/>
                  </a:lnTo>
                  <a:lnTo>
                    <a:pt x="233062" y="265057"/>
                  </a:lnTo>
                  <a:lnTo>
                    <a:pt x="192835" y="285893"/>
                  </a:lnTo>
                  <a:lnTo>
                    <a:pt x="176079" y="2886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839" y="459776"/>
              <a:ext cx="220097" cy="220387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5443349" y="2892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7355" y="2892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91362" y="2892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90049" y="1708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4056" y="1708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38063" y="1708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4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8750" y="15817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2756" y="15817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6763" y="15817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4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3210" y="959719"/>
            <a:ext cx="5343525" cy="4184015"/>
            <a:chOff x="303210" y="959719"/>
            <a:chExt cx="5343525" cy="418401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90" y="959719"/>
              <a:ext cx="4827499" cy="41690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21788" y="2733052"/>
              <a:ext cx="2127250" cy="2410460"/>
            </a:xfrm>
            <a:custGeom>
              <a:avLst/>
              <a:gdLst/>
              <a:ahLst/>
              <a:cxnLst/>
              <a:rect l="l" t="t" r="r" b="b"/>
              <a:pathLst>
                <a:path w="2127250" h="2410460">
                  <a:moveTo>
                    <a:pt x="2126818" y="0"/>
                  </a:moveTo>
                  <a:lnTo>
                    <a:pt x="2114651" y="0"/>
                  </a:lnTo>
                  <a:lnTo>
                    <a:pt x="2114651" y="13970"/>
                  </a:lnTo>
                  <a:lnTo>
                    <a:pt x="2114537" y="14097"/>
                  </a:lnTo>
                  <a:lnTo>
                    <a:pt x="2112975" y="14097"/>
                  </a:lnTo>
                  <a:lnTo>
                    <a:pt x="2112975" y="15875"/>
                  </a:lnTo>
                  <a:lnTo>
                    <a:pt x="1946681" y="203200"/>
                  </a:lnTo>
                  <a:lnTo>
                    <a:pt x="1940433" y="203200"/>
                  </a:lnTo>
                  <a:lnTo>
                    <a:pt x="1940433" y="217170"/>
                  </a:lnTo>
                  <a:lnTo>
                    <a:pt x="1940433" y="217576"/>
                  </a:lnTo>
                  <a:lnTo>
                    <a:pt x="1933917" y="217576"/>
                  </a:lnTo>
                  <a:lnTo>
                    <a:pt x="1933917" y="2396490"/>
                  </a:lnTo>
                  <a:lnTo>
                    <a:pt x="13830" y="2396490"/>
                  </a:lnTo>
                  <a:lnTo>
                    <a:pt x="13830" y="217170"/>
                  </a:lnTo>
                  <a:lnTo>
                    <a:pt x="1940433" y="217170"/>
                  </a:lnTo>
                  <a:lnTo>
                    <a:pt x="1940433" y="203200"/>
                  </a:lnTo>
                  <a:lnTo>
                    <a:pt x="13830" y="203200"/>
                  </a:lnTo>
                  <a:lnTo>
                    <a:pt x="13830" y="13970"/>
                  </a:lnTo>
                  <a:lnTo>
                    <a:pt x="2114651" y="13970"/>
                  </a:lnTo>
                  <a:lnTo>
                    <a:pt x="2114651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203200"/>
                  </a:lnTo>
                  <a:lnTo>
                    <a:pt x="0" y="217170"/>
                  </a:lnTo>
                  <a:lnTo>
                    <a:pt x="0" y="2396490"/>
                  </a:lnTo>
                  <a:lnTo>
                    <a:pt x="0" y="2410447"/>
                  </a:lnTo>
                  <a:lnTo>
                    <a:pt x="1947760" y="2410447"/>
                  </a:lnTo>
                  <a:lnTo>
                    <a:pt x="2126818" y="2410447"/>
                  </a:lnTo>
                  <a:lnTo>
                    <a:pt x="2126818" y="2396515"/>
                  </a:lnTo>
                  <a:lnTo>
                    <a:pt x="2126818" y="14097"/>
                  </a:lnTo>
                  <a:lnTo>
                    <a:pt x="2120315" y="14097"/>
                  </a:lnTo>
                  <a:lnTo>
                    <a:pt x="2120315" y="13970"/>
                  </a:lnTo>
                  <a:lnTo>
                    <a:pt x="2126818" y="13970"/>
                  </a:lnTo>
                  <a:lnTo>
                    <a:pt x="212681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54189" y="4694919"/>
              <a:ext cx="88265" cy="441325"/>
            </a:xfrm>
            <a:custGeom>
              <a:avLst/>
              <a:gdLst/>
              <a:ahLst/>
              <a:cxnLst/>
              <a:rect l="l" t="t" r="r" b="b"/>
              <a:pathLst>
                <a:path w="88264" h="441325">
                  <a:moveTo>
                    <a:pt x="87919" y="441139"/>
                  </a:moveTo>
                  <a:lnTo>
                    <a:pt x="0" y="441139"/>
                  </a:lnTo>
                  <a:lnTo>
                    <a:pt x="0" y="0"/>
                  </a:lnTo>
                  <a:lnTo>
                    <a:pt x="87919" y="0"/>
                  </a:lnTo>
                  <a:lnTo>
                    <a:pt x="87919" y="441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7680" y="4388865"/>
              <a:ext cx="473709" cy="755015"/>
            </a:xfrm>
            <a:custGeom>
              <a:avLst/>
              <a:gdLst/>
              <a:ahLst/>
              <a:cxnLst/>
              <a:rect l="l" t="t" r="r" b="b"/>
              <a:pathLst>
                <a:path w="473710" h="755014">
                  <a:moveTo>
                    <a:pt x="473710" y="0"/>
                  </a:moveTo>
                  <a:lnTo>
                    <a:pt x="99644" y="301853"/>
                  </a:lnTo>
                  <a:lnTo>
                    <a:pt x="99301" y="301155"/>
                  </a:lnTo>
                  <a:lnTo>
                    <a:pt x="97663" y="299542"/>
                  </a:lnTo>
                  <a:lnTo>
                    <a:pt x="87083" y="299542"/>
                  </a:lnTo>
                  <a:lnTo>
                    <a:pt x="87083" y="312559"/>
                  </a:lnTo>
                  <a:lnTo>
                    <a:pt x="87083" y="740702"/>
                  </a:lnTo>
                  <a:lnTo>
                    <a:pt x="13843" y="740702"/>
                  </a:lnTo>
                  <a:lnTo>
                    <a:pt x="13843" y="312559"/>
                  </a:lnTo>
                  <a:lnTo>
                    <a:pt x="87083" y="312559"/>
                  </a:lnTo>
                  <a:lnTo>
                    <a:pt x="87083" y="299542"/>
                  </a:lnTo>
                  <a:lnTo>
                    <a:pt x="3263" y="299542"/>
                  </a:lnTo>
                  <a:lnTo>
                    <a:pt x="2438" y="301155"/>
                  </a:lnTo>
                  <a:lnTo>
                    <a:pt x="800" y="302793"/>
                  </a:lnTo>
                  <a:lnTo>
                    <a:pt x="0" y="304419"/>
                  </a:lnTo>
                  <a:lnTo>
                    <a:pt x="0" y="748842"/>
                  </a:lnTo>
                  <a:lnTo>
                    <a:pt x="800" y="751281"/>
                  </a:lnTo>
                  <a:lnTo>
                    <a:pt x="2438" y="752094"/>
                  </a:lnTo>
                  <a:lnTo>
                    <a:pt x="3263" y="753719"/>
                  </a:lnTo>
                  <a:lnTo>
                    <a:pt x="4889" y="754545"/>
                  </a:lnTo>
                  <a:lnTo>
                    <a:pt x="96050" y="754545"/>
                  </a:lnTo>
                  <a:lnTo>
                    <a:pt x="97663" y="753719"/>
                  </a:lnTo>
                  <a:lnTo>
                    <a:pt x="99301" y="752094"/>
                  </a:lnTo>
                  <a:lnTo>
                    <a:pt x="100926" y="748842"/>
                  </a:lnTo>
                  <a:lnTo>
                    <a:pt x="100926" y="747204"/>
                  </a:lnTo>
                  <a:lnTo>
                    <a:pt x="473710" y="747204"/>
                  </a:lnTo>
                  <a:lnTo>
                    <a:pt x="473710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34769" y="4382279"/>
              <a:ext cx="393700" cy="761365"/>
            </a:xfrm>
            <a:custGeom>
              <a:avLst/>
              <a:gdLst/>
              <a:ahLst/>
              <a:cxnLst/>
              <a:rect l="l" t="t" r="r" b="b"/>
              <a:pathLst>
                <a:path w="393700" h="761364">
                  <a:moveTo>
                    <a:pt x="388259" y="761119"/>
                  </a:moveTo>
                  <a:lnTo>
                    <a:pt x="5699" y="761119"/>
                  </a:lnTo>
                  <a:lnTo>
                    <a:pt x="3259" y="760299"/>
                  </a:lnTo>
                  <a:lnTo>
                    <a:pt x="2439" y="758679"/>
                  </a:lnTo>
                  <a:lnTo>
                    <a:pt x="819" y="757859"/>
                  </a:lnTo>
                  <a:lnTo>
                    <a:pt x="0" y="755419"/>
                  </a:lnTo>
                  <a:lnTo>
                    <a:pt x="0" y="310179"/>
                  </a:lnTo>
                  <a:lnTo>
                    <a:pt x="3259" y="306940"/>
                  </a:lnTo>
                  <a:lnTo>
                    <a:pt x="382559" y="1699"/>
                  </a:lnTo>
                  <a:lnTo>
                    <a:pt x="383559" y="699"/>
                  </a:lnTo>
                  <a:lnTo>
                    <a:pt x="385199" y="0"/>
                  </a:lnTo>
                  <a:lnTo>
                    <a:pt x="387899" y="0"/>
                  </a:lnTo>
                  <a:lnTo>
                    <a:pt x="388959" y="259"/>
                  </a:lnTo>
                  <a:lnTo>
                    <a:pt x="389879" y="899"/>
                  </a:lnTo>
                  <a:lnTo>
                    <a:pt x="391519" y="1699"/>
                  </a:lnTo>
                  <a:lnTo>
                    <a:pt x="393139" y="4140"/>
                  </a:lnTo>
                  <a:lnTo>
                    <a:pt x="393139" y="21240"/>
                  </a:lnTo>
                  <a:lnTo>
                    <a:pt x="380119" y="21240"/>
                  </a:lnTo>
                  <a:lnTo>
                    <a:pt x="13839" y="315879"/>
                  </a:lnTo>
                  <a:lnTo>
                    <a:pt x="13839" y="747279"/>
                  </a:lnTo>
                  <a:lnTo>
                    <a:pt x="393139" y="747279"/>
                  </a:lnTo>
                  <a:lnTo>
                    <a:pt x="393139" y="755419"/>
                  </a:lnTo>
                  <a:lnTo>
                    <a:pt x="392319" y="757040"/>
                  </a:lnTo>
                  <a:lnTo>
                    <a:pt x="391519" y="758679"/>
                  </a:lnTo>
                  <a:lnTo>
                    <a:pt x="389879" y="760299"/>
                  </a:lnTo>
                  <a:lnTo>
                    <a:pt x="388259" y="761119"/>
                  </a:lnTo>
                  <a:close/>
                </a:path>
                <a:path w="393700" h="761364">
                  <a:moveTo>
                    <a:pt x="393139" y="747279"/>
                  </a:moveTo>
                  <a:lnTo>
                    <a:pt x="380119" y="747279"/>
                  </a:lnTo>
                  <a:lnTo>
                    <a:pt x="380119" y="21240"/>
                  </a:lnTo>
                  <a:lnTo>
                    <a:pt x="393139" y="21240"/>
                  </a:lnTo>
                  <a:lnTo>
                    <a:pt x="393139" y="74727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4129" y="4694919"/>
              <a:ext cx="88265" cy="441325"/>
            </a:xfrm>
            <a:custGeom>
              <a:avLst/>
              <a:gdLst/>
              <a:ahLst/>
              <a:cxnLst/>
              <a:rect l="l" t="t" r="r" b="b"/>
              <a:pathLst>
                <a:path w="88265" h="441325">
                  <a:moveTo>
                    <a:pt x="87899" y="441139"/>
                  </a:moveTo>
                  <a:lnTo>
                    <a:pt x="0" y="441139"/>
                  </a:lnTo>
                  <a:lnTo>
                    <a:pt x="0" y="0"/>
                  </a:lnTo>
                  <a:lnTo>
                    <a:pt x="87899" y="0"/>
                  </a:lnTo>
                  <a:lnTo>
                    <a:pt x="87899" y="441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7607" y="4382287"/>
              <a:ext cx="480695" cy="761365"/>
            </a:xfrm>
            <a:custGeom>
              <a:avLst/>
              <a:gdLst/>
              <a:ahLst/>
              <a:cxnLst/>
              <a:rect l="l" t="t" r="r" b="b"/>
              <a:pathLst>
                <a:path w="480694" h="761364">
                  <a:moveTo>
                    <a:pt x="480212" y="4140"/>
                  </a:moveTo>
                  <a:lnTo>
                    <a:pt x="478599" y="1701"/>
                  </a:lnTo>
                  <a:lnTo>
                    <a:pt x="476161" y="901"/>
                  </a:lnTo>
                  <a:lnTo>
                    <a:pt x="475221" y="254"/>
                  </a:lnTo>
                  <a:lnTo>
                    <a:pt x="474294" y="0"/>
                  </a:lnTo>
                  <a:lnTo>
                    <a:pt x="471855" y="0"/>
                  </a:lnTo>
                  <a:lnTo>
                    <a:pt x="470331" y="698"/>
                  </a:lnTo>
                  <a:lnTo>
                    <a:pt x="468833" y="1701"/>
                  </a:lnTo>
                  <a:lnTo>
                    <a:pt x="90538" y="306120"/>
                  </a:lnTo>
                  <a:lnTo>
                    <a:pt x="87096" y="306120"/>
                  </a:lnTo>
                  <a:lnTo>
                    <a:pt x="87096" y="319138"/>
                  </a:lnTo>
                  <a:lnTo>
                    <a:pt x="87096" y="747280"/>
                  </a:lnTo>
                  <a:lnTo>
                    <a:pt x="13830" y="747280"/>
                  </a:lnTo>
                  <a:lnTo>
                    <a:pt x="13830" y="319138"/>
                  </a:lnTo>
                  <a:lnTo>
                    <a:pt x="87096" y="319138"/>
                  </a:lnTo>
                  <a:lnTo>
                    <a:pt x="87096" y="306120"/>
                  </a:lnTo>
                  <a:lnTo>
                    <a:pt x="3251" y="306120"/>
                  </a:lnTo>
                  <a:lnTo>
                    <a:pt x="1638" y="307733"/>
                  </a:lnTo>
                  <a:lnTo>
                    <a:pt x="0" y="310997"/>
                  </a:lnTo>
                  <a:lnTo>
                    <a:pt x="0" y="755421"/>
                  </a:lnTo>
                  <a:lnTo>
                    <a:pt x="812" y="757859"/>
                  </a:lnTo>
                  <a:lnTo>
                    <a:pt x="3251" y="760298"/>
                  </a:lnTo>
                  <a:lnTo>
                    <a:pt x="4876" y="761123"/>
                  </a:lnTo>
                  <a:lnTo>
                    <a:pt x="91973" y="761123"/>
                  </a:lnTo>
                  <a:lnTo>
                    <a:pt x="96037" y="761123"/>
                  </a:lnTo>
                  <a:lnTo>
                    <a:pt x="475335" y="761123"/>
                  </a:lnTo>
                  <a:lnTo>
                    <a:pt x="476973" y="760298"/>
                  </a:lnTo>
                  <a:lnTo>
                    <a:pt x="478599" y="758672"/>
                  </a:lnTo>
                  <a:lnTo>
                    <a:pt x="480212" y="755421"/>
                  </a:lnTo>
                  <a:lnTo>
                    <a:pt x="480212" y="747280"/>
                  </a:lnTo>
                  <a:lnTo>
                    <a:pt x="480212" y="21234"/>
                  </a:lnTo>
                  <a:lnTo>
                    <a:pt x="480212" y="414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6330" y="4318858"/>
              <a:ext cx="4054475" cy="454659"/>
            </a:xfrm>
            <a:custGeom>
              <a:avLst/>
              <a:gdLst/>
              <a:ahLst/>
              <a:cxnLst/>
              <a:rect l="l" t="t" r="r" b="b"/>
              <a:pathLst>
                <a:path w="4054475" h="454660">
                  <a:moveTo>
                    <a:pt x="3500779" y="454179"/>
                  </a:moveTo>
                  <a:lnTo>
                    <a:pt x="1639" y="454179"/>
                  </a:lnTo>
                  <a:lnTo>
                    <a:pt x="0" y="425699"/>
                  </a:lnTo>
                  <a:lnTo>
                    <a:pt x="4054259" y="0"/>
                  </a:lnTo>
                  <a:lnTo>
                    <a:pt x="4054259" y="28499"/>
                  </a:lnTo>
                  <a:lnTo>
                    <a:pt x="3500779" y="454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9830" y="4312038"/>
              <a:ext cx="4067810" cy="467995"/>
            </a:xfrm>
            <a:custGeom>
              <a:avLst/>
              <a:gdLst/>
              <a:ahLst/>
              <a:cxnLst/>
              <a:rect l="l" t="t" r="r" b="b"/>
              <a:pathLst>
                <a:path w="4067810" h="467995">
                  <a:moveTo>
                    <a:pt x="3510519" y="467519"/>
                  </a:moveTo>
                  <a:lnTo>
                    <a:pt x="4059" y="467519"/>
                  </a:lnTo>
                  <a:lnTo>
                    <a:pt x="1619" y="465080"/>
                  </a:lnTo>
                  <a:lnTo>
                    <a:pt x="1619" y="460999"/>
                  </a:lnTo>
                  <a:lnTo>
                    <a:pt x="0" y="432519"/>
                  </a:lnTo>
                  <a:lnTo>
                    <a:pt x="0" y="429259"/>
                  </a:lnTo>
                  <a:lnTo>
                    <a:pt x="2439" y="426019"/>
                  </a:lnTo>
                  <a:lnTo>
                    <a:pt x="5699" y="425199"/>
                  </a:lnTo>
                  <a:lnTo>
                    <a:pt x="4059939" y="319"/>
                  </a:lnTo>
                  <a:lnTo>
                    <a:pt x="4060379" y="99"/>
                  </a:lnTo>
                  <a:lnTo>
                    <a:pt x="4060859" y="0"/>
                  </a:lnTo>
                  <a:lnTo>
                    <a:pt x="4062819" y="0"/>
                  </a:lnTo>
                  <a:lnTo>
                    <a:pt x="4064439" y="759"/>
                  </a:lnTo>
                  <a:lnTo>
                    <a:pt x="4065639" y="1939"/>
                  </a:lnTo>
                  <a:lnTo>
                    <a:pt x="4066439" y="2759"/>
                  </a:lnTo>
                  <a:lnTo>
                    <a:pt x="4067259" y="4380"/>
                  </a:lnTo>
                  <a:lnTo>
                    <a:pt x="4067259" y="14159"/>
                  </a:lnTo>
                  <a:lnTo>
                    <a:pt x="4054239" y="14159"/>
                  </a:lnTo>
                  <a:lnTo>
                    <a:pt x="13839" y="438219"/>
                  </a:lnTo>
                  <a:lnTo>
                    <a:pt x="14639" y="454499"/>
                  </a:lnTo>
                  <a:lnTo>
                    <a:pt x="3526190" y="454499"/>
                  </a:lnTo>
                  <a:lnTo>
                    <a:pt x="3511339" y="465899"/>
                  </a:lnTo>
                  <a:lnTo>
                    <a:pt x="3510519" y="467519"/>
                  </a:lnTo>
                  <a:close/>
                </a:path>
                <a:path w="4067810" h="467995">
                  <a:moveTo>
                    <a:pt x="3526190" y="454499"/>
                  </a:moveTo>
                  <a:lnTo>
                    <a:pt x="3504259" y="454499"/>
                  </a:lnTo>
                  <a:lnTo>
                    <a:pt x="4054239" y="32059"/>
                  </a:lnTo>
                  <a:lnTo>
                    <a:pt x="4054239" y="14159"/>
                  </a:lnTo>
                  <a:lnTo>
                    <a:pt x="4067259" y="14159"/>
                  </a:lnTo>
                  <a:lnTo>
                    <a:pt x="4067259" y="37759"/>
                  </a:lnTo>
                  <a:lnTo>
                    <a:pt x="4066439" y="39380"/>
                  </a:lnTo>
                  <a:lnTo>
                    <a:pt x="4064819" y="41019"/>
                  </a:lnTo>
                  <a:lnTo>
                    <a:pt x="3526190" y="4544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7970" y="4318858"/>
              <a:ext cx="4053204" cy="425450"/>
            </a:xfrm>
            <a:custGeom>
              <a:avLst/>
              <a:gdLst/>
              <a:ahLst/>
              <a:cxnLst/>
              <a:rect l="l" t="t" r="r" b="b"/>
              <a:pathLst>
                <a:path w="4053204" h="425450">
                  <a:moveTo>
                    <a:pt x="3499139" y="424879"/>
                  </a:moveTo>
                  <a:lnTo>
                    <a:pt x="0" y="424879"/>
                  </a:lnTo>
                  <a:lnTo>
                    <a:pt x="883119" y="0"/>
                  </a:lnTo>
                  <a:lnTo>
                    <a:pt x="4052619" y="0"/>
                  </a:lnTo>
                  <a:lnTo>
                    <a:pt x="3499139" y="424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210" y="1461919"/>
              <a:ext cx="4804699" cy="36814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48430" y="5136059"/>
              <a:ext cx="4892040" cy="0"/>
            </a:xfrm>
            <a:custGeom>
              <a:avLst/>
              <a:gdLst/>
              <a:ahLst/>
              <a:cxnLst/>
              <a:rect l="l" t="t" r="r" b="b"/>
              <a:pathLst>
                <a:path w="4892040">
                  <a:moveTo>
                    <a:pt x="48917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110" y="5129559"/>
              <a:ext cx="4906010" cy="13970"/>
            </a:xfrm>
            <a:custGeom>
              <a:avLst/>
              <a:gdLst/>
              <a:ahLst/>
              <a:cxnLst/>
              <a:rect l="l" t="t" r="r" b="b"/>
              <a:pathLst>
                <a:path w="4906010" h="13970">
                  <a:moveTo>
                    <a:pt x="4903179" y="13839"/>
                  </a:moveTo>
                  <a:lnTo>
                    <a:pt x="3259" y="13839"/>
                  </a:lnTo>
                  <a:lnTo>
                    <a:pt x="0" y="10579"/>
                  </a:lnTo>
                  <a:lnTo>
                    <a:pt x="0" y="3260"/>
                  </a:lnTo>
                  <a:lnTo>
                    <a:pt x="3259" y="0"/>
                  </a:lnTo>
                  <a:lnTo>
                    <a:pt x="7319" y="0"/>
                  </a:lnTo>
                  <a:lnTo>
                    <a:pt x="4903179" y="0"/>
                  </a:lnTo>
                  <a:lnTo>
                    <a:pt x="4905619" y="3260"/>
                  </a:lnTo>
                  <a:lnTo>
                    <a:pt x="4905619" y="10579"/>
                  </a:lnTo>
                  <a:lnTo>
                    <a:pt x="4903179" y="13839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41492" y="2146911"/>
            <a:ext cx="279527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9475" algn="ctr">
              <a:lnSpc>
                <a:spcPct val="100000"/>
              </a:lnSpc>
              <a:spcBef>
                <a:spcPts val="100"/>
              </a:spcBef>
            </a:pPr>
            <a:r>
              <a:rPr sz="4000" spc="-430" dirty="0">
                <a:solidFill>
                  <a:srgbClr val="494949"/>
                </a:solidFill>
                <a:latin typeface="Tahoma"/>
                <a:cs typeface="Tahoma"/>
              </a:rPr>
              <a:t>P</a:t>
            </a:r>
            <a:r>
              <a:rPr sz="4000" spc="55" dirty="0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4000" spc="-285" dirty="0">
                <a:solidFill>
                  <a:srgbClr val="494949"/>
                </a:solidFill>
                <a:latin typeface="Tahoma"/>
                <a:cs typeface="Tahoma"/>
              </a:rPr>
              <a:t>ojec</a:t>
            </a:r>
            <a:r>
              <a:rPr lang="en-US" sz="4000" spc="-285" dirty="0">
                <a:solidFill>
                  <a:srgbClr val="494949"/>
                </a:solidFill>
                <a:latin typeface="Tahoma"/>
                <a:cs typeface="Tahoma"/>
              </a:rPr>
              <a:t>t</a:t>
            </a:r>
            <a:r>
              <a:rPr sz="4000" spc="-285" dirty="0">
                <a:solidFill>
                  <a:srgbClr val="494949"/>
                </a:solidFill>
                <a:latin typeface="Tahoma"/>
                <a:cs typeface="Tahoma"/>
              </a:rPr>
              <a:t>:  </a:t>
            </a:r>
            <a:r>
              <a:rPr lang="en-US" sz="4000" spc="-285" dirty="0">
                <a:solidFill>
                  <a:srgbClr val="494949"/>
                </a:solidFill>
                <a:latin typeface="Tahoma"/>
                <a:cs typeface="Tahoma"/>
              </a:rPr>
              <a:t>   </a:t>
            </a:r>
            <a:r>
              <a:rPr sz="4000" spc="-430" dirty="0" err="1">
                <a:solidFill>
                  <a:srgbClr val="494949"/>
                </a:solidFill>
                <a:latin typeface="Tahoma"/>
                <a:cs typeface="Tahoma"/>
              </a:rPr>
              <a:t>P</a:t>
            </a:r>
            <a:r>
              <a:rPr sz="4000" spc="55" dirty="0" err="1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4000" spc="-200" dirty="0" err="1">
                <a:solidFill>
                  <a:srgbClr val="494949"/>
                </a:solidFill>
                <a:latin typeface="Tahoma"/>
                <a:cs typeface="Tahoma"/>
              </a:rPr>
              <a:t>edic</a:t>
            </a:r>
            <a:r>
              <a:rPr sz="4000" spc="-150" dirty="0" err="1">
                <a:solidFill>
                  <a:srgbClr val="494949"/>
                </a:solidFill>
                <a:latin typeface="Tahoma"/>
                <a:cs typeface="Tahoma"/>
              </a:rPr>
              <a:t>t</a:t>
            </a:r>
            <a:r>
              <a:rPr sz="4000" spc="-235" dirty="0" err="1">
                <a:solidFill>
                  <a:srgbClr val="494949"/>
                </a:solidFill>
                <a:latin typeface="Tahoma"/>
                <a:cs typeface="Tahoma"/>
              </a:rPr>
              <a:t>win</a:t>
            </a:r>
            <a:r>
              <a:rPr lang="en-US" sz="4000" spc="-2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endParaRPr sz="4000" dirty="0">
              <a:latin typeface="Tahoma"/>
              <a:cs typeface="Tahoma"/>
            </a:endParaRPr>
          </a:p>
          <a:p>
            <a:pPr marL="1064260">
              <a:lnSpc>
                <a:spcPct val="100000"/>
              </a:lnSpc>
              <a:spcBef>
                <a:spcPts val="880"/>
              </a:spcBef>
            </a:pPr>
            <a:r>
              <a:rPr sz="2300" spc="-175" dirty="0">
                <a:solidFill>
                  <a:srgbClr val="77C6FC"/>
                </a:solidFill>
                <a:latin typeface="Tahoma"/>
                <a:cs typeface="Tahoma"/>
              </a:rPr>
              <a:t>Th</a:t>
            </a:r>
            <a:r>
              <a:rPr sz="2300" spc="-130" dirty="0">
                <a:solidFill>
                  <a:srgbClr val="77C6FC"/>
                </a:solidFill>
                <a:latin typeface="Tahoma"/>
                <a:cs typeface="Tahoma"/>
              </a:rPr>
              <a:t>e</a:t>
            </a:r>
            <a:r>
              <a:rPr sz="2300" spc="-215" dirty="0">
                <a:solidFill>
                  <a:srgbClr val="77C6FC"/>
                </a:solidFill>
                <a:latin typeface="Tahoma"/>
                <a:cs typeface="Tahoma"/>
              </a:rPr>
              <a:t>m</a:t>
            </a:r>
            <a:r>
              <a:rPr sz="2300" spc="-130" dirty="0">
                <a:solidFill>
                  <a:srgbClr val="77C6FC"/>
                </a:solidFill>
                <a:latin typeface="Tahoma"/>
                <a:cs typeface="Tahoma"/>
              </a:rPr>
              <a:t>e:</a:t>
            </a:r>
            <a:r>
              <a:rPr sz="2300" spc="-26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2300" spc="-135" dirty="0">
                <a:solidFill>
                  <a:srgbClr val="77C6FC"/>
                </a:solidFill>
                <a:latin typeface="Tahoma"/>
                <a:cs typeface="Tahoma"/>
              </a:rPr>
              <a:t>d</a:t>
            </a:r>
            <a:r>
              <a:rPr sz="2300" spc="-140" dirty="0">
                <a:solidFill>
                  <a:srgbClr val="77C6FC"/>
                </a:solidFill>
                <a:latin typeface="Tahoma"/>
                <a:cs typeface="Tahoma"/>
              </a:rPr>
              <a:t>o</a:t>
            </a:r>
            <a:r>
              <a:rPr sz="2300" spc="-80" dirty="0">
                <a:solidFill>
                  <a:srgbClr val="77C6FC"/>
                </a:solidFill>
                <a:latin typeface="Tahoma"/>
                <a:cs typeface="Tahoma"/>
              </a:rPr>
              <a:t>ta</a:t>
            </a:r>
            <a:r>
              <a:rPr sz="2300" spc="-26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2300" spc="-155" dirty="0">
                <a:solidFill>
                  <a:srgbClr val="77C6FC"/>
                </a:solidFill>
                <a:latin typeface="Tahoma"/>
                <a:cs typeface="Tahoma"/>
              </a:rPr>
              <a:t>2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3224312"/>
            <a:ext cx="597535" cy="1777364"/>
            <a:chOff x="-4762" y="3224312"/>
            <a:chExt cx="597535" cy="1777364"/>
          </a:xfrm>
        </p:grpSpPr>
        <p:sp>
          <p:nvSpPr>
            <p:cNvPr id="3" name="object 3"/>
            <p:cNvSpPr/>
            <p:nvPr/>
          </p:nvSpPr>
          <p:spPr>
            <a:xfrm>
              <a:off x="0" y="3359375"/>
              <a:ext cx="455295" cy="1637664"/>
            </a:xfrm>
            <a:custGeom>
              <a:avLst/>
              <a:gdLst/>
              <a:ahLst/>
              <a:cxnLst/>
              <a:rect l="l" t="t" r="r" b="b"/>
              <a:pathLst>
                <a:path w="455295" h="1637664">
                  <a:moveTo>
                    <a:pt x="454799" y="957299"/>
                  </a:moveTo>
                  <a:lnTo>
                    <a:pt x="302999" y="0"/>
                  </a:lnTo>
                </a:path>
                <a:path w="455295" h="1637664">
                  <a:moveTo>
                    <a:pt x="0" y="1637074"/>
                  </a:moveTo>
                  <a:lnTo>
                    <a:pt x="446699" y="973174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213" y="41728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46"/>
                  </a:lnTo>
                  <a:lnTo>
                    <a:pt x="57763" y="255328"/>
                  </a:lnTo>
                  <a:lnTo>
                    <a:pt x="27187" y="224744"/>
                  </a:lnTo>
                  <a:lnTo>
                    <a:pt x="7175" y="185868"/>
                  </a:lnTo>
                  <a:lnTo>
                    <a:pt x="0" y="140974"/>
                  </a:lnTo>
                  <a:lnTo>
                    <a:pt x="7175" y="96361"/>
                  </a:lnTo>
                  <a:lnTo>
                    <a:pt x="27187" y="57655"/>
                  </a:lnTo>
                  <a:lnTo>
                    <a:pt x="57763" y="27159"/>
                  </a:lnTo>
                  <a:lnTo>
                    <a:pt x="96633" y="7173"/>
                  </a:lnTo>
                  <a:lnTo>
                    <a:pt x="141524" y="0"/>
                  </a:lnTo>
                  <a:lnTo>
                    <a:pt x="186150" y="7173"/>
                  </a:lnTo>
                  <a:lnTo>
                    <a:pt x="224863" y="27159"/>
                  </a:lnTo>
                  <a:lnTo>
                    <a:pt x="255364" y="57655"/>
                  </a:lnTo>
                  <a:lnTo>
                    <a:pt x="275351" y="96361"/>
                  </a:lnTo>
                  <a:lnTo>
                    <a:pt x="282524" y="140974"/>
                  </a:lnTo>
                  <a:lnTo>
                    <a:pt x="275351" y="185868"/>
                  </a:lnTo>
                  <a:lnTo>
                    <a:pt x="255364" y="224744"/>
                  </a:lnTo>
                  <a:lnTo>
                    <a:pt x="224863" y="255328"/>
                  </a:lnTo>
                  <a:lnTo>
                    <a:pt x="186150" y="275346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737" y="41677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788" y="285087"/>
                  </a:lnTo>
                  <a:lnTo>
                    <a:pt x="59702" y="264250"/>
                  </a:lnTo>
                  <a:lnTo>
                    <a:pt x="28121" y="232499"/>
                  </a:lnTo>
                  <a:lnTo>
                    <a:pt x="7427" y="192270"/>
                  </a:lnTo>
                  <a:lnTo>
                    <a:pt x="0" y="145999"/>
                  </a:lnTo>
                  <a:lnTo>
                    <a:pt x="7427" y="99999"/>
                  </a:lnTo>
                  <a:lnTo>
                    <a:pt x="28121" y="59939"/>
                  </a:lnTo>
                  <a:lnTo>
                    <a:pt x="59702" y="28279"/>
                  </a:lnTo>
                  <a:lnTo>
                    <a:pt x="99788" y="7479"/>
                  </a:lnTo>
                  <a:lnTo>
                    <a:pt x="145999" y="0"/>
                  </a:lnTo>
                  <a:lnTo>
                    <a:pt x="191999" y="7479"/>
                  </a:lnTo>
                  <a:lnTo>
                    <a:pt x="195842" y="9474"/>
                  </a:lnTo>
                  <a:lnTo>
                    <a:pt x="145999" y="9474"/>
                  </a:lnTo>
                  <a:lnTo>
                    <a:pt x="118399" y="12218"/>
                  </a:lnTo>
                  <a:lnTo>
                    <a:pt x="69450" y="32751"/>
                  </a:lnTo>
                  <a:lnTo>
                    <a:pt x="32433" y="69760"/>
                  </a:lnTo>
                  <a:lnTo>
                    <a:pt x="11745" y="118639"/>
                  </a:lnTo>
                  <a:lnTo>
                    <a:pt x="8924" y="145999"/>
                  </a:lnTo>
                  <a:lnTo>
                    <a:pt x="11745" y="173692"/>
                  </a:lnTo>
                  <a:lnTo>
                    <a:pt x="32433" y="222805"/>
                  </a:lnTo>
                  <a:lnTo>
                    <a:pt x="69450" y="259580"/>
                  </a:lnTo>
                  <a:lnTo>
                    <a:pt x="118399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191999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5822" y="283099"/>
                  </a:moveTo>
                  <a:lnTo>
                    <a:pt x="145999" y="283099"/>
                  </a:lnTo>
                  <a:lnTo>
                    <a:pt x="173374" y="280275"/>
                  </a:lnTo>
                  <a:lnTo>
                    <a:pt x="199021" y="272224"/>
                  </a:lnTo>
                  <a:lnTo>
                    <a:pt x="242424" y="242974"/>
                  </a:lnTo>
                  <a:lnTo>
                    <a:pt x="271878" y="199503"/>
                  </a:lnTo>
                  <a:lnTo>
                    <a:pt x="282524" y="145999"/>
                  </a:lnTo>
                  <a:lnTo>
                    <a:pt x="279785" y="118639"/>
                  </a:lnTo>
                  <a:lnTo>
                    <a:pt x="259269" y="69760"/>
                  </a:lnTo>
                  <a:lnTo>
                    <a:pt x="222264" y="32751"/>
                  </a:lnTo>
                  <a:lnTo>
                    <a:pt x="173374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232059" y="28279"/>
                  </a:lnTo>
                  <a:lnTo>
                    <a:pt x="263719" y="59939"/>
                  </a:lnTo>
                  <a:lnTo>
                    <a:pt x="284519" y="99999"/>
                  </a:lnTo>
                  <a:lnTo>
                    <a:pt x="291999" y="145999"/>
                  </a:lnTo>
                  <a:lnTo>
                    <a:pt x="284519" y="192270"/>
                  </a:lnTo>
                  <a:lnTo>
                    <a:pt x="263719" y="232499"/>
                  </a:lnTo>
                  <a:lnTo>
                    <a:pt x="232059" y="264250"/>
                  </a:lnTo>
                  <a:lnTo>
                    <a:pt x="19582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12" y="4230225"/>
              <a:ext cx="167724" cy="167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043" y="3226832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288324"/>
                  </a:moveTo>
                  <a:lnTo>
                    <a:pt x="98673" y="280971"/>
                  </a:lnTo>
                  <a:lnTo>
                    <a:pt x="59059" y="260495"/>
                  </a:lnTo>
                  <a:lnTo>
                    <a:pt x="27829" y="229264"/>
                  </a:lnTo>
                  <a:lnTo>
                    <a:pt x="7352" y="189650"/>
                  </a:lnTo>
                  <a:lnTo>
                    <a:pt x="0" y="144023"/>
                  </a:lnTo>
                  <a:lnTo>
                    <a:pt x="7352" y="98536"/>
                  </a:lnTo>
                  <a:lnTo>
                    <a:pt x="27829" y="59005"/>
                  </a:lnTo>
                  <a:lnTo>
                    <a:pt x="59059" y="27815"/>
                  </a:lnTo>
                  <a:lnTo>
                    <a:pt x="98673" y="7351"/>
                  </a:lnTo>
                  <a:lnTo>
                    <a:pt x="144300" y="0"/>
                  </a:lnTo>
                  <a:lnTo>
                    <a:pt x="189922" y="7351"/>
                  </a:lnTo>
                  <a:lnTo>
                    <a:pt x="229536" y="27815"/>
                  </a:lnTo>
                  <a:lnTo>
                    <a:pt x="260768" y="59005"/>
                  </a:lnTo>
                  <a:lnTo>
                    <a:pt x="281247" y="98536"/>
                  </a:lnTo>
                  <a:lnTo>
                    <a:pt x="288601" y="144023"/>
                  </a:lnTo>
                  <a:lnTo>
                    <a:pt x="281247" y="189650"/>
                  </a:lnTo>
                  <a:lnTo>
                    <a:pt x="260768" y="229264"/>
                  </a:lnTo>
                  <a:lnTo>
                    <a:pt x="229536" y="260495"/>
                  </a:lnTo>
                  <a:lnTo>
                    <a:pt x="189922" y="280971"/>
                  </a:lnTo>
                  <a:lnTo>
                    <a:pt x="144300" y="28832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89" y="3224312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70">
                  <a:moveTo>
                    <a:pt x="146555" y="293375"/>
                  </a:moveTo>
                  <a:lnTo>
                    <a:pt x="100263" y="285894"/>
                  </a:lnTo>
                  <a:lnTo>
                    <a:pt x="60036" y="265057"/>
                  </a:lnTo>
                  <a:lnTo>
                    <a:pt x="28299" y="233279"/>
                  </a:lnTo>
                  <a:lnTo>
                    <a:pt x="7479" y="192970"/>
                  </a:lnTo>
                  <a:lnTo>
                    <a:pt x="0" y="146542"/>
                  </a:lnTo>
                  <a:lnTo>
                    <a:pt x="7479" y="100257"/>
                  </a:lnTo>
                  <a:lnTo>
                    <a:pt x="28299" y="60033"/>
                  </a:lnTo>
                  <a:lnTo>
                    <a:pt x="60036" y="28299"/>
                  </a:lnTo>
                  <a:lnTo>
                    <a:pt x="100263" y="7479"/>
                  </a:lnTo>
                  <a:lnTo>
                    <a:pt x="146555" y="0"/>
                  </a:lnTo>
                  <a:lnTo>
                    <a:pt x="176097" y="4773"/>
                  </a:lnTo>
                  <a:lnTo>
                    <a:pt x="146555" y="4773"/>
                  </a:lnTo>
                  <a:lnTo>
                    <a:pt x="117902" y="7633"/>
                  </a:lnTo>
                  <a:lnTo>
                    <a:pt x="67233" y="28934"/>
                  </a:lnTo>
                  <a:lnTo>
                    <a:pt x="28934" y="67272"/>
                  </a:lnTo>
                  <a:lnTo>
                    <a:pt x="7633" y="118014"/>
                  </a:lnTo>
                  <a:lnTo>
                    <a:pt x="4773" y="146542"/>
                  </a:lnTo>
                  <a:lnTo>
                    <a:pt x="7633" y="175198"/>
                  </a:lnTo>
                  <a:lnTo>
                    <a:pt x="28934" y="225976"/>
                  </a:lnTo>
                  <a:lnTo>
                    <a:pt x="67233" y="264319"/>
                  </a:lnTo>
                  <a:lnTo>
                    <a:pt x="117902" y="285701"/>
                  </a:lnTo>
                  <a:lnTo>
                    <a:pt x="146555" y="288601"/>
                  </a:lnTo>
                  <a:lnTo>
                    <a:pt x="176088" y="288601"/>
                  </a:lnTo>
                  <a:lnTo>
                    <a:pt x="146555" y="293375"/>
                  </a:lnTo>
                  <a:close/>
                </a:path>
                <a:path w="293370" h="293370">
                  <a:moveTo>
                    <a:pt x="176088" y="288601"/>
                  </a:moveTo>
                  <a:lnTo>
                    <a:pt x="146555" y="288601"/>
                  </a:lnTo>
                  <a:lnTo>
                    <a:pt x="175205" y="285701"/>
                  </a:lnTo>
                  <a:lnTo>
                    <a:pt x="201857" y="277405"/>
                  </a:lnTo>
                  <a:lnTo>
                    <a:pt x="247051" y="247051"/>
                  </a:lnTo>
                  <a:lnTo>
                    <a:pt x="277409" y="201850"/>
                  </a:lnTo>
                  <a:lnTo>
                    <a:pt x="288601" y="146542"/>
                  </a:lnTo>
                  <a:lnTo>
                    <a:pt x="285703" y="118014"/>
                  </a:lnTo>
                  <a:lnTo>
                    <a:pt x="264324" y="67272"/>
                  </a:lnTo>
                  <a:lnTo>
                    <a:pt x="225981" y="28934"/>
                  </a:lnTo>
                  <a:lnTo>
                    <a:pt x="175205" y="7633"/>
                  </a:lnTo>
                  <a:lnTo>
                    <a:pt x="146555" y="4773"/>
                  </a:lnTo>
                  <a:lnTo>
                    <a:pt x="176097" y="4773"/>
                  </a:lnTo>
                  <a:lnTo>
                    <a:pt x="233064" y="28299"/>
                  </a:lnTo>
                  <a:lnTo>
                    <a:pt x="264799" y="60033"/>
                  </a:lnTo>
                  <a:lnTo>
                    <a:pt x="285619" y="100257"/>
                  </a:lnTo>
                  <a:lnTo>
                    <a:pt x="293098" y="146542"/>
                  </a:lnTo>
                  <a:lnTo>
                    <a:pt x="285619" y="192970"/>
                  </a:lnTo>
                  <a:lnTo>
                    <a:pt x="264799" y="233279"/>
                  </a:lnTo>
                  <a:lnTo>
                    <a:pt x="233064" y="265057"/>
                  </a:lnTo>
                  <a:lnTo>
                    <a:pt x="192841" y="285894"/>
                  </a:lnTo>
                  <a:lnTo>
                    <a:pt x="176088" y="2886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287" y="3260801"/>
              <a:ext cx="220097" cy="22038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33900" y="0"/>
            <a:ext cx="2110105" cy="1156970"/>
            <a:chOff x="7033900" y="0"/>
            <a:chExt cx="2110105" cy="1156970"/>
          </a:xfrm>
        </p:grpSpPr>
        <p:sp>
          <p:nvSpPr>
            <p:cNvPr id="11" name="object 11"/>
            <p:cNvSpPr/>
            <p:nvPr/>
          </p:nvSpPr>
          <p:spPr>
            <a:xfrm>
              <a:off x="7196975" y="0"/>
              <a:ext cx="1942464" cy="838200"/>
            </a:xfrm>
            <a:custGeom>
              <a:avLst/>
              <a:gdLst/>
              <a:ahLst/>
              <a:cxnLst/>
              <a:rect l="l" t="t" r="r" b="b"/>
              <a:pathLst>
                <a:path w="1942465" h="838200">
                  <a:moveTo>
                    <a:pt x="1157099" y="837800"/>
                  </a:moveTo>
                  <a:lnTo>
                    <a:pt x="0" y="295100"/>
                  </a:lnTo>
                </a:path>
                <a:path w="1942465" h="838200">
                  <a:moveTo>
                    <a:pt x="1942231" y="0"/>
                  </a:moveTo>
                  <a:lnTo>
                    <a:pt x="1157099" y="829775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750" y="53194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4300" y="52695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30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1200" y="60439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36750" y="59937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5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9775" y="68297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5325" y="678525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8900" y="1759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33900" y="170874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6300" y="233300"/>
              <a:ext cx="167724" cy="1677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7950" y="229675"/>
              <a:ext cx="174999" cy="1749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16342" y="170878"/>
              <a:ext cx="749300" cy="981075"/>
            </a:xfrm>
            <a:custGeom>
              <a:avLst/>
              <a:gdLst/>
              <a:ahLst/>
              <a:cxnLst/>
              <a:rect l="l" t="t" r="r" b="b"/>
              <a:pathLst>
                <a:path w="749300" h="981075">
                  <a:moveTo>
                    <a:pt x="27000" y="963650"/>
                  </a:moveTo>
                  <a:lnTo>
                    <a:pt x="25577" y="960208"/>
                  </a:lnTo>
                  <a:lnTo>
                    <a:pt x="20510" y="955154"/>
                  </a:lnTo>
                  <a:lnTo>
                    <a:pt x="17081" y="953731"/>
                  </a:lnTo>
                  <a:lnTo>
                    <a:pt x="6045" y="953731"/>
                  </a:lnTo>
                  <a:lnTo>
                    <a:pt x="0" y="959777"/>
                  </a:lnTo>
                  <a:lnTo>
                    <a:pt x="0" y="967232"/>
                  </a:lnTo>
                  <a:lnTo>
                    <a:pt x="0" y="974686"/>
                  </a:lnTo>
                  <a:lnTo>
                    <a:pt x="6045" y="980732"/>
                  </a:lnTo>
                  <a:lnTo>
                    <a:pt x="20955" y="980732"/>
                  </a:lnTo>
                  <a:lnTo>
                    <a:pt x="27000" y="974686"/>
                  </a:lnTo>
                  <a:lnTo>
                    <a:pt x="27000" y="963650"/>
                  </a:lnTo>
                  <a:close/>
                </a:path>
                <a:path w="749300" h="981075">
                  <a:moveTo>
                    <a:pt x="101003" y="963650"/>
                  </a:moveTo>
                  <a:lnTo>
                    <a:pt x="99580" y="960208"/>
                  </a:lnTo>
                  <a:lnTo>
                    <a:pt x="94526" y="955154"/>
                  </a:lnTo>
                  <a:lnTo>
                    <a:pt x="91084" y="953731"/>
                  </a:lnTo>
                  <a:lnTo>
                    <a:pt x="80048" y="953731"/>
                  </a:lnTo>
                  <a:lnTo>
                    <a:pt x="74002" y="959777"/>
                  </a:lnTo>
                  <a:lnTo>
                    <a:pt x="74002" y="967232"/>
                  </a:lnTo>
                  <a:lnTo>
                    <a:pt x="74002" y="974686"/>
                  </a:lnTo>
                  <a:lnTo>
                    <a:pt x="80048" y="980732"/>
                  </a:lnTo>
                  <a:lnTo>
                    <a:pt x="94957" y="980732"/>
                  </a:lnTo>
                  <a:lnTo>
                    <a:pt x="101003" y="974686"/>
                  </a:lnTo>
                  <a:lnTo>
                    <a:pt x="101003" y="963650"/>
                  </a:lnTo>
                  <a:close/>
                </a:path>
                <a:path w="749300" h="981075">
                  <a:moveTo>
                    <a:pt x="175018" y="963650"/>
                  </a:moveTo>
                  <a:lnTo>
                    <a:pt x="173596" y="960208"/>
                  </a:lnTo>
                  <a:lnTo>
                    <a:pt x="171056" y="957681"/>
                  </a:lnTo>
                  <a:lnTo>
                    <a:pt x="168529" y="955154"/>
                  </a:lnTo>
                  <a:lnTo>
                    <a:pt x="165100" y="953731"/>
                  </a:lnTo>
                  <a:lnTo>
                    <a:pt x="154063" y="953731"/>
                  </a:lnTo>
                  <a:lnTo>
                    <a:pt x="148018" y="959777"/>
                  </a:lnTo>
                  <a:lnTo>
                    <a:pt x="148018" y="967232"/>
                  </a:lnTo>
                  <a:lnTo>
                    <a:pt x="148018" y="974686"/>
                  </a:lnTo>
                  <a:lnTo>
                    <a:pt x="154063" y="980732"/>
                  </a:lnTo>
                  <a:lnTo>
                    <a:pt x="168973" y="980732"/>
                  </a:lnTo>
                  <a:lnTo>
                    <a:pt x="175018" y="974686"/>
                  </a:lnTo>
                  <a:lnTo>
                    <a:pt x="175018" y="963650"/>
                  </a:lnTo>
                  <a:close/>
                </a:path>
                <a:path w="749300" h="981075">
                  <a:moveTo>
                    <a:pt x="600697" y="9918"/>
                  </a:moveTo>
                  <a:lnTo>
                    <a:pt x="599274" y="6489"/>
                  </a:lnTo>
                  <a:lnTo>
                    <a:pt x="594220" y="1422"/>
                  </a:lnTo>
                  <a:lnTo>
                    <a:pt x="590778" y="0"/>
                  </a:lnTo>
                  <a:lnTo>
                    <a:pt x="579742" y="0"/>
                  </a:lnTo>
                  <a:lnTo>
                    <a:pt x="573697" y="6045"/>
                  </a:lnTo>
                  <a:lnTo>
                    <a:pt x="573697" y="13500"/>
                  </a:lnTo>
                  <a:lnTo>
                    <a:pt x="573697" y="20955"/>
                  </a:lnTo>
                  <a:lnTo>
                    <a:pt x="579742" y="27000"/>
                  </a:lnTo>
                  <a:lnTo>
                    <a:pt x="594652" y="27000"/>
                  </a:lnTo>
                  <a:lnTo>
                    <a:pt x="600697" y="20955"/>
                  </a:lnTo>
                  <a:lnTo>
                    <a:pt x="600697" y="9918"/>
                  </a:lnTo>
                  <a:close/>
                </a:path>
                <a:path w="749300" h="981075">
                  <a:moveTo>
                    <a:pt x="674712" y="9918"/>
                  </a:moveTo>
                  <a:lnTo>
                    <a:pt x="673290" y="6489"/>
                  </a:lnTo>
                  <a:lnTo>
                    <a:pt x="668223" y="1422"/>
                  </a:lnTo>
                  <a:lnTo>
                    <a:pt x="664794" y="0"/>
                  </a:lnTo>
                  <a:lnTo>
                    <a:pt x="653757" y="0"/>
                  </a:lnTo>
                  <a:lnTo>
                    <a:pt x="647712" y="6045"/>
                  </a:lnTo>
                  <a:lnTo>
                    <a:pt x="647712" y="13500"/>
                  </a:lnTo>
                  <a:lnTo>
                    <a:pt x="647712" y="20955"/>
                  </a:lnTo>
                  <a:lnTo>
                    <a:pt x="653757" y="27000"/>
                  </a:lnTo>
                  <a:lnTo>
                    <a:pt x="668667" y="27000"/>
                  </a:lnTo>
                  <a:lnTo>
                    <a:pt x="674712" y="20955"/>
                  </a:lnTo>
                  <a:lnTo>
                    <a:pt x="674712" y="9918"/>
                  </a:lnTo>
                  <a:close/>
                </a:path>
                <a:path w="749300" h="981075">
                  <a:moveTo>
                    <a:pt x="748715" y="9918"/>
                  </a:moveTo>
                  <a:lnTo>
                    <a:pt x="747293" y="6489"/>
                  </a:lnTo>
                  <a:lnTo>
                    <a:pt x="744766" y="3962"/>
                  </a:lnTo>
                  <a:lnTo>
                    <a:pt x="742226" y="1422"/>
                  </a:lnTo>
                  <a:lnTo>
                    <a:pt x="738797" y="0"/>
                  </a:lnTo>
                  <a:lnTo>
                    <a:pt x="727760" y="0"/>
                  </a:lnTo>
                  <a:lnTo>
                    <a:pt x="721715" y="6045"/>
                  </a:lnTo>
                  <a:lnTo>
                    <a:pt x="721715" y="13500"/>
                  </a:lnTo>
                  <a:lnTo>
                    <a:pt x="721715" y="20955"/>
                  </a:lnTo>
                  <a:lnTo>
                    <a:pt x="727760" y="27000"/>
                  </a:lnTo>
                  <a:lnTo>
                    <a:pt x="742670" y="27000"/>
                  </a:lnTo>
                  <a:lnTo>
                    <a:pt x="748715" y="20955"/>
                  </a:lnTo>
                  <a:lnTo>
                    <a:pt x="748715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91547" y="627841"/>
            <a:ext cx="19488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60" dirty="0"/>
              <a:t>P</a:t>
            </a:r>
            <a:r>
              <a:rPr sz="4200" spc="45" dirty="0"/>
              <a:t>r</a:t>
            </a:r>
            <a:r>
              <a:rPr sz="4200" spc="-229" dirty="0"/>
              <a:t>oble</a:t>
            </a:r>
            <a:r>
              <a:rPr sz="4200" spc="-425" dirty="0"/>
              <a:t>m</a:t>
            </a:r>
            <a:r>
              <a:rPr sz="4200" spc="-215" dirty="0"/>
              <a:t>s</a:t>
            </a:r>
            <a:endParaRPr sz="4200"/>
          </a:p>
        </p:txBody>
      </p:sp>
      <p:sp>
        <p:nvSpPr>
          <p:cNvPr id="24" name="object 24"/>
          <p:cNvSpPr txBox="1"/>
          <p:nvPr/>
        </p:nvSpPr>
        <p:spPr>
          <a:xfrm>
            <a:off x="855935" y="1609308"/>
            <a:ext cx="7174230" cy="215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Про</a:t>
            </a:r>
            <a:r>
              <a:rPr sz="24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б</a:t>
            </a:r>
            <a:r>
              <a:rPr sz="24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лем</a:t>
            </a:r>
            <a:r>
              <a:rPr sz="24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ы</a:t>
            </a:r>
            <a:r>
              <a:rPr sz="2400" spc="-15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494949"/>
                </a:solidFill>
                <a:latin typeface="Microsoft Sans Serif"/>
                <a:cs typeface="Microsoft Sans Serif"/>
              </a:rPr>
              <a:t>с</a:t>
            </a:r>
            <a:r>
              <a:rPr sz="2400" spc="-30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2400" spc="-155" dirty="0">
                <a:solidFill>
                  <a:srgbClr val="494949"/>
                </a:solidFill>
                <a:latin typeface="Microsoft Sans Serif"/>
                <a:cs typeface="Microsoft Sans Serif"/>
              </a:rPr>
              <a:t>з</a:t>
            </a:r>
            <a:r>
              <a:rPr sz="24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дани</a:t>
            </a:r>
            <a:r>
              <a:rPr sz="24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я</a:t>
            </a:r>
            <a:r>
              <a:rPr sz="2400" spc="-15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494949"/>
                </a:solidFill>
                <a:latin typeface="Microsoft Sans Serif"/>
                <a:cs typeface="Microsoft Sans Serif"/>
              </a:rPr>
              <a:t>мое</a:t>
            </a:r>
            <a:r>
              <a:rPr sz="2400" spc="-75" dirty="0">
                <a:solidFill>
                  <a:srgbClr val="494949"/>
                </a:solidFill>
                <a:latin typeface="Microsoft Sans Serif"/>
                <a:cs typeface="Microsoft Sans Serif"/>
              </a:rPr>
              <a:t>г</a:t>
            </a:r>
            <a:r>
              <a:rPr sz="2400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2400" spc="-15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при</a:t>
            </a:r>
            <a:r>
              <a:rPr sz="2400" spc="20" dirty="0">
                <a:solidFill>
                  <a:srgbClr val="494949"/>
                </a:solidFill>
                <a:latin typeface="Microsoft Sans Serif"/>
                <a:cs typeface="Microsoft Sans Serif"/>
              </a:rPr>
              <a:t>л</a:t>
            </a:r>
            <a:r>
              <a:rPr sz="2400" spc="-30" dirty="0">
                <a:solidFill>
                  <a:srgbClr val="494949"/>
                </a:solidFill>
                <a:latin typeface="Microsoft Sans Serif"/>
                <a:cs typeface="Microsoft Sans Serif"/>
              </a:rPr>
              <a:t>ожени</a:t>
            </a:r>
            <a:r>
              <a:rPr sz="24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я</a:t>
            </a:r>
            <a:r>
              <a:rPr sz="2400" spc="-190" dirty="0">
                <a:solidFill>
                  <a:srgbClr val="494949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401320" marR="481330" indent="-346710">
              <a:lnSpc>
                <a:spcPct val="100000"/>
              </a:lnSpc>
              <a:spcBef>
                <a:spcPts val="1625"/>
              </a:spcBef>
              <a:buClr>
                <a:srgbClr val="30384B"/>
              </a:buClr>
              <a:buFont typeface="Tahoma"/>
              <a:buAutoNum type="arabicPeriod"/>
              <a:tabLst>
                <a:tab pos="401320" algn="l"/>
                <a:tab pos="401955" algn="l"/>
              </a:tabLst>
            </a:pPr>
            <a:r>
              <a:rPr sz="1700" spc="15" dirty="0">
                <a:solidFill>
                  <a:srgbClr val="494949"/>
                </a:solidFill>
                <a:latin typeface="Microsoft Sans Serif"/>
                <a:cs typeface="Microsoft Sans Serif"/>
              </a:rPr>
              <a:t>М</a:t>
            </a:r>
            <a:r>
              <a:rPr sz="1700" spc="5" dirty="0">
                <a:solidFill>
                  <a:srgbClr val="494949"/>
                </a:solidFill>
                <a:latin typeface="Microsoft Sans Serif"/>
                <a:cs typeface="Microsoft Sans Serif"/>
              </a:rPr>
              <a:t>а</a:t>
            </a:r>
            <a:r>
              <a:rPr sz="1700" spc="25" dirty="0">
                <a:solidFill>
                  <a:srgbClr val="494949"/>
                </a:solidFill>
                <a:latin typeface="Microsoft Sans Serif"/>
                <a:cs typeface="Microsoft Sans Serif"/>
              </a:rPr>
              <a:t>л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сай</a:t>
            </a:r>
            <a:r>
              <a:rPr sz="1700" spc="-25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в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пр</a:t>
            </a:r>
            <a:r>
              <a:rPr sz="1700" spc="-50" dirty="0">
                <a:solidFill>
                  <a:srgbClr val="494949"/>
                </a:solidFill>
                <a:latin typeface="Microsoft Sans Serif"/>
                <a:cs typeface="Microsoft Sans Serif"/>
              </a:rPr>
              <a:t>е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дос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а</a:t>
            </a:r>
            <a:r>
              <a:rPr sz="17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в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ля</a:t>
            </a:r>
            <a:r>
              <a:rPr sz="1700" spc="-30" dirty="0">
                <a:solidFill>
                  <a:srgbClr val="494949"/>
                </a:solidFill>
                <a:latin typeface="Microsoft Sans Serif"/>
                <a:cs typeface="Microsoft Sans Serif"/>
              </a:rPr>
              <a:t>ю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во</a:t>
            </a:r>
            <a:r>
              <a:rPr sz="1700" spc="-45" dirty="0">
                <a:solidFill>
                  <a:srgbClr val="494949"/>
                </a:solidFill>
                <a:latin typeface="Microsoft Sans Serif"/>
                <a:cs typeface="Microsoft Sans Serif"/>
              </a:rPr>
              <a:t>зм</a:t>
            </a:r>
            <a:r>
              <a:rPr sz="1700" spc="-60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жност</a:t>
            </a:r>
            <a:r>
              <a:rPr sz="17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ь</a:t>
            </a:r>
            <a:r>
              <a:rPr sz="17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раб</a:t>
            </a:r>
            <a:r>
              <a:rPr sz="1700" spc="-45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7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а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ть</a:t>
            </a:r>
            <a:r>
              <a:rPr sz="1700" spc="-12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с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данным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и</a:t>
            </a:r>
            <a:r>
              <a:rPr sz="1700" spc="-145" dirty="0">
                <a:solidFill>
                  <a:srgbClr val="494949"/>
                </a:solidFill>
                <a:latin typeface="Tahoma"/>
                <a:cs typeface="Tahoma"/>
              </a:rPr>
              <a:t>,  </a:t>
            </a:r>
            <a:r>
              <a:rPr sz="1700" spc="-95" dirty="0">
                <a:solidFill>
                  <a:srgbClr val="494949"/>
                </a:solidFill>
                <a:latin typeface="Microsoft Sans Serif"/>
                <a:cs typeface="Microsoft Sans Serif"/>
              </a:rPr>
              <a:t>к</a:t>
            </a:r>
            <a:r>
              <a:rPr sz="17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оры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е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он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и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94949"/>
                </a:solidFill>
                <a:latin typeface="Microsoft Sans Serif"/>
                <a:cs typeface="Microsoft Sans Serif"/>
              </a:rPr>
              <a:t>с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обира</a:t>
            </a:r>
            <a:r>
              <a:rPr sz="17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ю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в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игре</a:t>
            </a:r>
            <a:endParaRPr sz="1700">
              <a:latin typeface="Microsoft Sans Serif"/>
              <a:cs typeface="Microsoft Sans Serif"/>
            </a:endParaRPr>
          </a:p>
          <a:p>
            <a:pPr marL="401320" indent="-384175">
              <a:lnSpc>
                <a:spcPct val="100000"/>
              </a:lnSpc>
              <a:buClr>
                <a:srgbClr val="30384B"/>
              </a:buClr>
              <a:buFont typeface="Tahoma"/>
              <a:buAutoNum type="arabicPeriod"/>
              <a:tabLst>
                <a:tab pos="401320" algn="l"/>
                <a:tab pos="401955" algn="l"/>
              </a:tabLst>
            </a:pP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Найти</a:t>
            </a:r>
            <a:r>
              <a:rPr sz="1700" spc="-140" dirty="0">
                <a:solidFill>
                  <a:srgbClr val="49494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494949"/>
                </a:solidFill>
                <a:latin typeface="Microsoft Sans Serif"/>
                <a:cs typeface="Microsoft Sans Serif"/>
              </a:rPr>
              <a:t>из</a:t>
            </a:r>
            <a:r>
              <a:rPr sz="1700" spc="-65" dirty="0">
                <a:solidFill>
                  <a:srgbClr val="494949"/>
                </a:solidFill>
                <a:latin typeface="Microsoft Sans Serif"/>
                <a:cs typeface="Microsoft Sans Serif"/>
              </a:rPr>
              <a:t>в</a:t>
            </a:r>
            <a:r>
              <a:rPr sz="1700" spc="5" dirty="0">
                <a:solidFill>
                  <a:srgbClr val="494949"/>
                </a:solidFill>
                <a:latin typeface="Microsoft Sans Serif"/>
                <a:cs typeface="Microsoft Sans Serif"/>
              </a:rPr>
              <a:t>л</a:t>
            </a:r>
            <a:r>
              <a:rPr sz="1700" spc="-50" dirty="0">
                <a:solidFill>
                  <a:srgbClr val="494949"/>
                </a:solidFill>
                <a:latin typeface="Microsoft Sans Serif"/>
                <a:cs typeface="Microsoft Sans Serif"/>
              </a:rPr>
              <a:t>е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ч</a:t>
            </a:r>
            <a:r>
              <a:rPr sz="17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ь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данны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е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94949"/>
                </a:solidFill>
                <a:latin typeface="Microsoft Sans Serif"/>
                <a:cs typeface="Microsoft Sans Serif"/>
              </a:rPr>
              <a:t>м</a:t>
            </a:r>
            <a:r>
              <a:rPr sz="1700" spc="-60" dirty="0">
                <a:solidFill>
                  <a:srgbClr val="494949"/>
                </a:solidFill>
                <a:latin typeface="Microsoft Sans Serif"/>
                <a:cs typeface="Microsoft Sans Serif"/>
              </a:rPr>
              <a:t>а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тчей</a:t>
            </a:r>
            <a:endParaRPr sz="1700">
              <a:latin typeface="Microsoft Sans Serif"/>
              <a:cs typeface="Microsoft Sans Serif"/>
            </a:endParaRPr>
          </a:p>
          <a:p>
            <a:pPr marL="401320" marR="5080" indent="-381635">
              <a:lnSpc>
                <a:spcPct val="100000"/>
              </a:lnSpc>
              <a:buClr>
                <a:srgbClr val="30384B"/>
              </a:buClr>
              <a:buFont typeface="Tahoma"/>
              <a:buAutoNum type="arabicPeriod"/>
              <a:tabLst>
                <a:tab pos="401320" algn="l"/>
                <a:tab pos="401955" algn="l"/>
              </a:tabLst>
            </a:pPr>
            <a:r>
              <a:rPr sz="1700" spc="-25" dirty="0">
                <a:solidFill>
                  <a:srgbClr val="494949"/>
                </a:solidFill>
                <a:latin typeface="Microsoft Sans Serif"/>
                <a:cs typeface="Microsoft Sans Serif"/>
              </a:rPr>
              <a:t>Создание</a:t>
            </a:r>
            <a:r>
              <a:rPr sz="17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94949"/>
                </a:solidFill>
                <a:latin typeface="Microsoft Sans Serif"/>
                <a:cs typeface="Microsoft Sans Serif"/>
              </a:rPr>
              <a:t>связей</a:t>
            </a:r>
            <a:r>
              <a:rPr sz="17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многие</a:t>
            </a:r>
            <a:r>
              <a:rPr sz="1700" spc="-10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к </a:t>
            </a:r>
            <a:r>
              <a:rPr sz="1700" spc="-30" dirty="0">
                <a:solidFill>
                  <a:srgbClr val="494949"/>
                </a:solidFill>
                <a:latin typeface="Microsoft Sans Serif"/>
                <a:cs typeface="Microsoft Sans Serif"/>
              </a:rPr>
              <a:t>многим</a:t>
            </a:r>
            <a:r>
              <a:rPr sz="17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в</a:t>
            </a:r>
            <a:r>
              <a:rPr sz="17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базе</a:t>
            </a:r>
            <a:r>
              <a:rPr sz="17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данных</a:t>
            </a:r>
            <a:r>
              <a:rPr sz="17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94949"/>
                </a:solidFill>
                <a:latin typeface="Microsoft Sans Serif"/>
                <a:cs typeface="Microsoft Sans Serif"/>
              </a:rPr>
              <a:t>для</a:t>
            </a:r>
            <a:r>
              <a:rPr sz="17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сопоставления </a:t>
            </a:r>
            <a:r>
              <a:rPr sz="1700" spc="-44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94949"/>
                </a:solidFill>
                <a:latin typeface="Microsoft Sans Serif"/>
                <a:cs typeface="Microsoft Sans Serif"/>
              </a:rPr>
              <a:t>игрока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и</a:t>
            </a:r>
            <a:r>
              <a:rPr sz="1700" spc="-114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матча</a:t>
            </a:r>
            <a:r>
              <a:rPr sz="1700" spc="-40" dirty="0">
                <a:solidFill>
                  <a:srgbClr val="30384B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 marL="401320" indent="-389255">
              <a:lnSpc>
                <a:spcPct val="100000"/>
              </a:lnSpc>
              <a:buFont typeface="Tahoma"/>
              <a:buAutoNum type="arabicPeriod"/>
              <a:tabLst>
                <a:tab pos="401320" algn="l"/>
                <a:tab pos="401955" algn="l"/>
              </a:tabLst>
            </a:pPr>
            <a:r>
              <a:rPr sz="1700" spc="-35" dirty="0">
                <a:solidFill>
                  <a:srgbClr val="494949"/>
                </a:solidFill>
                <a:latin typeface="Microsoft Sans Serif"/>
                <a:cs typeface="Microsoft Sans Serif"/>
              </a:rPr>
              <a:t>Визуал</a:t>
            </a:r>
            <a:r>
              <a:rPr sz="1700" spc="-35" dirty="0">
                <a:solidFill>
                  <a:srgbClr val="49494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494" y="44329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500" y="44329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507" y="44329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4"/>
              <a:ext cx="167724" cy="167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2849" y="612"/>
            <a:ext cx="582295" cy="2501900"/>
            <a:chOff x="432849" y="612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49" y="291788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49" y="369238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874" y="443363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57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550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062" y="2985634"/>
            <a:ext cx="102235" cy="2158365"/>
            <a:chOff x="667062" y="2985634"/>
            <a:chExt cx="102235" cy="2158365"/>
          </a:xfrm>
        </p:grpSpPr>
        <p:sp>
          <p:nvSpPr>
            <p:cNvPr id="38" name="object 38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5"/>
              <a:ext cx="101924" cy="1019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4" cy="1019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7674" y="522153"/>
            <a:ext cx="1688651" cy="168865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909497" y="2536825"/>
            <a:ext cx="1323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25" dirty="0">
                <a:solidFill>
                  <a:srgbClr val="494949"/>
                </a:solidFill>
                <a:latin typeface="Tahoma"/>
                <a:cs typeface="Tahoma"/>
              </a:rPr>
              <a:t>O</a:t>
            </a:r>
            <a:r>
              <a:rPr sz="2800" spc="-204" dirty="0">
                <a:solidFill>
                  <a:srgbClr val="494949"/>
                </a:solidFill>
                <a:latin typeface="Tahoma"/>
                <a:cs typeface="Tahoma"/>
              </a:rPr>
              <a:t>p</a:t>
            </a:r>
            <a:r>
              <a:rPr sz="2800" spc="-215" dirty="0">
                <a:solidFill>
                  <a:srgbClr val="494949"/>
                </a:solidFill>
                <a:latin typeface="Tahoma"/>
                <a:cs typeface="Tahoma"/>
              </a:rPr>
              <a:t>end</a:t>
            </a:r>
            <a:r>
              <a:rPr sz="2800" spc="-220" dirty="0">
                <a:solidFill>
                  <a:srgbClr val="494949"/>
                </a:solidFill>
                <a:latin typeface="Tahoma"/>
                <a:cs typeface="Tahoma"/>
              </a:rPr>
              <a:t>o</a:t>
            </a:r>
            <a:r>
              <a:rPr sz="2800" spc="-135" dirty="0">
                <a:solidFill>
                  <a:srgbClr val="494949"/>
                </a:solidFill>
                <a:latin typeface="Tahoma"/>
                <a:cs typeface="Tahoma"/>
              </a:rPr>
              <a:t>ta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19506" y="3118918"/>
            <a:ext cx="31629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0419" marR="5080" indent="-80835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94949"/>
                </a:solidFill>
                <a:latin typeface="Microsoft Sans Serif"/>
                <a:cs typeface="Microsoft Sans Serif"/>
              </a:rPr>
              <a:t>Я</a:t>
            </a:r>
            <a:r>
              <a:rPr sz="16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выбра</a:t>
            </a:r>
            <a:r>
              <a:rPr sz="1600" dirty="0">
                <a:solidFill>
                  <a:srgbClr val="494949"/>
                </a:solidFill>
                <a:latin typeface="Microsoft Sans Serif"/>
                <a:cs typeface="Microsoft Sans Serif"/>
              </a:rPr>
              <a:t>л</a:t>
            </a:r>
            <a:r>
              <a:rPr sz="16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сайт</a:t>
            </a:r>
            <a:r>
              <a:rPr sz="16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210" dirty="0">
                <a:solidFill>
                  <a:srgbClr val="494949"/>
                </a:solidFill>
                <a:latin typeface="Tahoma"/>
                <a:cs typeface="Tahoma"/>
              </a:rPr>
              <a:t>O</a:t>
            </a:r>
            <a:r>
              <a:rPr sz="1600" spc="-170" dirty="0">
                <a:solidFill>
                  <a:srgbClr val="494949"/>
                </a:solidFill>
                <a:latin typeface="Tahoma"/>
                <a:cs typeface="Tahoma"/>
              </a:rPr>
              <a:t>p</a:t>
            </a:r>
            <a:r>
              <a:rPr sz="1600" spc="-10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600" spc="-114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Tahoma"/>
                <a:cs typeface="Tahoma"/>
              </a:rPr>
              <a:t>do</a:t>
            </a:r>
            <a:r>
              <a:rPr sz="1600" spc="-55" dirty="0">
                <a:solidFill>
                  <a:srgbClr val="494949"/>
                </a:solidFill>
                <a:latin typeface="Tahoma"/>
                <a:cs typeface="Tahoma"/>
              </a:rPr>
              <a:t>t</a:t>
            </a:r>
            <a:r>
              <a:rPr sz="1600" spc="-90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600" spc="-135" dirty="0">
                <a:solidFill>
                  <a:srgbClr val="494949"/>
                </a:solidFill>
                <a:latin typeface="Tahoma"/>
                <a:cs typeface="Tahoma"/>
              </a:rPr>
              <a:t>,</a:t>
            </a:r>
            <a:r>
              <a:rPr sz="1600" spc="-19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600" spc="-60" dirty="0">
                <a:solidFill>
                  <a:srgbClr val="494949"/>
                </a:solidFill>
                <a:latin typeface="Microsoft Sans Serif"/>
                <a:cs typeface="Microsoft Sans Serif"/>
              </a:rPr>
              <a:t>а</a:t>
            </a:r>
            <a:r>
              <a:rPr sz="1600" spc="-50" dirty="0">
                <a:solidFill>
                  <a:srgbClr val="494949"/>
                </a:solidFill>
                <a:latin typeface="Microsoft Sans Serif"/>
                <a:cs typeface="Microsoft Sans Serif"/>
              </a:rPr>
              <a:t>к</a:t>
            </a:r>
            <a:r>
              <a:rPr sz="16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Microsoft Sans Serif"/>
                <a:cs typeface="Microsoft Sans Serif"/>
              </a:rPr>
              <a:t>к</a:t>
            </a:r>
            <a:r>
              <a:rPr sz="1600" spc="-60" dirty="0">
                <a:solidFill>
                  <a:srgbClr val="494949"/>
                </a:solidFill>
                <a:latin typeface="Microsoft Sans Serif"/>
                <a:cs typeface="Microsoft Sans Serif"/>
              </a:rPr>
              <a:t>а</a:t>
            </a:r>
            <a:r>
              <a:rPr sz="1600" spc="-50" dirty="0">
                <a:solidFill>
                  <a:srgbClr val="494949"/>
                </a:solidFill>
                <a:latin typeface="Microsoft Sans Serif"/>
                <a:cs typeface="Microsoft Sans Serif"/>
              </a:rPr>
              <a:t>к</a:t>
            </a:r>
            <a:r>
              <a:rPr sz="16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он  </a:t>
            </a:r>
            <a:r>
              <a:rPr sz="16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предлагает</a:t>
            </a:r>
            <a:endParaRPr sz="1600">
              <a:latin typeface="Microsoft Sans Serif"/>
              <a:cs typeface="Microsoft Sans Serif"/>
            </a:endParaRPr>
          </a:p>
          <a:p>
            <a:pPr marL="185420" marR="111125" indent="-67945">
              <a:lnSpc>
                <a:spcPct val="100000"/>
              </a:lnSpc>
            </a:pPr>
            <a:r>
              <a:rPr sz="1600" spc="-55" dirty="0">
                <a:solidFill>
                  <a:srgbClr val="494949"/>
                </a:solidFill>
                <a:latin typeface="Microsoft Sans Serif"/>
                <a:cs typeface="Microsoft Sans Serif"/>
              </a:rPr>
              <a:t>у</a:t>
            </a:r>
            <a:r>
              <a:rPr sz="16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добны</a:t>
            </a:r>
            <a:r>
              <a:rPr sz="16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й</a:t>
            </a:r>
            <a:r>
              <a:rPr sz="16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ин</a:t>
            </a:r>
            <a:r>
              <a:rPr sz="1600" spc="-25" dirty="0">
                <a:solidFill>
                  <a:srgbClr val="494949"/>
                </a:solidFill>
                <a:latin typeface="Microsoft Sans Serif"/>
                <a:cs typeface="Microsoft Sans Serif"/>
              </a:rPr>
              <a:t>т</a:t>
            </a:r>
            <a:r>
              <a:rPr sz="16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ерфей</a:t>
            </a:r>
            <a:r>
              <a:rPr sz="16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с</a:t>
            </a:r>
            <a:r>
              <a:rPr sz="1600" spc="-105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и</a:t>
            </a:r>
            <a:r>
              <a:rPr sz="1600" spc="-1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Microsoft Sans Serif"/>
                <a:cs typeface="Microsoft Sans Serif"/>
              </a:rPr>
              <a:t>б</a:t>
            </a:r>
            <a:r>
              <a:rPr sz="1600" spc="-40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600" spc="-5" dirty="0">
                <a:solidFill>
                  <a:srgbClr val="494949"/>
                </a:solidFill>
                <a:latin typeface="Microsoft Sans Serif"/>
                <a:cs typeface="Microsoft Sans Serif"/>
              </a:rPr>
              <a:t>льшие  </a:t>
            </a:r>
            <a:r>
              <a:rPr sz="16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во</a:t>
            </a:r>
            <a:r>
              <a:rPr sz="1600" spc="-45" dirty="0">
                <a:solidFill>
                  <a:srgbClr val="494949"/>
                </a:solidFill>
                <a:latin typeface="Microsoft Sans Serif"/>
                <a:cs typeface="Microsoft Sans Serif"/>
              </a:rPr>
              <a:t>зм</a:t>
            </a:r>
            <a:r>
              <a:rPr sz="1600" spc="-55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6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жност</a:t>
            </a:r>
            <a:r>
              <a:rPr sz="16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и</a:t>
            </a:r>
            <a:r>
              <a:rPr sz="1600" spc="-10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94949"/>
                </a:solidFill>
                <a:latin typeface="Microsoft Sans Serif"/>
                <a:cs typeface="Microsoft Sans Serif"/>
              </a:rPr>
              <a:t>дл</a:t>
            </a:r>
            <a:r>
              <a:rPr sz="1600" spc="5" dirty="0">
                <a:solidFill>
                  <a:srgbClr val="494949"/>
                </a:solidFill>
                <a:latin typeface="Microsoft Sans Serif"/>
                <a:cs typeface="Microsoft Sans Serif"/>
              </a:rPr>
              <a:t>я</a:t>
            </a:r>
            <a:r>
              <a:rPr sz="160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210" dirty="0">
                <a:solidFill>
                  <a:srgbClr val="49494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pa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1600" spc="-80" dirty="0">
                <a:solidFill>
                  <a:srgbClr val="494949"/>
                </a:solidFill>
                <a:latin typeface="Tahoma"/>
                <a:cs typeface="Tahoma"/>
              </a:rPr>
              <a:t>sing.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8999" y="501274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69">
                <a:moveTo>
                  <a:pt x="737699" y="737699"/>
                </a:moveTo>
                <a:lnTo>
                  <a:pt x="0" y="0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125362"/>
            <a:ext cx="1936750" cy="808355"/>
            <a:chOff x="-4762" y="125362"/>
            <a:chExt cx="1936750" cy="808355"/>
          </a:xfrm>
        </p:grpSpPr>
        <p:sp>
          <p:nvSpPr>
            <p:cNvPr id="4" name="object 4"/>
            <p:cNvSpPr/>
            <p:nvPr/>
          </p:nvSpPr>
          <p:spPr>
            <a:xfrm>
              <a:off x="0" y="274187"/>
              <a:ext cx="1795780" cy="654685"/>
            </a:xfrm>
            <a:custGeom>
              <a:avLst/>
              <a:gdLst/>
              <a:ahLst/>
              <a:cxnLst/>
              <a:rect l="l" t="t" r="r" b="b"/>
              <a:pathLst>
                <a:path w="1795780" h="654685">
                  <a:moveTo>
                    <a:pt x="582474" y="7999"/>
                  </a:moveTo>
                  <a:lnTo>
                    <a:pt x="1795374" y="430699"/>
                  </a:lnTo>
                </a:path>
                <a:path w="1795780" h="654685">
                  <a:moveTo>
                    <a:pt x="0" y="654299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8224" y="130388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46"/>
                  </a:lnTo>
                  <a:lnTo>
                    <a:pt x="57763" y="255328"/>
                  </a:lnTo>
                  <a:lnTo>
                    <a:pt x="27187" y="224744"/>
                  </a:lnTo>
                  <a:lnTo>
                    <a:pt x="7175" y="185868"/>
                  </a:lnTo>
                  <a:lnTo>
                    <a:pt x="0" y="140974"/>
                  </a:lnTo>
                  <a:lnTo>
                    <a:pt x="7175" y="96361"/>
                  </a:lnTo>
                  <a:lnTo>
                    <a:pt x="27187" y="57655"/>
                  </a:lnTo>
                  <a:lnTo>
                    <a:pt x="57763" y="27159"/>
                  </a:lnTo>
                  <a:lnTo>
                    <a:pt x="96633" y="7173"/>
                  </a:lnTo>
                  <a:lnTo>
                    <a:pt x="141524" y="0"/>
                  </a:lnTo>
                  <a:lnTo>
                    <a:pt x="186150" y="7173"/>
                  </a:lnTo>
                  <a:lnTo>
                    <a:pt x="224863" y="27159"/>
                  </a:lnTo>
                  <a:lnTo>
                    <a:pt x="255364" y="57655"/>
                  </a:lnTo>
                  <a:lnTo>
                    <a:pt x="275351" y="96361"/>
                  </a:lnTo>
                  <a:lnTo>
                    <a:pt x="282524" y="140974"/>
                  </a:lnTo>
                  <a:lnTo>
                    <a:pt x="275351" y="185868"/>
                  </a:lnTo>
                  <a:lnTo>
                    <a:pt x="255364" y="224744"/>
                  </a:lnTo>
                  <a:lnTo>
                    <a:pt x="224863" y="255328"/>
                  </a:lnTo>
                  <a:lnTo>
                    <a:pt x="186150" y="275346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750" y="12536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87"/>
                  </a:lnTo>
                  <a:lnTo>
                    <a:pt x="59702" y="264250"/>
                  </a:lnTo>
                  <a:lnTo>
                    <a:pt x="28121" y="232499"/>
                  </a:lnTo>
                  <a:lnTo>
                    <a:pt x="7427" y="192270"/>
                  </a:lnTo>
                  <a:lnTo>
                    <a:pt x="0" y="145999"/>
                  </a:lnTo>
                  <a:lnTo>
                    <a:pt x="7427" y="99999"/>
                  </a:lnTo>
                  <a:lnTo>
                    <a:pt x="28121" y="59939"/>
                  </a:lnTo>
                  <a:lnTo>
                    <a:pt x="59702" y="28279"/>
                  </a:lnTo>
                  <a:lnTo>
                    <a:pt x="99788" y="7479"/>
                  </a:lnTo>
                  <a:lnTo>
                    <a:pt x="145999" y="0"/>
                  </a:lnTo>
                  <a:lnTo>
                    <a:pt x="191999" y="7479"/>
                  </a:lnTo>
                  <a:lnTo>
                    <a:pt x="195842" y="9474"/>
                  </a:lnTo>
                  <a:lnTo>
                    <a:pt x="145999" y="9474"/>
                  </a:lnTo>
                  <a:lnTo>
                    <a:pt x="118399" y="12218"/>
                  </a:lnTo>
                  <a:lnTo>
                    <a:pt x="69450" y="32751"/>
                  </a:lnTo>
                  <a:lnTo>
                    <a:pt x="32433" y="69760"/>
                  </a:lnTo>
                  <a:lnTo>
                    <a:pt x="11745" y="118639"/>
                  </a:lnTo>
                  <a:lnTo>
                    <a:pt x="8924" y="145999"/>
                  </a:lnTo>
                  <a:lnTo>
                    <a:pt x="11745" y="173692"/>
                  </a:lnTo>
                  <a:lnTo>
                    <a:pt x="32433" y="222805"/>
                  </a:lnTo>
                  <a:lnTo>
                    <a:pt x="69450" y="259580"/>
                  </a:lnTo>
                  <a:lnTo>
                    <a:pt x="118399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191999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22" y="283099"/>
                  </a:moveTo>
                  <a:lnTo>
                    <a:pt x="145999" y="283099"/>
                  </a:lnTo>
                  <a:lnTo>
                    <a:pt x="173374" y="280275"/>
                  </a:lnTo>
                  <a:lnTo>
                    <a:pt x="199021" y="272224"/>
                  </a:lnTo>
                  <a:lnTo>
                    <a:pt x="242424" y="242974"/>
                  </a:lnTo>
                  <a:lnTo>
                    <a:pt x="271878" y="199503"/>
                  </a:lnTo>
                  <a:lnTo>
                    <a:pt x="282524" y="145999"/>
                  </a:lnTo>
                  <a:lnTo>
                    <a:pt x="279785" y="118639"/>
                  </a:lnTo>
                  <a:lnTo>
                    <a:pt x="259269" y="69760"/>
                  </a:lnTo>
                  <a:lnTo>
                    <a:pt x="222264" y="32751"/>
                  </a:lnTo>
                  <a:lnTo>
                    <a:pt x="173374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232059" y="28279"/>
                  </a:lnTo>
                  <a:lnTo>
                    <a:pt x="263719" y="59939"/>
                  </a:lnTo>
                  <a:lnTo>
                    <a:pt x="284519" y="99999"/>
                  </a:lnTo>
                  <a:lnTo>
                    <a:pt x="291999" y="145999"/>
                  </a:lnTo>
                  <a:lnTo>
                    <a:pt x="284519" y="192270"/>
                  </a:lnTo>
                  <a:lnTo>
                    <a:pt x="263719" y="232499"/>
                  </a:lnTo>
                  <a:lnTo>
                    <a:pt x="232059" y="264250"/>
                  </a:lnTo>
                  <a:lnTo>
                    <a:pt x="19582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625" y="187787"/>
              <a:ext cx="167724" cy="167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40993" y="560695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288324"/>
                  </a:moveTo>
                  <a:lnTo>
                    <a:pt x="98673" y="280972"/>
                  </a:lnTo>
                  <a:lnTo>
                    <a:pt x="59059" y="260495"/>
                  </a:lnTo>
                  <a:lnTo>
                    <a:pt x="27829" y="229264"/>
                  </a:lnTo>
                  <a:lnTo>
                    <a:pt x="7352" y="189650"/>
                  </a:lnTo>
                  <a:lnTo>
                    <a:pt x="0" y="144023"/>
                  </a:lnTo>
                  <a:lnTo>
                    <a:pt x="7352" y="98536"/>
                  </a:lnTo>
                  <a:lnTo>
                    <a:pt x="27829" y="59005"/>
                  </a:lnTo>
                  <a:lnTo>
                    <a:pt x="59059" y="27814"/>
                  </a:lnTo>
                  <a:lnTo>
                    <a:pt x="98673" y="7351"/>
                  </a:lnTo>
                  <a:lnTo>
                    <a:pt x="144300" y="0"/>
                  </a:lnTo>
                  <a:lnTo>
                    <a:pt x="189922" y="7351"/>
                  </a:lnTo>
                  <a:lnTo>
                    <a:pt x="229536" y="27814"/>
                  </a:lnTo>
                  <a:lnTo>
                    <a:pt x="260768" y="59005"/>
                  </a:lnTo>
                  <a:lnTo>
                    <a:pt x="281247" y="98536"/>
                  </a:lnTo>
                  <a:lnTo>
                    <a:pt x="288601" y="144023"/>
                  </a:lnTo>
                  <a:lnTo>
                    <a:pt x="281247" y="189650"/>
                  </a:lnTo>
                  <a:lnTo>
                    <a:pt x="260768" y="229264"/>
                  </a:lnTo>
                  <a:lnTo>
                    <a:pt x="229536" y="260495"/>
                  </a:lnTo>
                  <a:lnTo>
                    <a:pt x="189922" y="280972"/>
                  </a:lnTo>
                  <a:lnTo>
                    <a:pt x="144300" y="28832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738" y="558175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69" h="293369">
                  <a:moveTo>
                    <a:pt x="146555" y="293375"/>
                  </a:moveTo>
                  <a:lnTo>
                    <a:pt x="100263" y="285893"/>
                  </a:lnTo>
                  <a:lnTo>
                    <a:pt x="60036" y="265057"/>
                  </a:lnTo>
                  <a:lnTo>
                    <a:pt x="28299" y="233279"/>
                  </a:lnTo>
                  <a:lnTo>
                    <a:pt x="7479" y="192970"/>
                  </a:lnTo>
                  <a:lnTo>
                    <a:pt x="0" y="146542"/>
                  </a:lnTo>
                  <a:lnTo>
                    <a:pt x="7479" y="100257"/>
                  </a:lnTo>
                  <a:lnTo>
                    <a:pt x="28299" y="60033"/>
                  </a:lnTo>
                  <a:lnTo>
                    <a:pt x="60036" y="28299"/>
                  </a:lnTo>
                  <a:lnTo>
                    <a:pt x="100263" y="7479"/>
                  </a:lnTo>
                  <a:lnTo>
                    <a:pt x="146555" y="0"/>
                  </a:lnTo>
                  <a:lnTo>
                    <a:pt x="176097" y="4773"/>
                  </a:lnTo>
                  <a:lnTo>
                    <a:pt x="146555" y="4773"/>
                  </a:lnTo>
                  <a:lnTo>
                    <a:pt x="117902" y="7633"/>
                  </a:lnTo>
                  <a:lnTo>
                    <a:pt x="67233" y="28934"/>
                  </a:lnTo>
                  <a:lnTo>
                    <a:pt x="28934" y="67272"/>
                  </a:lnTo>
                  <a:lnTo>
                    <a:pt x="7633" y="118014"/>
                  </a:lnTo>
                  <a:lnTo>
                    <a:pt x="4773" y="146542"/>
                  </a:lnTo>
                  <a:lnTo>
                    <a:pt x="7633" y="175198"/>
                  </a:lnTo>
                  <a:lnTo>
                    <a:pt x="28934" y="225976"/>
                  </a:lnTo>
                  <a:lnTo>
                    <a:pt x="67233" y="264319"/>
                  </a:lnTo>
                  <a:lnTo>
                    <a:pt x="117902" y="285701"/>
                  </a:lnTo>
                  <a:lnTo>
                    <a:pt x="146555" y="288601"/>
                  </a:lnTo>
                  <a:lnTo>
                    <a:pt x="176087" y="288601"/>
                  </a:lnTo>
                  <a:lnTo>
                    <a:pt x="146555" y="293375"/>
                  </a:lnTo>
                  <a:close/>
                </a:path>
                <a:path w="293369" h="293369">
                  <a:moveTo>
                    <a:pt x="176087" y="288601"/>
                  </a:moveTo>
                  <a:lnTo>
                    <a:pt x="146555" y="288601"/>
                  </a:lnTo>
                  <a:lnTo>
                    <a:pt x="175205" y="285701"/>
                  </a:lnTo>
                  <a:lnTo>
                    <a:pt x="201857" y="277404"/>
                  </a:lnTo>
                  <a:lnTo>
                    <a:pt x="247050" y="247050"/>
                  </a:lnTo>
                  <a:lnTo>
                    <a:pt x="277409" y="201850"/>
                  </a:lnTo>
                  <a:lnTo>
                    <a:pt x="288601" y="146542"/>
                  </a:lnTo>
                  <a:lnTo>
                    <a:pt x="285703" y="118014"/>
                  </a:lnTo>
                  <a:lnTo>
                    <a:pt x="264324" y="67272"/>
                  </a:lnTo>
                  <a:lnTo>
                    <a:pt x="225981" y="28934"/>
                  </a:lnTo>
                  <a:lnTo>
                    <a:pt x="175205" y="7633"/>
                  </a:lnTo>
                  <a:lnTo>
                    <a:pt x="146555" y="4773"/>
                  </a:lnTo>
                  <a:lnTo>
                    <a:pt x="176097" y="4773"/>
                  </a:lnTo>
                  <a:lnTo>
                    <a:pt x="233064" y="28299"/>
                  </a:lnTo>
                  <a:lnTo>
                    <a:pt x="264799" y="60033"/>
                  </a:lnTo>
                  <a:lnTo>
                    <a:pt x="285619" y="100257"/>
                  </a:lnTo>
                  <a:lnTo>
                    <a:pt x="293098" y="146542"/>
                  </a:lnTo>
                  <a:lnTo>
                    <a:pt x="285619" y="192970"/>
                  </a:lnTo>
                  <a:lnTo>
                    <a:pt x="264799" y="233279"/>
                  </a:lnTo>
                  <a:lnTo>
                    <a:pt x="233064" y="265057"/>
                  </a:lnTo>
                  <a:lnTo>
                    <a:pt x="192841" y="285893"/>
                  </a:lnTo>
                  <a:lnTo>
                    <a:pt x="176087" y="2886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237" y="594664"/>
              <a:ext cx="220097" cy="2203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1741" y="362610"/>
              <a:ext cx="175260" cy="27305"/>
            </a:xfrm>
            <a:custGeom>
              <a:avLst/>
              <a:gdLst/>
              <a:ahLst/>
              <a:cxnLst/>
              <a:rect l="l" t="t" r="r" b="b"/>
              <a:pathLst>
                <a:path w="175260" h="27304">
                  <a:moveTo>
                    <a:pt x="27000" y="9918"/>
                  </a:moveTo>
                  <a:lnTo>
                    <a:pt x="25577" y="6477"/>
                  </a:lnTo>
                  <a:lnTo>
                    <a:pt x="20510" y="1422"/>
                  </a:lnTo>
                  <a:lnTo>
                    <a:pt x="17081" y="0"/>
                  </a:lnTo>
                  <a:lnTo>
                    <a:pt x="6045" y="0"/>
                  </a:lnTo>
                  <a:lnTo>
                    <a:pt x="0" y="6045"/>
                  </a:lnTo>
                  <a:lnTo>
                    <a:pt x="0" y="13500"/>
                  </a:lnTo>
                  <a:lnTo>
                    <a:pt x="0" y="20955"/>
                  </a:lnTo>
                  <a:lnTo>
                    <a:pt x="6045" y="27000"/>
                  </a:lnTo>
                  <a:lnTo>
                    <a:pt x="20955" y="27000"/>
                  </a:lnTo>
                  <a:lnTo>
                    <a:pt x="27000" y="20955"/>
                  </a:lnTo>
                  <a:lnTo>
                    <a:pt x="27000" y="9918"/>
                  </a:lnTo>
                  <a:close/>
                </a:path>
                <a:path w="175260" h="27304">
                  <a:moveTo>
                    <a:pt x="101003" y="9918"/>
                  </a:moveTo>
                  <a:lnTo>
                    <a:pt x="99580" y="6477"/>
                  </a:lnTo>
                  <a:lnTo>
                    <a:pt x="94526" y="1422"/>
                  </a:lnTo>
                  <a:lnTo>
                    <a:pt x="91084" y="0"/>
                  </a:lnTo>
                  <a:lnTo>
                    <a:pt x="80048" y="0"/>
                  </a:lnTo>
                  <a:lnTo>
                    <a:pt x="74002" y="6045"/>
                  </a:lnTo>
                  <a:lnTo>
                    <a:pt x="74002" y="13500"/>
                  </a:lnTo>
                  <a:lnTo>
                    <a:pt x="74002" y="20955"/>
                  </a:lnTo>
                  <a:lnTo>
                    <a:pt x="80048" y="27000"/>
                  </a:lnTo>
                  <a:lnTo>
                    <a:pt x="94957" y="27000"/>
                  </a:lnTo>
                  <a:lnTo>
                    <a:pt x="101003" y="20955"/>
                  </a:lnTo>
                  <a:lnTo>
                    <a:pt x="101003" y="9918"/>
                  </a:lnTo>
                  <a:close/>
                </a:path>
                <a:path w="175260" h="27304">
                  <a:moveTo>
                    <a:pt x="175018" y="9918"/>
                  </a:moveTo>
                  <a:lnTo>
                    <a:pt x="173596" y="6477"/>
                  </a:lnTo>
                  <a:lnTo>
                    <a:pt x="168529" y="1422"/>
                  </a:lnTo>
                  <a:lnTo>
                    <a:pt x="165100" y="0"/>
                  </a:lnTo>
                  <a:lnTo>
                    <a:pt x="154063" y="0"/>
                  </a:lnTo>
                  <a:lnTo>
                    <a:pt x="148018" y="6045"/>
                  </a:lnTo>
                  <a:lnTo>
                    <a:pt x="148018" y="13500"/>
                  </a:lnTo>
                  <a:lnTo>
                    <a:pt x="148018" y="20955"/>
                  </a:lnTo>
                  <a:lnTo>
                    <a:pt x="154063" y="27000"/>
                  </a:lnTo>
                  <a:lnTo>
                    <a:pt x="168973" y="27000"/>
                  </a:lnTo>
                  <a:lnTo>
                    <a:pt x="175018" y="20955"/>
                  </a:lnTo>
                  <a:lnTo>
                    <a:pt x="175018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3899" y="7006"/>
            <a:ext cx="1325245" cy="777875"/>
            <a:chOff x="7823899" y="7006"/>
            <a:chExt cx="1325245" cy="777875"/>
          </a:xfrm>
        </p:grpSpPr>
        <p:sp>
          <p:nvSpPr>
            <p:cNvPr id="13" name="object 13"/>
            <p:cNvSpPr/>
            <p:nvPr/>
          </p:nvSpPr>
          <p:spPr>
            <a:xfrm>
              <a:off x="8151324" y="11769"/>
              <a:ext cx="993140" cy="489584"/>
            </a:xfrm>
            <a:custGeom>
              <a:avLst/>
              <a:gdLst/>
              <a:ahLst/>
              <a:cxnLst/>
              <a:rect l="l" t="t" r="r" b="b"/>
              <a:pathLst>
                <a:path w="993140" h="489584">
                  <a:moveTo>
                    <a:pt x="992674" y="0"/>
                  </a:moveTo>
                  <a:lnTo>
                    <a:pt x="0" y="489505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349" y="207400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3899" y="2023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30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0799" y="2798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6349" y="2748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5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79374" y="3584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4924" y="3539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698649" y="1117487"/>
            <a:ext cx="292100" cy="292735"/>
            <a:chOff x="8698649" y="1117487"/>
            <a:chExt cx="292100" cy="292735"/>
          </a:xfrm>
        </p:grpSpPr>
        <p:sp>
          <p:nvSpPr>
            <p:cNvPr id="21" name="object 21"/>
            <p:cNvSpPr/>
            <p:nvPr/>
          </p:nvSpPr>
          <p:spPr>
            <a:xfrm>
              <a:off x="8703124" y="112251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46"/>
                  </a:lnTo>
                  <a:lnTo>
                    <a:pt x="57763" y="255328"/>
                  </a:lnTo>
                  <a:lnTo>
                    <a:pt x="27187" y="224744"/>
                  </a:lnTo>
                  <a:lnTo>
                    <a:pt x="7175" y="185868"/>
                  </a:lnTo>
                  <a:lnTo>
                    <a:pt x="0" y="140974"/>
                  </a:lnTo>
                  <a:lnTo>
                    <a:pt x="7175" y="96361"/>
                  </a:lnTo>
                  <a:lnTo>
                    <a:pt x="27187" y="57655"/>
                  </a:lnTo>
                  <a:lnTo>
                    <a:pt x="57763" y="27159"/>
                  </a:lnTo>
                  <a:lnTo>
                    <a:pt x="96633" y="7173"/>
                  </a:lnTo>
                  <a:lnTo>
                    <a:pt x="141524" y="0"/>
                  </a:lnTo>
                  <a:lnTo>
                    <a:pt x="186150" y="7173"/>
                  </a:lnTo>
                  <a:lnTo>
                    <a:pt x="224863" y="27159"/>
                  </a:lnTo>
                  <a:lnTo>
                    <a:pt x="255364" y="57655"/>
                  </a:lnTo>
                  <a:lnTo>
                    <a:pt x="275351" y="96361"/>
                  </a:lnTo>
                  <a:lnTo>
                    <a:pt x="282524" y="140974"/>
                  </a:lnTo>
                  <a:lnTo>
                    <a:pt x="275351" y="185868"/>
                  </a:lnTo>
                  <a:lnTo>
                    <a:pt x="255364" y="224744"/>
                  </a:lnTo>
                  <a:lnTo>
                    <a:pt x="224863" y="255328"/>
                  </a:lnTo>
                  <a:lnTo>
                    <a:pt x="186150" y="275346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98649" y="111748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87"/>
                  </a:lnTo>
                  <a:lnTo>
                    <a:pt x="59702" y="264250"/>
                  </a:lnTo>
                  <a:lnTo>
                    <a:pt x="28121" y="232499"/>
                  </a:lnTo>
                  <a:lnTo>
                    <a:pt x="7427" y="192270"/>
                  </a:lnTo>
                  <a:lnTo>
                    <a:pt x="0" y="145999"/>
                  </a:lnTo>
                  <a:lnTo>
                    <a:pt x="7427" y="99999"/>
                  </a:lnTo>
                  <a:lnTo>
                    <a:pt x="28121" y="59939"/>
                  </a:lnTo>
                  <a:lnTo>
                    <a:pt x="59702" y="28279"/>
                  </a:lnTo>
                  <a:lnTo>
                    <a:pt x="99788" y="7479"/>
                  </a:lnTo>
                  <a:lnTo>
                    <a:pt x="145999" y="0"/>
                  </a:lnTo>
                  <a:lnTo>
                    <a:pt x="191999" y="7479"/>
                  </a:lnTo>
                  <a:lnTo>
                    <a:pt x="195842" y="9474"/>
                  </a:lnTo>
                  <a:lnTo>
                    <a:pt x="145999" y="9474"/>
                  </a:lnTo>
                  <a:lnTo>
                    <a:pt x="118399" y="12218"/>
                  </a:lnTo>
                  <a:lnTo>
                    <a:pt x="69450" y="32751"/>
                  </a:lnTo>
                  <a:lnTo>
                    <a:pt x="32433" y="69760"/>
                  </a:lnTo>
                  <a:lnTo>
                    <a:pt x="11745" y="118639"/>
                  </a:lnTo>
                  <a:lnTo>
                    <a:pt x="8924" y="145999"/>
                  </a:lnTo>
                  <a:lnTo>
                    <a:pt x="11745" y="173692"/>
                  </a:lnTo>
                  <a:lnTo>
                    <a:pt x="32433" y="222805"/>
                  </a:lnTo>
                  <a:lnTo>
                    <a:pt x="69450" y="259580"/>
                  </a:lnTo>
                  <a:lnTo>
                    <a:pt x="118399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191999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22" y="283099"/>
                  </a:moveTo>
                  <a:lnTo>
                    <a:pt x="145999" y="283099"/>
                  </a:lnTo>
                  <a:lnTo>
                    <a:pt x="173374" y="280275"/>
                  </a:lnTo>
                  <a:lnTo>
                    <a:pt x="199021" y="272224"/>
                  </a:lnTo>
                  <a:lnTo>
                    <a:pt x="242424" y="242974"/>
                  </a:lnTo>
                  <a:lnTo>
                    <a:pt x="271878" y="199503"/>
                  </a:lnTo>
                  <a:lnTo>
                    <a:pt x="282524" y="145999"/>
                  </a:lnTo>
                  <a:lnTo>
                    <a:pt x="279785" y="118639"/>
                  </a:lnTo>
                  <a:lnTo>
                    <a:pt x="259269" y="69760"/>
                  </a:lnTo>
                  <a:lnTo>
                    <a:pt x="222264" y="32751"/>
                  </a:lnTo>
                  <a:lnTo>
                    <a:pt x="173374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232059" y="28279"/>
                  </a:lnTo>
                  <a:lnTo>
                    <a:pt x="263719" y="59939"/>
                  </a:lnTo>
                  <a:lnTo>
                    <a:pt x="284519" y="99999"/>
                  </a:lnTo>
                  <a:lnTo>
                    <a:pt x="291999" y="145999"/>
                  </a:lnTo>
                  <a:lnTo>
                    <a:pt x="284519" y="192270"/>
                  </a:lnTo>
                  <a:lnTo>
                    <a:pt x="263719" y="232499"/>
                  </a:lnTo>
                  <a:lnTo>
                    <a:pt x="232059" y="264250"/>
                  </a:lnTo>
                  <a:lnTo>
                    <a:pt x="19582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0524" y="1179912"/>
              <a:ext cx="167724" cy="167724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8678350" y="15817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2356" y="15817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26363" y="15817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4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933192" y="501150"/>
            <a:ext cx="1277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9" dirty="0"/>
              <a:t>D</a:t>
            </a:r>
            <a:r>
              <a:rPr sz="2800" spc="-155" dirty="0"/>
              <a:t>at</a:t>
            </a:r>
            <a:r>
              <a:rPr sz="2800" spc="-195" dirty="0"/>
              <a:t>a</a:t>
            </a:r>
            <a:r>
              <a:rPr sz="2800" spc="-229" dirty="0"/>
              <a:t>Ba</a:t>
            </a:r>
            <a:r>
              <a:rPr sz="2800" spc="-190" dirty="0"/>
              <a:t>se</a:t>
            </a:r>
            <a:endParaRPr sz="2800"/>
          </a:p>
        </p:txBody>
      </p:sp>
      <p:sp>
        <p:nvSpPr>
          <p:cNvPr id="28" name="object 28"/>
          <p:cNvSpPr txBox="1"/>
          <p:nvPr/>
        </p:nvSpPr>
        <p:spPr>
          <a:xfrm>
            <a:off x="3078424" y="1603440"/>
            <a:ext cx="111506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spc="-100" dirty="0">
                <a:solidFill>
                  <a:srgbClr val="77C6FC"/>
                </a:solidFill>
                <a:latin typeface="Tahoma"/>
                <a:cs typeface="Tahoma"/>
              </a:rPr>
              <a:t>Pymysql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820"/>
              </a:lnSpc>
            </a:pP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Pyt</a:t>
            </a:r>
            <a:r>
              <a:rPr sz="1600" spc="-105" dirty="0">
                <a:solidFill>
                  <a:srgbClr val="494949"/>
                </a:solidFill>
                <a:latin typeface="Tahoma"/>
                <a:cs typeface="Tahoma"/>
              </a:rPr>
              <a:t>h</a:t>
            </a:r>
            <a:r>
              <a:rPr sz="1600" spc="-114" dirty="0">
                <a:solidFill>
                  <a:srgbClr val="494949"/>
                </a:solidFill>
                <a:latin typeface="Tahoma"/>
                <a:cs typeface="Tahoma"/>
              </a:rPr>
              <a:t>on</a:t>
            </a:r>
            <a:r>
              <a:rPr sz="1600" spc="-18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Tahoma"/>
                <a:cs typeface="Tahoma"/>
              </a:rPr>
              <a:t>lib</a:t>
            </a:r>
            <a:r>
              <a:rPr sz="1600" spc="-60" dirty="0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1600" spc="-90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600" spc="-35" dirty="0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1600" spc="-135" dirty="0">
                <a:solidFill>
                  <a:srgbClr val="494949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1197" y="1581799"/>
            <a:ext cx="2061210" cy="7620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210"/>
              </a:spcBef>
            </a:pPr>
            <a:r>
              <a:rPr sz="1800" spc="-125" dirty="0">
                <a:solidFill>
                  <a:srgbClr val="77C6FC"/>
                </a:solidFill>
                <a:latin typeface="Tahoma"/>
                <a:cs typeface="Tahoma"/>
              </a:rPr>
              <a:t>PhpMyAdmin </a:t>
            </a:r>
            <a:r>
              <a:rPr sz="1800" spc="-12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Просм</a:t>
            </a:r>
            <a:r>
              <a:rPr sz="1600" spc="-45" dirty="0">
                <a:solidFill>
                  <a:srgbClr val="494949"/>
                </a:solidFill>
                <a:latin typeface="Microsoft Sans Serif"/>
                <a:cs typeface="Microsoft Sans Serif"/>
              </a:rPr>
              <a:t>о</a:t>
            </a:r>
            <a:r>
              <a:rPr sz="1600" dirty="0">
                <a:solidFill>
                  <a:srgbClr val="494949"/>
                </a:solidFill>
                <a:latin typeface="Microsoft Sans Serif"/>
                <a:cs typeface="Microsoft Sans Serif"/>
              </a:rPr>
              <a:t>тр</a:t>
            </a:r>
            <a:r>
              <a:rPr sz="1600" spc="-135" dirty="0">
                <a:solidFill>
                  <a:srgbClr val="494949"/>
                </a:solidFill>
                <a:latin typeface="Tahoma"/>
                <a:cs typeface="Tahoma"/>
              </a:rPr>
              <a:t>,</a:t>
            </a:r>
            <a:r>
              <a:rPr sz="1600" spc="-18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Microsoft Sans Serif"/>
                <a:cs typeface="Microsoft Sans Serif"/>
              </a:rPr>
              <a:t>изменение  </a:t>
            </a:r>
            <a:r>
              <a:rPr sz="1600" spc="-15" dirty="0">
                <a:solidFill>
                  <a:srgbClr val="494949"/>
                </a:solidFill>
                <a:latin typeface="Microsoft Sans Serif"/>
                <a:cs typeface="Microsoft Sans Serif"/>
              </a:rPr>
              <a:t>структуры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5023" y="1384356"/>
            <a:ext cx="923925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95" dirty="0">
                <a:solidFill>
                  <a:srgbClr val="77C6FC"/>
                </a:solidFill>
                <a:latin typeface="Tahoma"/>
                <a:cs typeface="Tahoma"/>
              </a:rPr>
              <a:t>0</a:t>
            </a:r>
            <a:r>
              <a:rPr sz="7200" spc="-505" dirty="0">
                <a:solidFill>
                  <a:srgbClr val="77C6FC"/>
                </a:solidFill>
                <a:latin typeface="Tahoma"/>
                <a:cs typeface="Tahoma"/>
              </a:rPr>
              <a:t>2</a:t>
            </a:r>
            <a:endParaRPr sz="7200" dirty="0">
              <a:latin typeface="Tahoma"/>
              <a:cs typeface="Tahoma"/>
            </a:endParaRPr>
          </a:p>
          <a:p>
            <a:pPr marL="153035">
              <a:lnSpc>
                <a:spcPct val="100000"/>
              </a:lnSpc>
              <a:spcBef>
                <a:spcPts val="4069"/>
              </a:spcBef>
            </a:pPr>
            <a:r>
              <a:rPr sz="600" spc="-45" dirty="0">
                <a:solidFill>
                  <a:srgbClr val="494949"/>
                </a:solidFill>
                <a:latin typeface="Tahoma"/>
                <a:cs typeface="Tahoma"/>
              </a:rPr>
              <a:t>.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7609" y="1415609"/>
            <a:ext cx="869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15" dirty="0">
                <a:solidFill>
                  <a:srgbClr val="77C6FC"/>
                </a:solidFill>
                <a:latin typeface="Tahoma"/>
                <a:cs typeface="Tahoma"/>
              </a:rPr>
              <a:t>01</a:t>
            </a:r>
            <a:endParaRPr sz="7200" dirty="0">
              <a:latin typeface="Tahoma"/>
              <a:cs typeface="Tahoma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488E58A-83A0-C680-C926-7A918F481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334" y="2771769"/>
            <a:ext cx="2981466" cy="103941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BA9CC03-1F92-4AAC-1F45-FB1C9A82C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775" y="2556617"/>
            <a:ext cx="3217109" cy="226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4"/>
              <a:ext cx="167724" cy="167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2849" y="612"/>
            <a:ext cx="582295" cy="2501900"/>
            <a:chOff x="432849" y="612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49" y="291788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49" y="369238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874" y="443363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57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550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062" y="2985634"/>
            <a:ext cx="102235" cy="2158365"/>
            <a:chOff x="667062" y="2985634"/>
            <a:chExt cx="102235" cy="2158365"/>
          </a:xfrm>
        </p:grpSpPr>
        <p:sp>
          <p:nvSpPr>
            <p:cNvPr id="38" name="object 38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5"/>
              <a:ext cx="101924" cy="1019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4" cy="10192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525B969-437B-D4ED-A5F8-2E1E2187C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218214"/>
            <a:ext cx="2754188" cy="142206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8EED946-EE08-3310-0CC4-DF648F662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2830866"/>
            <a:ext cx="3087297" cy="188473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68655C3-C136-3363-4C31-9481E52CB5AE}"/>
              </a:ext>
            </a:extLst>
          </p:cNvPr>
          <p:cNvSpPr txBox="1"/>
          <p:nvPr/>
        </p:nvSpPr>
        <p:spPr>
          <a:xfrm>
            <a:off x="2344736" y="565957"/>
            <a:ext cx="502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ahoma"/>
                <a:cs typeface="Tahoma"/>
              </a:rPr>
              <a:t>Buttons </a:t>
            </a:r>
            <a:r>
              <a:rPr lang="ru-RU" sz="2400" dirty="0">
                <a:latin typeface="Tahoma"/>
                <a:cs typeface="Tahoma"/>
              </a:rPr>
              <a:t>и метод поиска матча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9733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4"/>
              <a:ext cx="167724" cy="167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2849" y="612"/>
            <a:ext cx="582295" cy="2501900"/>
            <a:chOff x="432849" y="612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49" y="291788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49" y="369238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874" y="443363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57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550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3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3" y="0"/>
                </a:lnTo>
                <a:lnTo>
                  <a:pt x="17080" y="0"/>
                </a:lnTo>
                <a:lnTo>
                  <a:pt x="20514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062" y="2985634"/>
            <a:ext cx="102235" cy="2158365"/>
            <a:chOff x="667062" y="2985634"/>
            <a:chExt cx="102235" cy="2158365"/>
          </a:xfrm>
        </p:grpSpPr>
        <p:sp>
          <p:nvSpPr>
            <p:cNvPr id="38" name="object 38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5"/>
              <a:ext cx="101924" cy="1019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4" cy="10192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68655C3-C136-3363-4C31-9481E52CB5AE}"/>
              </a:ext>
            </a:extLst>
          </p:cNvPr>
          <p:cNvSpPr txBox="1"/>
          <p:nvPr/>
        </p:nvSpPr>
        <p:spPr>
          <a:xfrm>
            <a:off x="2590801" y="669348"/>
            <a:ext cx="335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ahoma"/>
                <a:cs typeface="Tahoma"/>
              </a:rPr>
              <a:t>Алгоритм результатов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778CAE-0F2D-34C3-335A-2DF4FB549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391" y="1448737"/>
            <a:ext cx="4069131" cy="3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8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0985" cy="5100320"/>
            <a:chOff x="-4762" y="0"/>
            <a:chExt cx="9150985" cy="5100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938" y="0"/>
              <a:ext cx="7747857" cy="4234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3998993"/>
              <a:ext cx="4171057" cy="109643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pc="-585" dirty="0"/>
              <a:t>Thanks </a:t>
            </a:r>
            <a:r>
              <a:rPr spc="-580" dirty="0"/>
              <a:t> </a:t>
            </a:r>
            <a:r>
              <a:rPr spc="-235" dirty="0"/>
              <a:t>for </a:t>
            </a:r>
            <a:r>
              <a:rPr spc="-229" dirty="0"/>
              <a:t> </a:t>
            </a:r>
            <a:r>
              <a:rPr spc="-635" dirty="0"/>
              <a:t>wa</a:t>
            </a:r>
            <a:r>
              <a:rPr spc="-200" dirty="0"/>
              <a:t>t</a:t>
            </a:r>
            <a:r>
              <a:rPr spc="-400" dirty="0"/>
              <a:t>c</a:t>
            </a:r>
            <a:r>
              <a:rPr spc="-335" dirty="0"/>
              <a:t>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88</Words>
  <Application>Microsoft Office PowerPoint</Application>
  <PresentationFormat>Экран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Microsoft Sans Serif</vt:lpstr>
      <vt:lpstr>Tahoma</vt:lpstr>
      <vt:lpstr>Office Theme</vt:lpstr>
      <vt:lpstr>Презентация PowerPoint</vt:lpstr>
      <vt:lpstr>Problems</vt:lpstr>
      <vt:lpstr>Презентация PowerPoint</vt:lpstr>
      <vt:lpstr>DataBase</vt:lpstr>
      <vt:lpstr>Презентация PowerPoint</vt:lpstr>
      <vt:lpstr>Презентация PowerPoint</vt:lpstr>
      <vt:lpstr>Thanks 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_ by Slidesgo</dc:title>
  <dc:creator>Даниил Шишин</dc:creator>
  <cp:lastModifiedBy>Даниил Шишин</cp:lastModifiedBy>
  <cp:revision>1</cp:revision>
  <dcterms:created xsi:type="dcterms:W3CDTF">2023-11-13T03:28:51Z</dcterms:created>
  <dcterms:modified xsi:type="dcterms:W3CDTF">2023-11-13T03:43:05Z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