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0E7-8788-4B8E-9E9E-51EB81DFDCA3}" type="datetimeFigureOut">
              <a:rPr lang="en-IN" smtClean="0"/>
              <a:pPr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700A-FF3C-46E3-A270-4D09F6F319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0E7-8788-4B8E-9E9E-51EB81DFDCA3}" type="datetimeFigureOut">
              <a:rPr lang="en-IN" smtClean="0"/>
              <a:pPr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700A-FF3C-46E3-A270-4D09F6F319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0E7-8788-4B8E-9E9E-51EB81DFDCA3}" type="datetimeFigureOut">
              <a:rPr lang="en-IN" smtClean="0"/>
              <a:pPr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700A-FF3C-46E3-A270-4D09F6F319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0E7-8788-4B8E-9E9E-51EB81DFDCA3}" type="datetimeFigureOut">
              <a:rPr lang="en-IN" smtClean="0"/>
              <a:pPr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700A-FF3C-46E3-A270-4D09F6F319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0E7-8788-4B8E-9E9E-51EB81DFDCA3}" type="datetimeFigureOut">
              <a:rPr lang="en-IN" smtClean="0"/>
              <a:pPr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700A-FF3C-46E3-A270-4D09F6F319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0E7-8788-4B8E-9E9E-51EB81DFDCA3}" type="datetimeFigureOut">
              <a:rPr lang="en-IN" smtClean="0"/>
              <a:pPr/>
              <a:t>09-05-2018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700A-FF3C-46E3-A270-4D09F6F319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0E7-8788-4B8E-9E9E-51EB81DFDCA3}" type="datetimeFigureOut">
              <a:rPr lang="en-IN" smtClean="0"/>
              <a:pPr/>
              <a:t>09-05-2018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700A-FF3C-46E3-A270-4D09F6F319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0E7-8788-4B8E-9E9E-51EB81DFDCA3}" type="datetimeFigureOut">
              <a:rPr lang="en-IN" smtClean="0"/>
              <a:pPr/>
              <a:t>09-05-2018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700A-FF3C-46E3-A270-4D09F6F319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0E7-8788-4B8E-9E9E-51EB81DFDCA3}" type="datetimeFigureOut">
              <a:rPr lang="en-IN" smtClean="0"/>
              <a:pPr/>
              <a:t>09-05-2018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700A-FF3C-46E3-A270-4D09F6F319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0E7-8788-4B8E-9E9E-51EB81DFDCA3}" type="datetimeFigureOut">
              <a:rPr lang="en-IN" smtClean="0"/>
              <a:pPr/>
              <a:t>09-05-2018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700A-FF3C-46E3-A270-4D09F6F319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0E7-8788-4B8E-9E9E-51EB81DFDCA3}" type="datetimeFigureOut">
              <a:rPr lang="en-IN" smtClean="0"/>
              <a:pPr/>
              <a:t>09-05-2018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700A-FF3C-46E3-A270-4D09F6F319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90E7-8788-4B8E-9E9E-51EB81DFDCA3}" type="datetimeFigureOut">
              <a:rPr lang="en-IN" smtClean="0"/>
              <a:pPr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D700A-FF3C-46E3-A270-4D09F6F3198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 l="12448" r="12838"/>
          <a:stretch>
            <a:fillRect/>
          </a:stretch>
        </p:blipFill>
        <p:spPr bwMode="auto">
          <a:xfrm>
            <a:off x="0" y="0"/>
            <a:ext cx="9144000" cy="688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2448" r="12838"/>
          <a:stretch>
            <a:fillRect/>
          </a:stretch>
        </p:blipFill>
        <p:spPr bwMode="auto">
          <a:xfrm>
            <a:off x="0" y="-22943"/>
            <a:ext cx="9144000" cy="688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2448" r="12285"/>
          <a:stretch>
            <a:fillRect/>
          </a:stretch>
        </p:blipFill>
        <p:spPr bwMode="auto">
          <a:xfrm>
            <a:off x="0" y="0"/>
            <a:ext cx="91810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l="12448" r="12838"/>
          <a:stretch>
            <a:fillRect/>
          </a:stretch>
        </p:blipFill>
        <p:spPr bwMode="auto">
          <a:xfrm>
            <a:off x="0" y="0"/>
            <a:ext cx="9144000" cy="688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2448" r="12838"/>
          <a:stretch>
            <a:fillRect/>
          </a:stretch>
        </p:blipFill>
        <p:spPr bwMode="auto">
          <a:xfrm>
            <a:off x="0" y="0"/>
            <a:ext cx="9144000" cy="688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12448" r="12285"/>
          <a:stretch>
            <a:fillRect/>
          </a:stretch>
        </p:blipFill>
        <p:spPr bwMode="auto">
          <a:xfrm>
            <a:off x="0" y="0"/>
            <a:ext cx="91810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2448" r="12838"/>
          <a:stretch>
            <a:fillRect/>
          </a:stretch>
        </p:blipFill>
        <p:spPr bwMode="auto">
          <a:xfrm>
            <a:off x="0" y="0"/>
            <a:ext cx="9144000" cy="688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12448" r="12838"/>
          <a:stretch>
            <a:fillRect/>
          </a:stretch>
        </p:blipFill>
        <p:spPr bwMode="auto">
          <a:xfrm>
            <a:off x="0" y="0"/>
            <a:ext cx="9144000" cy="688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12448" r="12838"/>
          <a:stretch>
            <a:fillRect/>
          </a:stretch>
        </p:blipFill>
        <p:spPr bwMode="auto">
          <a:xfrm>
            <a:off x="0" y="0"/>
            <a:ext cx="9144000" cy="688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MAHITEE</dc:creator>
  <cp:lastModifiedBy>MAHITEE</cp:lastModifiedBy>
  <cp:revision>4</cp:revision>
  <dcterms:created xsi:type="dcterms:W3CDTF">2018-05-09T21:15:00Z</dcterms:created>
  <dcterms:modified xsi:type="dcterms:W3CDTF">2018-05-10T01:14:11Z</dcterms:modified>
</cp:coreProperties>
</file>