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5" r:id="rId6"/>
    <p:sldId id="266" r:id="rId7"/>
    <p:sldId id="261" r:id="rId8"/>
    <p:sldId id="267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4898"/>
  </p:normalViewPr>
  <p:slideViewPr>
    <p:cSldViewPr snapToGrid="0" snapToObjects="1">
      <p:cViewPr varScale="1">
        <p:scale>
          <a:sx n="121" d="100"/>
          <a:sy n="121" d="100"/>
        </p:scale>
        <p:origin x="2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48DC1-EF8E-5548-8728-E5BB5F3B1D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F6FC-5F0B-D04E-A382-9CBA352C0D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实验五：</a:t>
            </a:r>
            <a:br>
              <a:rPr kumimoji="1" lang="en-US" altLang="zh-CN" dirty="0"/>
            </a:br>
            <a:r>
              <a:rPr kumimoji="1" lang="zh-CN" altLang="en-US" dirty="0"/>
              <a:t>多模态情感分析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给定配对的文本和图像，预测对应的情感标签。</a:t>
            </a:r>
            <a:endParaRPr kumimoji="1" lang="en-US" altLang="zh-CN" dirty="0"/>
          </a:p>
          <a:p>
            <a:r>
              <a:rPr kumimoji="1" lang="zh-CN" altLang="en-US" dirty="0"/>
              <a:t>三分类任务：</a:t>
            </a:r>
            <a:r>
              <a:rPr kumimoji="1" lang="en-US" altLang="zh-CN" dirty="0"/>
              <a:t>positive,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neutral,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dirty="0"/>
              <a:t>Positive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372" y="3549747"/>
            <a:ext cx="2754586" cy="153443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23834" y="4131851"/>
            <a:ext cx="476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'??? #stunned #sunglasses #</a:t>
            </a:r>
            <a:r>
              <a:rPr lang="en-GB" altLang="zh-CN" dirty="0" err="1"/>
              <a:t>gafas</a:t>
            </a:r>
            <a:r>
              <a:rPr lang="en-GB" altLang="zh-CN" dirty="0"/>
              <a:t> #</a:t>
            </a:r>
            <a:r>
              <a:rPr lang="en-GB" altLang="zh-CN" dirty="0" err="1"/>
              <a:t>gafasdesol</a:t>
            </a:r>
            <a:r>
              <a:rPr lang="en-GB" altLang="zh-CN" dirty="0"/>
              <a:t> \n'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实验数据集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057447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匿名数据集（实验五数据</a:t>
            </a:r>
            <a:r>
              <a:rPr kumimoji="1" lang="en-US" altLang="zh-CN" dirty="0"/>
              <a:t>.zip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data</a:t>
            </a:r>
            <a:r>
              <a:rPr kumimoji="1" lang="zh-CN" altLang="en-US" dirty="0"/>
              <a:t>文件夹：包括所有的训练文本和图片，每个文件按照唯一的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命名。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train.txt</a:t>
            </a:r>
            <a:r>
              <a:rPr kumimoji="1" lang="en-US" altLang="zh-CN" dirty="0"/>
              <a:t>:</a:t>
            </a:r>
            <a:r>
              <a:rPr kumimoji="1" lang="zh-CN" altLang="en-US" dirty="0"/>
              <a:t> 数据的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和对应的情感标签。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test_without_label.txt</a:t>
            </a:r>
            <a:r>
              <a:rPr kumimoji="1" lang="zh-CN" altLang="en-US" dirty="0"/>
              <a:t>：数据的</a:t>
            </a:r>
            <a:r>
              <a:rPr kumimoji="1" lang="en-US" altLang="zh-CN" dirty="0" err="1"/>
              <a:t>guid</a:t>
            </a:r>
            <a:r>
              <a:rPr kumimoji="1" lang="zh-CN" altLang="en-US" dirty="0"/>
              <a:t>和空的情感标签。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0156" y="2254250"/>
            <a:ext cx="901700" cy="1511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56" y="4329111"/>
            <a:ext cx="1168400" cy="83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56" y="5522310"/>
            <a:ext cx="7874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设计一个多模态融合模型。</a:t>
            </a:r>
            <a:endParaRPr kumimoji="1" lang="en-US" altLang="zh-CN" dirty="0"/>
          </a:p>
          <a:p>
            <a:r>
              <a:rPr kumimoji="1" lang="zh-CN" altLang="en-US" dirty="0"/>
              <a:t>自行从训练集中划分验证集，调整超参数。</a:t>
            </a:r>
            <a:endParaRPr kumimoji="1" lang="en-US" altLang="zh-CN" dirty="0"/>
          </a:p>
          <a:p>
            <a:r>
              <a:rPr kumimoji="1" lang="zh-CN" altLang="en-US" dirty="0"/>
              <a:t>预测测试集（</a:t>
            </a:r>
            <a:r>
              <a:rPr kumimoji="1" lang="en-US" altLang="zh-CN" dirty="0" err="1"/>
              <a:t>test_without_label.txt</a:t>
            </a:r>
            <a:r>
              <a:rPr kumimoji="1" lang="zh-CN" altLang="en-US" dirty="0"/>
              <a:t>）上的情感标签。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代码和报告要求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代码可执行，结果可复现。</a:t>
            </a:r>
            <a:endParaRPr kumimoji="1" lang="en-US" altLang="zh-CN" dirty="0"/>
          </a:p>
          <a:p>
            <a:r>
              <a:rPr kumimoji="1" lang="zh-CN" altLang="en-US" dirty="0"/>
              <a:t>报告必须包含的四点：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代码实现时遇到了哪些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？如何解决的？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你为什么会设计这样的模型？你觉得你的模型有什么亮点？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多模态融合模型在验证集上的结果。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消融实验结果。即分别只输入文本或图像数据，你的多模态融合模型在验证集会获得怎样的表现。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额外要求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7045"/>
            <a:ext cx="7886700" cy="4351338"/>
          </a:xfrm>
        </p:spPr>
        <p:txBody>
          <a:bodyPr>
            <a:normAutofit fontScale="72500"/>
          </a:bodyPr>
          <a:lstStyle/>
          <a:p>
            <a:r>
              <a:rPr kumimoji="1" lang="zh-CN" altLang="en-US" dirty="0"/>
              <a:t>把自己的代码上传到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，将该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地址添加到报告中第一页。要求有完整详细的</a:t>
            </a:r>
            <a:r>
              <a:rPr kumimoji="1" lang="en-US" altLang="zh-CN" dirty="0"/>
              <a:t>readme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执行你代码所需要的环境。写在一个</a:t>
            </a:r>
            <a:r>
              <a:rPr kumimoji="1" lang="en-US" altLang="zh-CN" dirty="0" err="1"/>
              <a:t>requirements.txt</a:t>
            </a:r>
            <a:r>
              <a:rPr kumimoji="1" lang="zh-CN" altLang="en-US" dirty="0"/>
              <a:t>中。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你的代码文件结构。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执行你代码的完整流程。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你这篇代码参考哪些库实现的。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可参考</a:t>
            </a:r>
            <a:r>
              <a:rPr kumimoji="1" lang="en-US" altLang="zh-CN"/>
              <a:t>https://github.com/RecklessRonan/GloGNN/blob/master/readme.md</a:t>
            </a:r>
            <a:endParaRPr kumimoji="1"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提交内容：代码</a:t>
            </a:r>
            <a:r>
              <a:rPr kumimoji="1" lang="en-US" altLang="zh-CN" dirty="0"/>
              <a:t>+</a:t>
            </a:r>
            <a:r>
              <a:rPr kumimoji="1" lang="zh-CN" altLang="en-US" dirty="0"/>
              <a:t>报告</a:t>
            </a:r>
            <a:r>
              <a:rPr kumimoji="1" lang="en-US" altLang="zh-CN" dirty="0"/>
              <a:t>+</a:t>
            </a:r>
            <a:r>
              <a:rPr kumimoji="1" lang="zh-CN" altLang="en-US" dirty="0"/>
              <a:t>测试集结果文件。提交命名：学号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实验五。</a:t>
            </a:r>
            <a:endParaRPr kumimoji="1" lang="en-US" altLang="zh-CN" dirty="0"/>
          </a:p>
          <a:p>
            <a:r>
              <a:rPr kumimoji="1" lang="zh-CN" altLang="en-US" dirty="0"/>
              <a:t>测试集结果文件直接把对应标签位置的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换成</a:t>
            </a:r>
            <a:r>
              <a:rPr kumimoji="1" lang="en-US" altLang="zh-CN" dirty="0"/>
              <a:t>positive</a:t>
            </a:r>
            <a:r>
              <a:rPr kumimoji="1" lang="zh-CN" altLang="en-US" dirty="0"/>
              <a:t>或</a:t>
            </a:r>
            <a:r>
              <a:rPr kumimoji="1" lang="en-US" altLang="zh-CN" dirty="0"/>
              <a:t>neutral</a:t>
            </a:r>
            <a:r>
              <a:rPr kumimoji="1" lang="zh-CN" altLang="en-US" dirty="0"/>
              <a:t>或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截止时间：</a:t>
            </a:r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14</a:t>
            </a:r>
            <a:r>
              <a:rPr kumimoji="1" lang="zh-CN" altLang="en-US" dirty="0"/>
              <a:t>日</a:t>
            </a:r>
            <a:r>
              <a:rPr kumimoji="1" lang="en-US" altLang="zh-CN" dirty="0"/>
              <a:t>24</a:t>
            </a:r>
            <a:r>
              <a:rPr kumimoji="1" lang="zh-CN" altLang="en-US" dirty="0"/>
              <a:t>点。（共五周）</a:t>
            </a:r>
            <a:endParaRPr kumimoji="1" lang="en-US" altLang="zh-CN" dirty="0"/>
          </a:p>
          <a:p>
            <a:r>
              <a:rPr kumimoji="1" lang="zh-CN" altLang="en-US" dirty="0"/>
              <a:t>提交到邮箱：</a:t>
            </a:r>
            <a:r>
              <a:rPr kumimoji="1" lang="zh-CN" altLang="en-US" dirty="0" err="1">
                <a:sym typeface="+mn-ea"/>
              </a:rPr>
              <a:t>陈敏杰</a:t>
            </a:r>
            <a:r>
              <a:rPr kumimoji="1" lang="en-US" altLang="zh-CN" dirty="0">
                <a:sym typeface="+mn-ea"/>
              </a:rPr>
              <a:t>&lt;minjiechen@stu.ecnu.edu.cn&gt;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评分细则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代码（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 err="1"/>
              <a:t>Github</a:t>
            </a:r>
            <a:r>
              <a:rPr kumimoji="1" lang="zh-CN" altLang="en-US" dirty="0"/>
              <a:t>设置（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报告（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测试集结果（</a:t>
            </a:r>
            <a:r>
              <a:rPr kumimoji="1" lang="en-US" altLang="zh-CN" dirty="0"/>
              <a:t>10%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831</Words>
  <Application>WPS 文字</Application>
  <PresentationFormat>全屏显示(4:3)</PresentationFormat>
  <Paragraphs>63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SimHei</vt:lpstr>
      <vt:lpstr>汉仪中黑KW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Office 主题​​</vt:lpstr>
      <vt:lpstr>实验五： 多模态情感分析</vt:lpstr>
      <vt:lpstr>实验任务</vt:lpstr>
      <vt:lpstr>实验数据集</vt:lpstr>
      <vt:lpstr>实验要求</vt:lpstr>
      <vt:lpstr>代码和报告要求</vt:lpstr>
      <vt:lpstr>额外要求</vt:lpstr>
      <vt:lpstr>提交要求</vt:lpstr>
      <vt:lpstr>评分细则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奈川崎</cp:lastModifiedBy>
  <cp:revision>371</cp:revision>
  <dcterms:created xsi:type="dcterms:W3CDTF">2023-06-29T06:48:06Z</dcterms:created>
  <dcterms:modified xsi:type="dcterms:W3CDTF">2023-06-29T06:48:06Z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AC6E3EEC914B7D4326299D645EF09C6D_43</vt:lpwstr>
  </property>
  <property fmtid="{D5CDD505-2E9C-101B-9397-08002B2CF9AE}" pid="3" name="KSOProductBuildVer">
    <vt:lpwstr>2052-5.4.1.7920</vt:lpwstr>
  </property>
</Properties>
</file>