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E2191-0AFC-4F3C-A54C-9A365BD27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8546D-CAA7-4746-81F6-48B312BC0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F7BF1-37B5-4C94-B188-FD35DAF0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56380-BFB9-448D-95C7-A2B023BF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EC429-0C3A-43E4-89F1-46EC7718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8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08B42-CD1C-4926-8322-F0D7B894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813A27-9768-48AA-9897-9DC0755B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6D102-845D-494B-A3CA-9A73352A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8E0F6-EA97-488A-877E-910DD009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687CF-7066-4D78-8AC0-F083F609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F00AB-86B3-44A2-A992-506E89A57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536AB-CD79-45C8-9AA5-0123F5DEA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853DB-6B86-47CA-AF10-404D150D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2C366-ADCD-45BC-86AB-399B8431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E75BC-9BC3-4622-8323-CC5E1A6C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6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237AC-4ED9-48CB-B646-8BB0BB10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83D62-405C-4294-A0F1-B1D0367A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A136C-4D55-4DD3-98EC-64F80400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1715A-25AB-489C-8819-7DD3F4D6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538BD-E375-499A-8586-8DBF1AA2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3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6DAE5-18C2-4423-98FE-039A3ED2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C92CB-B4EB-49A3-9F9A-13C5A97BC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1C12F-C815-4A0D-95C9-5113EEE5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FAA3A-DA33-475B-809B-3C52E20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BB0BD-9BD5-4BDE-AFCF-3E07A647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4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29D65-5D6C-479C-AC0A-1B6BE3D6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2D7D4-D09C-4FFE-A2B7-B0F27B878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BDA2F-0159-4263-884F-9DBF01D07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88152-B5DF-4737-A266-9A486459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DD3E3-81AD-4D7E-8898-6B149AF9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09E79-2AC3-41E4-96EF-0F6124A4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9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5FB73-6967-407A-88E5-FC26180C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01F8F-2A49-4104-BBA5-6252B673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926D7-5717-40A0-B367-FA4FF902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365C58-03B2-4C27-A840-07FADADE3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8A73B-7076-4ECE-9FD2-72E5C0B11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325045-B523-400F-84FE-920BB65B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3672E5-744D-4F0F-A4FA-31DAA9AA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792371-2BC1-4CAE-A313-DC586EED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6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38AD1-BC33-42F3-A49D-8841DE51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FF50FC-DDBF-44E8-9565-EB758172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7C1951-5068-4C18-8331-A8DA1092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21B8A-5432-48DC-B134-1E568A91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41DA42-D284-4844-91DB-26C23F19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BEFAAE-2625-4167-8DB6-351C86D0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5F9C86-C3B6-482E-8555-0A7AD39C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3991-946B-44FF-A1A3-C02FCAE6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727C-8644-42DE-B8FA-859BD4EE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F45059-D673-47FA-B7BB-7CB2112E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79AFF-B12E-44ED-BA3F-38FE7835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719F8-1443-4BE8-A4C2-6EEE1B77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E4463-F656-4302-B4A5-CBF0B86E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2DF4E-578E-459B-9950-349B564F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A8F576-C479-4D0C-BE14-734D2FAD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D6AE8-53F8-483C-B04E-B6E2B5A9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2AB70-23B2-4BB5-89EA-348C8B7D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54724-D3CB-4AA2-A5C0-DBAE0BC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99199A-D7DD-4A61-8842-417153B7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0A67E-9630-445C-B534-F081966B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9B3F5-DBA7-4CB4-9A8A-9CDE0D29A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DAED3-56CB-4897-8968-98D50BDB9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8B76-F488-42B8-B0E9-9305C55B1B58}" type="datetimeFigureOut">
              <a:rPr lang="zh-CN" altLang="en-US" smtClean="0"/>
              <a:t>2017-11-02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5C61-CF5F-41D1-8973-8C884DEB7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D3EBC-1979-4C4D-9DD7-FD728AC52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D23F-7753-4165-BF41-AB5C9FC3F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2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712A12-E443-4B7A-99B2-1A2A5817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762125"/>
            <a:ext cx="7839075" cy="33337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11A09E-D19B-4AA6-A4E0-061AA8334F7E}"/>
              </a:ext>
            </a:extLst>
          </p:cNvPr>
          <p:cNvSpPr txBox="1"/>
          <p:nvPr/>
        </p:nvSpPr>
        <p:spPr>
          <a:xfrm>
            <a:off x="780288" y="585216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内容的管理：一个完全独立的子系统，以前端开发为主，后台只提供数据的持久化工作</a:t>
            </a:r>
            <a:endParaRPr lang="en-US" altLang="zh-CN" dirty="0"/>
          </a:p>
          <a:p>
            <a:r>
              <a:rPr lang="zh-CN" altLang="en-US" dirty="0"/>
              <a:t>内容的组织：支持文件夹用于组织各种类型的内容，子系统缺省有一个根文件夹。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文件夹的概念和</a:t>
            </a:r>
            <a:r>
              <a:rPr lang="en-US" altLang="zh-CN" dirty="0"/>
              <a:t>Windows</a:t>
            </a:r>
            <a:r>
              <a:rPr lang="zh-CN" altLang="en-US" dirty="0"/>
              <a:t>下的文件夹概念类似，这里不做详细解释。</a:t>
            </a:r>
          </a:p>
        </p:txBody>
      </p:sp>
    </p:spTree>
    <p:extLst>
      <p:ext uri="{BB962C8B-B14F-4D97-AF65-F5344CB8AC3E}">
        <p14:creationId xmlns:p14="http://schemas.microsoft.com/office/powerpoint/2010/main" val="38524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DC6EEB-9708-4649-8D18-3144A5950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728787"/>
            <a:ext cx="8115300" cy="34004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1A4E88-D3A2-425F-9CE1-95A35948BA23}"/>
              </a:ext>
            </a:extLst>
          </p:cNvPr>
          <p:cNvSpPr txBox="1"/>
          <p:nvPr/>
        </p:nvSpPr>
        <p:spPr>
          <a:xfrm>
            <a:off x="780288" y="585216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子系统的根文件夹，或各级子文件夹里面，可以创建内容。</a:t>
            </a:r>
            <a:endParaRPr lang="en-US" altLang="zh-CN" dirty="0"/>
          </a:p>
          <a:p>
            <a:r>
              <a:rPr lang="zh-CN" altLang="en-US" dirty="0"/>
              <a:t>内容类型有几种：图片，列表，页面</a:t>
            </a:r>
          </a:p>
        </p:txBody>
      </p:sp>
    </p:spTree>
    <p:extLst>
      <p:ext uri="{BB962C8B-B14F-4D97-AF65-F5344CB8AC3E}">
        <p14:creationId xmlns:p14="http://schemas.microsoft.com/office/powerpoint/2010/main" val="27551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1EB635-A9B1-43A2-BEC1-17379E7C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66" y="1518856"/>
            <a:ext cx="7915275" cy="52101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22B855-F5C6-4E1B-ACD7-1268EA12A73F}"/>
              </a:ext>
            </a:extLst>
          </p:cNvPr>
          <p:cNvSpPr txBox="1"/>
          <p:nvPr/>
        </p:nvSpPr>
        <p:spPr>
          <a:xfrm>
            <a:off x="780288" y="585216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各种类型的内容 </a:t>
            </a:r>
            <a:r>
              <a:rPr lang="zh-CN" altLang="en-US" b="1" dirty="0"/>
              <a:t>对象</a:t>
            </a:r>
            <a:r>
              <a:rPr lang="zh-CN" altLang="en-US" dirty="0"/>
              <a:t> 都有各自的实质内容、属性、特殊功能、访问权限，等等</a:t>
            </a:r>
          </a:p>
        </p:txBody>
      </p:sp>
    </p:spTree>
    <p:extLst>
      <p:ext uri="{BB962C8B-B14F-4D97-AF65-F5344CB8AC3E}">
        <p14:creationId xmlns:p14="http://schemas.microsoft.com/office/powerpoint/2010/main" val="2592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5738F1-D986-4906-91AE-A31DF381C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985837"/>
            <a:ext cx="8458200" cy="4886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E12F7B-0BD9-4726-A809-8B2F341B2C00}"/>
              </a:ext>
            </a:extLst>
          </p:cNvPr>
          <p:cNvSpPr txBox="1"/>
          <p:nvPr/>
        </p:nvSpPr>
        <p:spPr>
          <a:xfrm>
            <a:off x="780288" y="585216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各种类型的内容 </a:t>
            </a:r>
            <a:r>
              <a:rPr lang="zh-CN" altLang="en-US" b="1" dirty="0"/>
              <a:t>对象</a:t>
            </a:r>
            <a:r>
              <a:rPr lang="zh-CN" altLang="en-US" dirty="0"/>
              <a:t> 都可以进行编辑，编辑其 </a:t>
            </a:r>
            <a:r>
              <a:rPr lang="zh-CN" altLang="en-US" b="1" dirty="0"/>
              <a:t>实质内容</a:t>
            </a:r>
          </a:p>
        </p:txBody>
      </p:sp>
    </p:spTree>
    <p:extLst>
      <p:ext uri="{BB962C8B-B14F-4D97-AF65-F5344CB8AC3E}">
        <p14:creationId xmlns:p14="http://schemas.microsoft.com/office/powerpoint/2010/main" val="398257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0396F2-8177-4F8E-B4B2-A7600C38F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366837"/>
            <a:ext cx="8001000" cy="41243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1337BD-960F-43B6-AF45-993B12E58D26}"/>
              </a:ext>
            </a:extLst>
          </p:cNvPr>
          <p:cNvSpPr txBox="1"/>
          <p:nvPr/>
        </p:nvSpPr>
        <p:spPr>
          <a:xfrm>
            <a:off x="780288" y="585216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各种类型的内容 </a:t>
            </a:r>
            <a:r>
              <a:rPr lang="zh-CN" altLang="en-US" b="1" dirty="0"/>
              <a:t>对象</a:t>
            </a:r>
            <a:r>
              <a:rPr lang="zh-CN" altLang="en-US" dirty="0"/>
              <a:t> 都可以进行发布，发布后拥有一个 </a:t>
            </a:r>
            <a:r>
              <a:rPr lang="en-US" altLang="zh-CN" dirty="0"/>
              <a:t>URL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22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137007-727A-43F7-970F-D847D99F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1" y="1481890"/>
            <a:ext cx="7239000" cy="4343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D2A016-10C6-4E15-99F6-6EE90695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193" y="351923"/>
            <a:ext cx="4562475" cy="5753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8830C5-9E38-4FFC-AC0C-E3F652491CA2}"/>
              </a:ext>
            </a:extLst>
          </p:cNvPr>
          <p:cNvSpPr txBox="1"/>
          <p:nvPr/>
        </p:nvSpPr>
        <p:spPr>
          <a:xfrm>
            <a:off x="780288" y="585216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各种类型的内容 </a:t>
            </a:r>
            <a:r>
              <a:rPr lang="zh-CN" altLang="en-US" b="1" dirty="0"/>
              <a:t>对象</a:t>
            </a:r>
            <a:r>
              <a:rPr lang="zh-CN" altLang="en-US" dirty="0"/>
              <a:t> ，其 编辑 界面 和 发布 页面 是不同的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9529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8830C5-9E38-4FFC-AC0C-E3F652491CA2}"/>
              </a:ext>
            </a:extLst>
          </p:cNvPr>
          <p:cNvSpPr txBox="1"/>
          <p:nvPr/>
        </p:nvSpPr>
        <p:spPr>
          <a:xfrm>
            <a:off x="780288" y="585216"/>
            <a:ext cx="7361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页面类型 的 对象，其内容由 多个 页面组件 组成</a:t>
            </a:r>
            <a:endParaRPr lang="en-US" altLang="zh-CN" dirty="0"/>
          </a:p>
          <a:p>
            <a:r>
              <a:rPr lang="zh-CN" altLang="en-US" b="1" dirty="0"/>
              <a:t>页面组件</a:t>
            </a:r>
            <a:r>
              <a:rPr lang="zh-CN" altLang="en-US" dirty="0"/>
              <a:t> 分为两类：静态组件，动态组件</a:t>
            </a:r>
            <a:endParaRPr lang="en-US" altLang="zh-CN" dirty="0"/>
          </a:p>
          <a:p>
            <a:r>
              <a:rPr lang="zh-CN" altLang="en-US" b="1" dirty="0"/>
              <a:t>静态组件</a:t>
            </a:r>
            <a:r>
              <a:rPr lang="zh-CN" altLang="en-US" dirty="0"/>
              <a:t> 有：单行文本，多行文本（带格式），图片，布局控件，按钮</a:t>
            </a:r>
            <a:endParaRPr lang="en-US" altLang="zh-CN" dirty="0"/>
          </a:p>
          <a:p>
            <a:r>
              <a:rPr lang="zh-CN" altLang="en-US" b="1" dirty="0"/>
              <a:t>动态组件</a:t>
            </a:r>
            <a:r>
              <a:rPr lang="zh-CN" altLang="en-US" dirty="0"/>
              <a:t> 有：列表，详情，实时日期，实时时间，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659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8830C5-9E38-4FFC-AC0C-E3F652491CA2}"/>
              </a:ext>
            </a:extLst>
          </p:cNvPr>
          <p:cNvSpPr txBox="1"/>
          <p:nvPr/>
        </p:nvSpPr>
        <p:spPr>
          <a:xfrm>
            <a:off x="780288" y="585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大致建设思路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5E59F-25E4-42E7-B643-FC43D8384CDC}"/>
              </a:ext>
            </a:extLst>
          </p:cNvPr>
          <p:cNvSpPr txBox="1"/>
          <p:nvPr/>
        </p:nvSpPr>
        <p:spPr>
          <a:xfrm>
            <a:off x="789372" y="1213104"/>
            <a:ext cx="91967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CMS</a:t>
            </a:r>
            <a:r>
              <a:rPr lang="zh-CN" altLang="en-US" dirty="0"/>
              <a:t>子系统 前台</a:t>
            </a:r>
            <a:r>
              <a:rPr lang="en-US" altLang="zh-CN" dirty="0"/>
              <a:t>SPA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文件夹 </a:t>
            </a:r>
            <a:r>
              <a:rPr lang="en-US" altLang="zh-CN" dirty="0" err="1"/>
              <a:t>url</a:t>
            </a:r>
            <a:r>
              <a:rPr lang="zh-CN" altLang="en-US" dirty="0"/>
              <a:t>：内容组织结构树（根目录，子目录，各目录下的内容对象及子目录）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文件夹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页面功能：创建（目录，内容对象）</a:t>
            </a:r>
            <a:endParaRPr lang="en-US" altLang="zh-CN" dirty="0"/>
          </a:p>
          <a:p>
            <a:r>
              <a:rPr lang="en-US" altLang="zh-CN" dirty="0"/>
              <a:t> - </a:t>
            </a:r>
            <a:r>
              <a:rPr lang="zh-CN" altLang="en-US" dirty="0"/>
              <a:t>文件夹 </a:t>
            </a:r>
            <a:r>
              <a:rPr lang="en-US" altLang="zh-CN" dirty="0" err="1"/>
              <a:t>url</a:t>
            </a:r>
            <a:r>
              <a:rPr lang="zh-CN" altLang="en-US" dirty="0"/>
              <a:t>：</a:t>
            </a:r>
            <a:r>
              <a:rPr lang="en-US" altLang="zh-CN" dirty="0" err="1"/>
              <a:t>xxxx</a:t>
            </a:r>
            <a:r>
              <a:rPr lang="en-US" altLang="zh-CN" dirty="0"/>
              <a:t> / folder ? id= #########</a:t>
            </a:r>
          </a:p>
          <a:p>
            <a:r>
              <a:rPr lang="en-US" altLang="zh-CN" dirty="0"/>
              <a:t> - </a:t>
            </a:r>
            <a:r>
              <a:rPr lang="zh-CN" altLang="en-US" dirty="0"/>
              <a:t>文件夹页面上，对象附加功能菜单：</a:t>
            </a:r>
            <a:r>
              <a:rPr lang="en-US" altLang="zh-CN" dirty="0"/>
              <a:t> </a:t>
            </a:r>
            <a:r>
              <a:rPr lang="zh-CN" altLang="en-US" dirty="0"/>
              <a:t>删除，重命名，移动，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- </a:t>
            </a:r>
            <a:r>
              <a:rPr lang="zh-CN" altLang="en-US" dirty="0"/>
              <a:t>图片对象 </a:t>
            </a:r>
            <a:r>
              <a:rPr lang="en-US" altLang="zh-CN" dirty="0" err="1"/>
              <a:t>url</a:t>
            </a:r>
            <a:r>
              <a:rPr lang="zh-CN" altLang="en-US" dirty="0"/>
              <a:t>：内容组织（</a:t>
            </a:r>
            <a:r>
              <a:rPr lang="en-US" altLang="zh-CN" dirty="0"/>
              <a:t>1</a:t>
            </a:r>
            <a:r>
              <a:rPr lang="zh-CN" altLang="en-US" dirty="0"/>
              <a:t>张图片）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图片对象页面功能：上传 </a:t>
            </a:r>
            <a:r>
              <a:rPr lang="en-US" altLang="zh-CN" dirty="0"/>
              <a:t>/ </a:t>
            </a:r>
            <a:r>
              <a:rPr lang="zh-CN" altLang="en-US" dirty="0"/>
              <a:t>替换 图片，设置图片尺寸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图片对象</a:t>
            </a:r>
            <a:r>
              <a:rPr lang="en-US" altLang="zh-CN" dirty="0" err="1"/>
              <a:t>url</a:t>
            </a:r>
            <a:r>
              <a:rPr lang="zh-CN" altLang="en-US" dirty="0"/>
              <a:t>：</a:t>
            </a:r>
            <a:r>
              <a:rPr lang="en-US" altLang="zh-CN" dirty="0" err="1"/>
              <a:t>xxxx</a:t>
            </a:r>
            <a:r>
              <a:rPr lang="en-US" altLang="zh-CN" dirty="0"/>
              <a:t> / image ?id= ########</a:t>
            </a:r>
          </a:p>
          <a:p>
            <a:endParaRPr lang="en-US" altLang="zh-CN" dirty="0"/>
          </a:p>
          <a:p>
            <a:r>
              <a:rPr lang="en-US" altLang="zh-CN" dirty="0"/>
              <a:t> - </a:t>
            </a:r>
            <a:r>
              <a:rPr lang="zh-CN" altLang="en-US" dirty="0"/>
              <a:t>列表对象 </a:t>
            </a:r>
            <a:r>
              <a:rPr lang="en-US" altLang="zh-CN" dirty="0" err="1"/>
              <a:t>url</a:t>
            </a:r>
            <a:r>
              <a:rPr lang="zh-CN" altLang="en-US" dirty="0"/>
              <a:t>：内容组织（</a:t>
            </a:r>
            <a:r>
              <a:rPr lang="en-US" altLang="zh-CN" dirty="0"/>
              <a:t>1</a:t>
            </a:r>
            <a:r>
              <a:rPr lang="zh-CN" altLang="en-US" dirty="0"/>
              <a:t>张表格，属性：列，记录：行）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列表对象页面功能：新增属性，设置属性类型，添加记录，导入 </a:t>
            </a:r>
            <a:r>
              <a:rPr lang="en-US" altLang="zh-CN" dirty="0"/>
              <a:t>/ </a:t>
            </a:r>
            <a:r>
              <a:rPr lang="zh-CN" altLang="en-US" dirty="0"/>
              <a:t>导出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列表对象</a:t>
            </a:r>
            <a:r>
              <a:rPr lang="en-US" altLang="zh-CN" dirty="0" err="1"/>
              <a:t>url</a:t>
            </a:r>
            <a:r>
              <a:rPr lang="zh-CN" altLang="en-US" dirty="0"/>
              <a:t>：</a:t>
            </a:r>
            <a:r>
              <a:rPr lang="en-US" altLang="zh-CN" dirty="0" err="1"/>
              <a:t>xxxx</a:t>
            </a:r>
            <a:r>
              <a:rPr lang="en-US" altLang="zh-CN" dirty="0"/>
              <a:t> / table ?id= ########</a:t>
            </a:r>
          </a:p>
          <a:p>
            <a:endParaRPr lang="en-US" altLang="zh-CN" dirty="0"/>
          </a:p>
          <a:p>
            <a:r>
              <a:rPr lang="en-US" altLang="zh-CN" dirty="0"/>
              <a:t> - </a:t>
            </a:r>
            <a:r>
              <a:rPr lang="zh-CN" altLang="en-US" dirty="0"/>
              <a:t>页面对象 </a:t>
            </a:r>
            <a:r>
              <a:rPr lang="en-US" altLang="zh-CN" dirty="0" err="1"/>
              <a:t>url</a:t>
            </a:r>
            <a:r>
              <a:rPr lang="zh-CN" altLang="en-US" dirty="0"/>
              <a:t>：内容组织（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  <a:r>
              <a:rPr lang="en-US" altLang="zh-CN" dirty="0"/>
              <a:t>HTML</a:t>
            </a:r>
            <a:r>
              <a:rPr lang="zh-CN" altLang="en-US" dirty="0"/>
              <a:t>，包含页面上各个组件）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页面对象页面功能：编辑页面（新增组件，设置组件属性，设置页面属性），发布页面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页面对象</a:t>
            </a:r>
            <a:r>
              <a:rPr lang="en-US" altLang="zh-CN" dirty="0" err="1"/>
              <a:t>url</a:t>
            </a:r>
            <a:r>
              <a:rPr lang="zh-CN" altLang="en-US" dirty="0"/>
              <a:t>：</a:t>
            </a:r>
            <a:r>
              <a:rPr lang="en-US" altLang="zh-CN" dirty="0" err="1"/>
              <a:t>xxxx</a:t>
            </a:r>
            <a:r>
              <a:rPr lang="en-US" altLang="zh-CN" dirty="0"/>
              <a:t> / page ?id= ########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页面对象被发布后的展示 </a:t>
            </a:r>
            <a:r>
              <a:rPr lang="en-US" altLang="zh-CN" dirty="0" err="1"/>
              <a:t>url</a:t>
            </a:r>
            <a:r>
              <a:rPr lang="zh-CN" altLang="en-US" dirty="0"/>
              <a:t>：</a:t>
            </a:r>
            <a:r>
              <a:rPr lang="en-US" altLang="zh-CN" dirty="0" err="1"/>
              <a:t>xxxx</a:t>
            </a:r>
            <a:r>
              <a:rPr lang="en-US" altLang="zh-CN" dirty="0"/>
              <a:t> / page/show ?id= ########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78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8830C5-9E38-4FFC-AC0C-E3F652491CA2}"/>
              </a:ext>
            </a:extLst>
          </p:cNvPr>
          <p:cNvSpPr txBox="1"/>
          <p:nvPr/>
        </p:nvSpPr>
        <p:spPr>
          <a:xfrm>
            <a:off x="780288" y="585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大致建设思路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5E59F-25E4-42E7-B643-FC43D8384CDC}"/>
              </a:ext>
            </a:extLst>
          </p:cNvPr>
          <p:cNvSpPr txBox="1"/>
          <p:nvPr/>
        </p:nvSpPr>
        <p:spPr>
          <a:xfrm>
            <a:off x="789372" y="1213104"/>
            <a:ext cx="108782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CMS</a:t>
            </a:r>
            <a:r>
              <a:rPr lang="zh-CN" altLang="en-US" dirty="0"/>
              <a:t>子系统 后台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- </a:t>
            </a:r>
            <a:r>
              <a:rPr lang="en-US" altLang="zh-CN" dirty="0" err="1"/>
              <a:t>xxxx</a:t>
            </a:r>
            <a:r>
              <a:rPr lang="en-US" altLang="zh-CN" dirty="0"/>
              <a:t> / </a:t>
            </a:r>
            <a:r>
              <a:rPr lang="en-US" altLang="zh-CN" dirty="0" err="1"/>
              <a:t>api</a:t>
            </a:r>
            <a:r>
              <a:rPr lang="en-US" altLang="zh-CN" dirty="0"/>
              <a:t> / content [get, post, update]</a:t>
            </a:r>
          </a:p>
          <a:p>
            <a:r>
              <a:rPr lang="en-US" altLang="zh-CN" dirty="0"/>
              <a:t>Get</a:t>
            </a:r>
            <a:r>
              <a:rPr lang="zh-CN" altLang="en-US" dirty="0"/>
              <a:t>：得到所有的内容对象的列表（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type</a:t>
            </a:r>
            <a:r>
              <a:rPr lang="zh-CN" altLang="en-US" dirty="0"/>
              <a:t>，</a:t>
            </a:r>
            <a:r>
              <a:rPr lang="en-US" altLang="zh-CN" dirty="0"/>
              <a:t>folder</a:t>
            </a:r>
            <a:r>
              <a:rPr lang="zh-CN" altLang="en-US" dirty="0"/>
              <a:t>，</a:t>
            </a:r>
            <a:r>
              <a:rPr lang="en-US" altLang="zh-CN" dirty="0"/>
              <a:t>created at</a:t>
            </a:r>
            <a:r>
              <a:rPr lang="zh-CN" altLang="en-US" dirty="0"/>
              <a:t>，</a:t>
            </a:r>
            <a:r>
              <a:rPr lang="en-US" altLang="zh-CN" dirty="0"/>
              <a:t>updated at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Post</a:t>
            </a:r>
            <a:r>
              <a:rPr lang="zh-CN" altLang="en-US" dirty="0"/>
              <a:t>：新增一个内容对象（</a:t>
            </a:r>
            <a:r>
              <a:rPr lang="en-US" altLang="zh-CN" dirty="0"/>
              <a:t>type=folder</a:t>
            </a:r>
            <a:r>
              <a:rPr lang="zh-CN" altLang="en-US" dirty="0"/>
              <a:t> </a:t>
            </a:r>
            <a:r>
              <a:rPr lang="en-US" altLang="zh-CN" dirty="0"/>
              <a:t>| image | table | page</a:t>
            </a:r>
            <a:r>
              <a:rPr lang="zh-CN" altLang="en-US" dirty="0"/>
              <a:t>，</a:t>
            </a:r>
            <a:r>
              <a:rPr lang="en-US" altLang="zh-CN" dirty="0"/>
              <a:t>folder=######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- </a:t>
            </a:r>
            <a:r>
              <a:rPr lang="en-US" altLang="zh-CN" dirty="0" err="1"/>
              <a:t>xxxx</a:t>
            </a:r>
            <a:r>
              <a:rPr lang="en-US" altLang="zh-CN" dirty="0"/>
              <a:t> / </a:t>
            </a:r>
            <a:r>
              <a:rPr lang="en-US" altLang="zh-CN" dirty="0" err="1"/>
              <a:t>api</a:t>
            </a:r>
            <a:r>
              <a:rPr lang="en-US" altLang="zh-CN" dirty="0"/>
              <a:t> / content ?id= ###### [get, post, update, delete]</a:t>
            </a:r>
          </a:p>
          <a:p>
            <a:r>
              <a:rPr lang="en-US" altLang="zh-CN" dirty="0"/>
              <a:t>Get</a:t>
            </a:r>
            <a:r>
              <a:rPr lang="zh-CN" altLang="en-US" dirty="0"/>
              <a:t>：得到符合条件的内容对象的列表（</a:t>
            </a:r>
            <a:r>
              <a:rPr lang="en-US" altLang="zh-CN" dirty="0"/>
              <a:t>id=#####</a:t>
            </a:r>
            <a:r>
              <a:rPr lang="zh-CN" altLang="en-US" dirty="0"/>
              <a:t>，</a:t>
            </a:r>
            <a:r>
              <a:rPr lang="en-US" altLang="zh-CN" dirty="0"/>
              <a:t>type=folder</a:t>
            </a:r>
            <a:r>
              <a:rPr lang="zh-CN" altLang="en-US" dirty="0"/>
              <a:t> </a:t>
            </a:r>
            <a:r>
              <a:rPr lang="en-US" altLang="zh-CN" dirty="0"/>
              <a:t>| image | table | page</a:t>
            </a:r>
            <a:r>
              <a:rPr lang="zh-CN" altLang="en-US" dirty="0"/>
              <a:t>，</a:t>
            </a:r>
            <a:r>
              <a:rPr lang="en-US" altLang="zh-CN" dirty="0"/>
              <a:t>folder=######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Post</a:t>
            </a:r>
            <a:r>
              <a:rPr lang="zh-CN" altLang="en-US" dirty="0"/>
              <a:t>：新增一个内容对象的内容（页面上的组件，表格的记录）</a:t>
            </a:r>
            <a:endParaRPr lang="en-US" altLang="zh-CN" dirty="0"/>
          </a:p>
          <a:p>
            <a:r>
              <a:rPr lang="en-US" altLang="zh-CN" dirty="0"/>
              <a:t>Update</a:t>
            </a:r>
            <a:r>
              <a:rPr lang="zh-CN" altLang="en-US" dirty="0"/>
              <a:t>：更新一个内容对象</a:t>
            </a:r>
            <a:endParaRPr lang="en-US" altLang="zh-CN" dirty="0"/>
          </a:p>
          <a:p>
            <a:r>
              <a:rPr lang="en-US" altLang="zh-CN" dirty="0"/>
              <a:t>Delete</a:t>
            </a:r>
            <a:r>
              <a:rPr lang="zh-CN" altLang="en-US" dirty="0"/>
              <a:t>：删除一个内容对象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916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601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Yunzhi Wei</dc:creator>
  <cp:lastModifiedBy>Yunzhi Wei</cp:lastModifiedBy>
  <cp:revision>21</cp:revision>
  <dcterms:created xsi:type="dcterms:W3CDTF">2017-10-17T08:37:34Z</dcterms:created>
  <dcterms:modified xsi:type="dcterms:W3CDTF">2017-11-03T06:04:50Z</dcterms:modified>
</cp:coreProperties>
</file>