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7" r:id="rId13"/>
    <p:sldId id="268" r:id="rId14"/>
    <p:sldId id="269" r:id="rId15"/>
    <p:sldId id="270" r:id="rId16"/>
    <p:sldId id="271" r:id="rId1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龙 孙" initials="大龙" lastIdx="1" clrIdx="0">
    <p:extLst>
      <p:ext uri="{19B8F6BF-5375-455C-9EA6-DF929625EA0E}">
        <p15:presenceInfo xmlns:p15="http://schemas.microsoft.com/office/powerpoint/2012/main" userId="bd7f0befa8349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966"/>
    <a:srgbClr val="F1CE63"/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226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14" y="0"/>
            <a:ext cx="3076226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899" y="4925254"/>
            <a:ext cx="567918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5"/>
            <a:ext cx="3076226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14" y="9720805"/>
            <a:ext cx="3076226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1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122257-32E3-4E3C-AB2F-C2EC5E516C6B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t>16</a:t>
            </a:fld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38863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fld id="{E712D1A8-76C3-436D-B536-E7F9FEE8ECC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072C-1D83-4869-BDFD-56F8C93CECF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单圆角矩形 32"/>
          <p:cNvSpPr/>
          <p:nvPr/>
        </p:nvSpPr>
        <p:spPr>
          <a:xfrm rot="5400000" flipH="1" flipV="1">
            <a:off x="1327969" y="5377801"/>
            <a:ext cx="838200" cy="2122201"/>
          </a:xfrm>
          <a:prstGeom prst="round1Rect">
            <a:avLst>
              <a:gd name="adj" fmla="val 267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 rot="5400000" flipH="1" flipV="1">
            <a:off x="3554698" y="5377801"/>
            <a:ext cx="838200" cy="2122201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 rot="5400000" flipH="1" flipV="1">
            <a:off x="5781429" y="5377801"/>
            <a:ext cx="838200" cy="2122201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单圆角矩形 35"/>
          <p:cNvSpPr/>
          <p:nvPr/>
        </p:nvSpPr>
        <p:spPr>
          <a:xfrm rot="5400000" flipH="1" flipV="1">
            <a:off x="8008160" y="5377801"/>
            <a:ext cx="838200" cy="2122201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单圆角矩形 36"/>
          <p:cNvSpPr/>
          <p:nvPr/>
        </p:nvSpPr>
        <p:spPr>
          <a:xfrm rot="5400000" flipH="1">
            <a:off x="10234891" y="5377801"/>
            <a:ext cx="838200" cy="2122201"/>
          </a:xfrm>
          <a:prstGeom prst="round1Rect">
            <a:avLst>
              <a:gd name="adj" fmla="val 267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3789" y="2694613"/>
            <a:ext cx="7653811" cy="1605396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3789" y="4308717"/>
            <a:ext cx="7653811" cy="43261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8" name="单圆角矩形 37"/>
          <p:cNvSpPr/>
          <p:nvPr/>
        </p:nvSpPr>
        <p:spPr>
          <a:xfrm rot="5400000">
            <a:off x="10130362" y="-642001"/>
            <a:ext cx="838200" cy="2122201"/>
          </a:xfrm>
          <a:prstGeom prst="round1Rect">
            <a:avLst>
              <a:gd name="adj" fmla="val 267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单圆角矩形 38"/>
          <p:cNvSpPr/>
          <p:nvPr/>
        </p:nvSpPr>
        <p:spPr>
          <a:xfrm rot="5400000">
            <a:off x="7903633" y="-642001"/>
            <a:ext cx="838200" cy="2122201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单圆角矩形 39"/>
          <p:cNvSpPr/>
          <p:nvPr/>
        </p:nvSpPr>
        <p:spPr>
          <a:xfrm rot="5400000">
            <a:off x="5676902" y="-642001"/>
            <a:ext cx="838200" cy="2122201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单圆角矩形 40"/>
          <p:cNvSpPr/>
          <p:nvPr/>
        </p:nvSpPr>
        <p:spPr>
          <a:xfrm rot="5400000">
            <a:off x="3450171" y="-642001"/>
            <a:ext cx="838200" cy="2122201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单圆角矩形 41"/>
          <p:cNvSpPr/>
          <p:nvPr/>
        </p:nvSpPr>
        <p:spPr>
          <a:xfrm rot="5400000" flipV="1">
            <a:off x="1223440" y="-642001"/>
            <a:ext cx="838200" cy="2122201"/>
          </a:xfrm>
          <a:prstGeom prst="round1Rect">
            <a:avLst>
              <a:gd name="adj" fmla="val 267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5321302" y="1473200"/>
            <a:ext cx="1549397" cy="1549397"/>
            <a:chOff x="5321302" y="1473200"/>
            <a:chExt cx="1549397" cy="1549397"/>
          </a:xfrm>
        </p:grpSpPr>
        <p:sp>
          <p:nvSpPr>
            <p:cNvPr id="23" name="椭圆 22"/>
            <p:cNvSpPr/>
            <p:nvPr>
              <p:custDataLst>
                <p:tags r:id="rId2"/>
              </p:custDataLst>
            </p:nvPr>
          </p:nvSpPr>
          <p:spPr>
            <a:xfrm>
              <a:off x="5321302" y="1473200"/>
              <a:ext cx="1549397" cy="154939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KSO_Shape"/>
            <p:cNvSpPr/>
            <p:nvPr>
              <p:custDataLst>
                <p:tags r:id="rId3"/>
              </p:custDataLst>
            </p:nvPr>
          </p:nvSpPr>
          <p:spPr bwMode="auto">
            <a:xfrm>
              <a:off x="5691717" y="1897529"/>
              <a:ext cx="808566" cy="696714"/>
            </a:xfrm>
            <a:custGeom>
              <a:avLst/>
              <a:gdLst>
                <a:gd name="T0" fmla="*/ 838518 w 3856038"/>
                <a:gd name="T1" fmla="*/ 3035936 h 3319463"/>
                <a:gd name="T2" fmla="*/ 807086 w 3856038"/>
                <a:gd name="T3" fmla="*/ 3078481 h 3319463"/>
                <a:gd name="T4" fmla="*/ 345758 w 3856038"/>
                <a:gd name="T5" fmla="*/ 3083244 h 3319463"/>
                <a:gd name="T6" fmla="*/ 306705 w 3856038"/>
                <a:gd name="T7" fmla="*/ 3047684 h 3319463"/>
                <a:gd name="T8" fmla="*/ 1938189 w 3856038"/>
                <a:gd name="T9" fmla="*/ 1874411 h 3319463"/>
                <a:gd name="T10" fmla="*/ 2032113 w 3856038"/>
                <a:gd name="T11" fmla="*/ 1927728 h 3319463"/>
                <a:gd name="T12" fmla="*/ 2127625 w 3856038"/>
                <a:gd name="T13" fmla="*/ 1936931 h 3319463"/>
                <a:gd name="T14" fmla="*/ 2209174 w 3856038"/>
                <a:gd name="T15" fmla="*/ 1913446 h 3319463"/>
                <a:gd name="T16" fmla="*/ 2208222 w 3856038"/>
                <a:gd name="T17" fmla="*/ 3063251 h 3319463"/>
                <a:gd name="T18" fmla="*/ 2159673 w 3856038"/>
                <a:gd name="T19" fmla="*/ 3086101 h 3319463"/>
                <a:gd name="T20" fmla="*/ 1703060 w 3856038"/>
                <a:gd name="T21" fmla="*/ 3067694 h 3319463"/>
                <a:gd name="T22" fmla="*/ 1684338 w 3856038"/>
                <a:gd name="T23" fmla="*/ 1620838 h 3319463"/>
                <a:gd name="T24" fmla="*/ 1517659 w 3856038"/>
                <a:gd name="T25" fmla="*/ 3063249 h 3319463"/>
                <a:gd name="T26" fmla="*/ 1469110 w 3856038"/>
                <a:gd name="T27" fmla="*/ 3086100 h 3319463"/>
                <a:gd name="T28" fmla="*/ 1012179 w 3856038"/>
                <a:gd name="T29" fmla="*/ 3067693 h 3319463"/>
                <a:gd name="T30" fmla="*/ 993775 w 3856038"/>
                <a:gd name="T31" fmla="*/ 2030516 h 3319463"/>
                <a:gd name="T32" fmla="*/ 2903512 w 3856038"/>
                <a:gd name="T33" fmla="*/ 3058483 h 3319463"/>
                <a:gd name="T34" fmla="*/ 2858002 w 3856038"/>
                <a:gd name="T35" fmla="*/ 3085784 h 3319463"/>
                <a:gd name="T36" fmla="*/ 2397814 w 3856038"/>
                <a:gd name="T37" fmla="*/ 3071816 h 3319463"/>
                <a:gd name="T38" fmla="*/ 2374900 w 3856038"/>
                <a:gd name="T39" fmla="*/ 3023247 h 3319463"/>
                <a:gd name="T40" fmla="*/ 3393565 w 3856038"/>
                <a:gd name="T41" fmla="*/ 829618 h 3319463"/>
                <a:gd name="T42" fmla="*/ 3441797 w 3856038"/>
                <a:gd name="T43" fmla="*/ 916284 h 3319463"/>
                <a:gd name="T44" fmla="*/ 3518904 w 3856038"/>
                <a:gd name="T45" fmla="*/ 976601 h 3319463"/>
                <a:gd name="T46" fmla="*/ 3605213 w 3856038"/>
                <a:gd name="T47" fmla="*/ 3023244 h 3319463"/>
                <a:gd name="T48" fmla="*/ 3582367 w 3856038"/>
                <a:gd name="T49" fmla="*/ 3071815 h 3319463"/>
                <a:gd name="T50" fmla="*/ 3123532 w 3856038"/>
                <a:gd name="T51" fmla="*/ 3085783 h 3319463"/>
                <a:gd name="T52" fmla="*/ 3077839 w 3856038"/>
                <a:gd name="T53" fmla="*/ 3058481 h 3319463"/>
                <a:gd name="T54" fmla="*/ 3032368 w 3856038"/>
                <a:gd name="T55" fmla="*/ 0 h 3319463"/>
                <a:gd name="T56" fmla="*/ 3669057 w 3856038"/>
                <a:gd name="T57" fmla="*/ 6984 h 3319463"/>
                <a:gd name="T58" fmla="*/ 3714445 w 3856038"/>
                <a:gd name="T59" fmla="*/ 35552 h 3319463"/>
                <a:gd name="T60" fmla="*/ 3742692 w 3856038"/>
                <a:gd name="T61" fmla="*/ 80308 h 3319463"/>
                <a:gd name="T62" fmla="*/ 3749358 w 3856038"/>
                <a:gd name="T63" fmla="*/ 717377 h 3319463"/>
                <a:gd name="T64" fmla="*/ 3735075 w 3856038"/>
                <a:gd name="T65" fmla="*/ 769117 h 3319463"/>
                <a:gd name="T66" fmla="*/ 3700797 w 3856038"/>
                <a:gd name="T67" fmla="*/ 808795 h 3319463"/>
                <a:gd name="T68" fmla="*/ 3652870 w 3856038"/>
                <a:gd name="T69" fmla="*/ 830698 h 3319463"/>
                <a:gd name="T70" fmla="*/ 3597644 w 3856038"/>
                <a:gd name="T71" fmla="*/ 829110 h 3319463"/>
                <a:gd name="T72" fmla="*/ 3550670 w 3856038"/>
                <a:gd name="T73" fmla="*/ 804986 h 3319463"/>
                <a:gd name="T74" fmla="*/ 3518296 w 3856038"/>
                <a:gd name="T75" fmla="*/ 764039 h 3319463"/>
                <a:gd name="T76" fmla="*/ 3506552 w 3856038"/>
                <a:gd name="T77" fmla="*/ 711346 h 3319463"/>
                <a:gd name="T78" fmla="*/ 2155095 w 3856038"/>
                <a:gd name="T79" fmla="*/ 1756621 h 3319463"/>
                <a:gd name="T80" fmla="*/ 2103678 w 3856038"/>
                <a:gd name="T81" fmla="*/ 1768049 h 3319463"/>
                <a:gd name="T82" fmla="*/ 2052577 w 3856038"/>
                <a:gd name="T83" fmla="*/ 1756621 h 3319463"/>
                <a:gd name="T84" fmla="*/ 207257 w 3856038"/>
                <a:gd name="T85" fmla="*/ 2594619 h 3319463"/>
                <a:gd name="T86" fmla="*/ 161553 w 3856038"/>
                <a:gd name="T87" fmla="*/ 2623505 h 3319463"/>
                <a:gd name="T88" fmla="*/ 109818 w 3856038"/>
                <a:gd name="T89" fmla="*/ 2629853 h 3319463"/>
                <a:gd name="T90" fmla="*/ 59670 w 3856038"/>
                <a:gd name="T91" fmla="*/ 2613665 h 3319463"/>
                <a:gd name="T92" fmla="*/ 19996 w 3856038"/>
                <a:gd name="T93" fmla="*/ 2575574 h 3319463"/>
                <a:gd name="T94" fmla="*/ 952 w 3856038"/>
                <a:gd name="T95" fmla="*/ 2526056 h 3319463"/>
                <a:gd name="T96" fmla="*/ 5078 w 3856038"/>
                <a:gd name="T97" fmla="*/ 2473998 h 3319463"/>
                <a:gd name="T98" fmla="*/ 31105 w 3856038"/>
                <a:gd name="T99" fmla="*/ 2427337 h 3319463"/>
                <a:gd name="T100" fmla="*/ 1492697 w 3856038"/>
                <a:gd name="T101" fmla="*/ 975760 h 3319463"/>
                <a:gd name="T102" fmla="*/ 1543797 w 3856038"/>
                <a:gd name="T103" fmla="*/ 964333 h 3319463"/>
                <a:gd name="T104" fmla="*/ 1595215 w 3856038"/>
                <a:gd name="T105" fmla="*/ 975760 h 3319463"/>
                <a:gd name="T106" fmla="*/ 3334526 w 3856038"/>
                <a:gd name="T107" fmla="*/ 243464 h 3319463"/>
                <a:gd name="T108" fmla="*/ 2991107 w 3856038"/>
                <a:gd name="T109" fmla="*/ 233624 h 3319463"/>
                <a:gd name="T110" fmla="*/ 2948576 w 3856038"/>
                <a:gd name="T111" fmla="*/ 203151 h 3319463"/>
                <a:gd name="T112" fmla="*/ 2922550 w 3856038"/>
                <a:gd name="T113" fmla="*/ 157760 h 3319463"/>
                <a:gd name="T114" fmla="*/ 2918424 w 3856038"/>
                <a:gd name="T115" fmla="*/ 102845 h 3319463"/>
                <a:gd name="T116" fmla="*/ 2937468 w 3856038"/>
                <a:gd name="T117" fmla="*/ 53645 h 3319463"/>
                <a:gd name="T118" fmla="*/ 2975555 w 3856038"/>
                <a:gd name="T119" fmla="*/ 17459 h 3319463"/>
                <a:gd name="T120" fmla="*/ 3026338 w 3856038"/>
                <a:gd name="T121" fmla="*/ 318 h 3319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56038" h="3319463">
                  <a:moveTo>
                    <a:pt x="50800" y="3187700"/>
                  </a:moveTo>
                  <a:lnTo>
                    <a:pt x="3856038" y="3187700"/>
                  </a:lnTo>
                  <a:lnTo>
                    <a:pt x="3856038" y="3319463"/>
                  </a:lnTo>
                  <a:lnTo>
                    <a:pt x="50800" y="3319463"/>
                  </a:lnTo>
                  <a:lnTo>
                    <a:pt x="50800" y="3187700"/>
                  </a:lnTo>
                  <a:close/>
                  <a:moveTo>
                    <a:pt x="839788" y="2182813"/>
                  </a:moveTo>
                  <a:lnTo>
                    <a:pt x="839788" y="3023236"/>
                  </a:lnTo>
                  <a:lnTo>
                    <a:pt x="839471" y="3029586"/>
                  </a:lnTo>
                  <a:lnTo>
                    <a:pt x="838518" y="3035936"/>
                  </a:lnTo>
                  <a:lnTo>
                    <a:pt x="837248" y="3041969"/>
                  </a:lnTo>
                  <a:lnTo>
                    <a:pt x="834708" y="3047684"/>
                  </a:lnTo>
                  <a:lnTo>
                    <a:pt x="832486" y="3053399"/>
                  </a:lnTo>
                  <a:lnTo>
                    <a:pt x="829311" y="3058479"/>
                  </a:lnTo>
                  <a:lnTo>
                    <a:pt x="825501" y="3063241"/>
                  </a:lnTo>
                  <a:lnTo>
                    <a:pt x="821373" y="3067686"/>
                  </a:lnTo>
                  <a:lnTo>
                    <a:pt x="816928" y="3071814"/>
                  </a:lnTo>
                  <a:lnTo>
                    <a:pt x="812166" y="3075306"/>
                  </a:lnTo>
                  <a:lnTo>
                    <a:pt x="807086" y="3078481"/>
                  </a:lnTo>
                  <a:lnTo>
                    <a:pt x="801688" y="3081339"/>
                  </a:lnTo>
                  <a:lnTo>
                    <a:pt x="795656" y="3083244"/>
                  </a:lnTo>
                  <a:lnTo>
                    <a:pt x="789623" y="3084831"/>
                  </a:lnTo>
                  <a:lnTo>
                    <a:pt x="783591" y="3085784"/>
                  </a:lnTo>
                  <a:lnTo>
                    <a:pt x="777241" y="3086101"/>
                  </a:lnTo>
                  <a:lnTo>
                    <a:pt x="364173" y="3086101"/>
                  </a:lnTo>
                  <a:lnTo>
                    <a:pt x="357823" y="3085784"/>
                  </a:lnTo>
                  <a:lnTo>
                    <a:pt x="351473" y="3084831"/>
                  </a:lnTo>
                  <a:lnTo>
                    <a:pt x="345758" y="3083244"/>
                  </a:lnTo>
                  <a:lnTo>
                    <a:pt x="339725" y="3081339"/>
                  </a:lnTo>
                  <a:lnTo>
                    <a:pt x="334328" y="3078481"/>
                  </a:lnTo>
                  <a:lnTo>
                    <a:pt x="329248" y="3075306"/>
                  </a:lnTo>
                  <a:lnTo>
                    <a:pt x="324485" y="3071814"/>
                  </a:lnTo>
                  <a:lnTo>
                    <a:pt x="320040" y="3067686"/>
                  </a:lnTo>
                  <a:lnTo>
                    <a:pt x="315595" y="3063241"/>
                  </a:lnTo>
                  <a:lnTo>
                    <a:pt x="312103" y="3058479"/>
                  </a:lnTo>
                  <a:lnTo>
                    <a:pt x="308928" y="3053399"/>
                  </a:lnTo>
                  <a:lnTo>
                    <a:pt x="306705" y="3047684"/>
                  </a:lnTo>
                  <a:lnTo>
                    <a:pt x="304165" y="3041969"/>
                  </a:lnTo>
                  <a:lnTo>
                    <a:pt x="302578" y="3035936"/>
                  </a:lnTo>
                  <a:lnTo>
                    <a:pt x="301943" y="3029586"/>
                  </a:lnTo>
                  <a:lnTo>
                    <a:pt x="301625" y="3023236"/>
                  </a:lnTo>
                  <a:lnTo>
                    <a:pt x="301625" y="2721293"/>
                  </a:lnTo>
                  <a:lnTo>
                    <a:pt x="839788" y="2182813"/>
                  </a:lnTo>
                  <a:close/>
                  <a:moveTo>
                    <a:pt x="1684338" y="1620838"/>
                  </a:moveTo>
                  <a:lnTo>
                    <a:pt x="1929304" y="1865842"/>
                  </a:lnTo>
                  <a:lnTo>
                    <a:pt x="1938189" y="1874411"/>
                  </a:lnTo>
                  <a:lnTo>
                    <a:pt x="1947708" y="1882345"/>
                  </a:lnTo>
                  <a:lnTo>
                    <a:pt x="1957227" y="1889644"/>
                  </a:lnTo>
                  <a:lnTo>
                    <a:pt x="1967064" y="1896944"/>
                  </a:lnTo>
                  <a:lnTo>
                    <a:pt x="1977218" y="1903291"/>
                  </a:lnTo>
                  <a:lnTo>
                    <a:pt x="1987690" y="1909003"/>
                  </a:lnTo>
                  <a:lnTo>
                    <a:pt x="1998478" y="1914716"/>
                  </a:lnTo>
                  <a:lnTo>
                    <a:pt x="2009267" y="1919476"/>
                  </a:lnTo>
                  <a:lnTo>
                    <a:pt x="2020690" y="1923602"/>
                  </a:lnTo>
                  <a:lnTo>
                    <a:pt x="2032113" y="1927728"/>
                  </a:lnTo>
                  <a:lnTo>
                    <a:pt x="2043537" y="1930901"/>
                  </a:lnTo>
                  <a:lnTo>
                    <a:pt x="2055277" y="1933440"/>
                  </a:lnTo>
                  <a:lnTo>
                    <a:pt x="2067335" y="1935344"/>
                  </a:lnTo>
                  <a:lnTo>
                    <a:pt x="2079393" y="1936931"/>
                  </a:lnTo>
                  <a:lnTo>
                    <a:pt x="2091768" y="1937883"/>
                  </a:lnTo>
                  <a:lnTo>
                    <a:pt x="2103826" y="1938201"/>
                  </a:lnTo>
                  <a:lnTo>
                    <a:pt x="2111759" y="1937883"/>
                  </a:lnTo>
                  <a:lnTo>
                    <a:pt x="2119692" y="1937566"/>
                  </a:lnTo>
                  <a:lnTo>
                    <a:pt x="2127625" y="1936931"/>
                  </a:lnTo>
                  <a:lnTo>
                    <a:pt x="2135240" y="1935979"/>
                  </a:lnTo>
                  <a:lnTo>
                    <a:pt x="2142856" y="1934710"/>
                  </a:lnTo>
                  <a:lnTo>
                    <a:pt x="2150788" y="1933440"/>
                  </a:lnTo>
                  <a:lnTo>
                    <a:pt x="2158404" y="1931536"/>
                  </a:lnTo>
                  <a:lnTo>
                    <a:pt x="2165702" y="1929949"/>
                  </a:lnTo>
                  <a:lnTo>
                    <a:pt x="2173318" y="1927728"/>
                  </a:lnTo>
                  <a:lnTo>
                    <a:pt x="2180299" y="1925189"/>
                  </a:lnTo>
                  <a:lnTo>
                    <a:pt x="2194895" y="1919794"/>
                  </a:lnTo>
                  <a:lnTo>
                    <a:pt x="2209174" y="1913446"/>
                  </a:lnTo>
                  <a:lnTo>
                    <a:pt x="2222501" y="1906782"/>
                  </a:lnTo>
                  <a:lnTo>
                    <a:pt x="2222501" y="3023263"/>
                  </a:lnTo>
                  <a:lnTo>
                    <a:pt x="2222501" y="3029611"/>
                  </a:lnTo>
                  <a:lnTo>
                    <a:pt x="2221232" y="3035958"/>
                  </a:lnTo>
                  <a:lnTo>
                    <a:pt x="2219645" y="3041988"/>
                  </a:lnTo>
                  <a:lnTo>
                    <a:pt x="2217742" y="3047700"/>
                  </a:lnTo>
                  <a:lnTo>
                    <a:pt x="2214886" y="3053413"/>
                  </a:lnTo>
                  <a:lnTo>
                    <a:pt x="2211713" y="3058491"/>
                  </a:lnTo>
                  <a:lnTo>
                    <a:pt x="2208222" y="3063251"/>
                  </a:lnTo>
                  <a:lnTo>
                    <a:pt x="2204414" y="3067694"/>
                  </a:lnTo>
                  <a:lnTo>
                    <a:pt x="2199655" y="3071820"/>
                  </a:lnTo>
                  <a:lnTo>
                    <a:pt x="2194895" y="3075311"/>
                  </a:lnTo>
                  <a:lnTo>
                    <a:pt x="2189818" y="3078484"/>
                  </a:lnTo>
                  <a:lnTo>
                    <a:pt x="2184424" y="3081341"/>
                  </a:lnTo>
                  <a:lnTo>
                    <a:pt x="2178712" y="3083245"/>
                  </a:lnTo>
                  <a:lnTo>
                    <a:pt x="2172366" y="3084832"/>
                  </a:lnTo>
                  <a:lnTo>
                    <a:pt x="2166654" y="3085784"/>
                  </a:lnTo>
                  <a:lnTo>
                    <a:pt x="2159673" y="3086101"/>
                  </a:lnTo>
                  <a:lnTo>
                    <a:pt x="1747166" y="3086101"/>
                  </a:lnTo>
                  <a:lnTo>
                    <a:pt x="1740820" y="3085784"/>
                  </a:lnTo>
                  <a:lnTo>
                    <a:pt x="1734474" y="3084832"/>
                  </a:lnTo>
                  <a:lnTo>
                    <a:pt x="1728445" y="3083245"/>
                  </a:lnTo>
                  <a:lnTo>
                    <a:pt x="1723050" y="3081341"/>
                  </a:lnTo>
                  <a:lnTo>
                    <a:pt x="1717656" y="3078484"/>
                  </a:lnTo>
                  <a:lnTo>
                    <a:pt x="1712579" y="3075311"/>
                  </a:lnTo>
                  <a:lnTo>
                    <a:pt x="1707185" y="3071820"/>
                  </a:lnTo>
                  <a:lnTo>
                    <a:pt x="1703060" y="3067694"/>
                  </a:lnTo>
                  <a:lnTo>
                    <a:pt x="1698935" y="3063251"/>
                  </a:lnTo>
                  <a:lnTo>
                    <a:pt x="1695444" y="3058491"/>
                  </a:lnTo>
                  <a:lnTo>
                    <a:pt x="1692271" y="3053413"/>
                  </a:lnTo>
                  <a:lnTo>
                    <a:pt x="1689415" y="3047700"/>
                  </a:lnTo>
                  <a:lnTo>
                    <a:pt x="1687511" y="3041988"/>
                  </a:lnTo>
                  <a:lnTo>
                    <a:pt x="1685925" y="3035958"/>
                  </a:lnTo>
                  <a:lnTo>
                    <a:pt x="1684973" y="3029611"/>
                  </a:lnTo>
                  <a:lnTo>
                    <a:pt x="1684338" y="3023263"/>
                  </a:lnTo>
                  <a:lnTo>
                    <a:pt x="1684338" y="1620838"/>
                  </a:lnTo>
                  <a:close/>
                  <a:moveTo>
                    <a:pt x="1531938" y="1492251"/>
                  </a:moveTo>
                  <a:lnTo>
                    <a:pt x="1531938" y="3023260"/>
                  </a:lnTo>
                  <a:lnTo>
                    <a:pt x="1531304" y="3029608"/>
                  </a:lnTo>
                  <a:lnTo>
                    <a:pt x="1530669" y="3035955"/>
                  </a:lnTo>
                  <a:lnTo>
                    <a:pt x="1529082" y="3041985"/>
                  </a:lnTo>
                  <a:lnTo>
                    <a:pt x="1527178" y="3047698"/>
                  </a:lnTo>
                  <a:lnTo>
                    <a:pt x="1524323" y="3053411"/>
                  </a:lnTo>
                  <a:lnTo>
                    <a:pt x="1521150" y="3058489"/>
                  </a:lnTo>
                  <a:lnTo>
                    <a:pt x="1517659" y="3063249"/>
                  </a:lnTo>
                  <a:lnTo>
                    <a:pt x="1513217" y="3067693"/>
                  </a:lnTo>
                  <a:lnTo>
                    <a:pt x="1509092" y="3071818"/>
                  </a:lnTo>
                  <a:lnTo>
                    <a:pt x="1504332" y="3075309"/>
                  </a:lnTo>
                  <a:lnTo>
                    <a:pt x="1498938" y="3078483"/>
                  </a:lnTo>
                  <a:lnTo>
                    <a:pt x="1493543" y="3081340"/>
                  </a:lnTo>
                  <a:lnTo>
                    <a:pt x="1487514" y="3083244"/>
                  </a:lnTo>
                  <a:lnTo>
                    <a:pt x="1481803" y="3084831"/>
                  </a:lnTo>
                  <a:lnTo>
                    <a:pt x="1475456" y="3085783"/>
                  </a:lnTo>
                  <a:lnTo>
                    <a:pt x="1469110" y="3086100"/>
                  </a:lnTo>
                  <a:lnTo>
                    <a:pt x="1056286" y="3086100"/>
                  </a:lnTo>
                  <a:lnTo>
                    <a:pt x="1050257" y="3085783"/>
                  </a:lnTo>
                  <a:lnTo>
                    <a:pt x="1043911" y="3084831"/>
                  </a:lnTo>
                  <a:lnTo>
                    <a:pt x="1037882" y="3083244"/>
                  </a:lnTo>
                  <a:lnTo>
                    <a:pt x="1031853" y="3081340"/>
                  </a:lnTo>
                  <a:lnTo>
                    <a:pt x="1026776" y="3078483"/>
                  </a:lnTo>
                  <a:lnTo>
                    <a:pt x="1021381" y="3075309"/>
                  </a:lnTo>
                  <a:lnTo>
                    <a:pt x="1016622" y="3071818"/>
                  </a:lnTo>
                  <a:lnTo>
                    <a:pt x="1012179" y="3067693"/>
                  </a:lnTo>
                  <a:lnTo>
                    <a:pt x="1008372" y="3063249"/>
                  </a:lnTo>
                  <a:lnTo>
                    <a:pt x="1004246" y="3058489"/>
                  </a:lnTo>
                  <a:lnTo>
                    <a:pt x="1001391" y="3053411"/>
                  </a:lnTo>
                  <a:lnTo>
                    <a:pt x="998852" y="3047698"/>
                  </a:lnTo>
                  <a:lnTo>
                    <a:pt x="996631" y="3041985"/>
                  </a:lnTo>
                  <a:lnTo>
                    <a:pt x="995044" y="3035955"/>
                  </a:lnTo>
                  <a:lnTo>
                    <a:pt x="994092" y="3029608"/>
                  </a:lnTo>
                  <a:lnTo>
                    <a:pt x="993775" y="3023260"/>
                  </a:lnTo>
                  <a:lnTo>
                    <a:pt x="993775" y="2030516"/>
                  </a:lnTo>
                  <a:lnTo>
                    <a:pt x="1531938" y="1492251"/>
                  </a:lnTo>
                  <a:close/>
                  <a:moveTo>
                    <a:pt x="2914650" y="1230313"/>
                  </a:moveTo>
                  <a:lnTo>
                    <a:pt x="2914650" y="3023247"/>
                  </a:lnTo>
                  <a:lnTo>
                    <a:pt x="2914014" y="3029596"/>
                  </a:lnTo>
                  <a:lnTo>
                    <a:pt x="2913059" y="3035945"/>
                  </a:lnTo>
                  <a:lnTo>
                    <a:pt x="2911468" y="3041976"/>
                  </a:lnTo>
                  <a:lnTo>
                    <a:pt x="2909240" y="3047690"/>
                  </a:lnTo>
                  <a:lnTo>
                    <a:pt x="2906694" y="3053404"/>
                  </a:lnTo>
                  <a:lnTo>
                    <a:pt x="2903512" y="3058483"/>
                  </a:lnTo>
                  <a:lnTo>
                    <a:pt x="2900011" y="3063245"/>
                  </a:lnTo>
                  <a:lnTo>
                    <a:pt x="2895874" y="3067689"/>
                  </a:lnTo>
                  <a:lnTo>
                    <a:pt x="2891736" y="3071816"/>
                  </a:lnTo>
                  <a:lnTo>
                    <a:pt x="2886326" y="3075308"/>
                  </a:lnTo>
                  <a:lnTo>
                    <a:pt x="2881234" y="3078482"/>
                  </a:lnTo>
                  <a:lnTo>
                    <a:pt x="2875824" y="3081340"/>
                  </a:lnTo>
                  <a:lnTo>
                    <a:pt x="2870414" y="3083244"/>
                  </a:lnTo>
                  <a:lnTo>
                    <a:pt x="2864367" y="3084831"/>
                  </a:lnTo>
                  <a:lnTo>
                    <a:pt x="2858002" y="3085784"/>
                  </a:lnTo>
                  <a:lnTo>
                    <a:pt x="2851637" y="3086101"/>
                  </a:lnTo>
                  <a:lnTo>
                    <a:pt x="2437914" y="3086101"/>
                  </a:lnTo>
                  <a:lnTo>
                    <a:pt x="2430912" y="3085784"/>
                  </a:lnTo>
                  <a:lnTo>
                    <a:pt x="2425184" y="3084831"/>
                  </a:lnTo>
                  <a:lnTo>
                    <a:pt x="2418819" y="3083244"/>
                  </a:lnTo>
                  <a:lnTo>
                    <a:pt x="2413090" y="3081340"/>
                  </a:lnTo>
                  <a:lnTo>
                    <a:pt x="2407680" y="3078482"/>
                  </a:lnTo>
                  <a:lnTo>
                    <a:pt x="2402588" y="3075308"/>
                  </a:lnTo>
                  <a:lnTo>
                    <a:pt x="2397814" y="3071816"/>
                  </a:lnTo>
                  <a:lnTo>
                    <a:pt x="2393040" y="3067689"/>
                  </a:lnTo>
                  <a:lnTo>
                    <a:pt x="2389221" y="3063245"/>
                  </a:lnTo>
                  <a:lnTo>
                    <a:pt x="2385721" y="3058483"/>
                  </a:lnTo>
                  <a:lnTo>
                    <a:pt x="2382538" y="3053404"/>
                  </a:lnTo>
                  <a:lnTo>
                    <a:pt x="2379674" y="3047690"/>
                  </a:lnTo>
                  <a:lnTo>
                    <a:pt x="2377764" y="3041976"/>
                  </a:lnTo>
                  <a:lnTo>
                    <a:pt x="2376173" y="3035945"/>
                  </a:lnTo>
                  <a:lnTo>
                    <a:pt x="2374900" y="3029596"/>
                  </a:lnTo>
                  <a:lnTo>
                    <a:pt x="2374900" y="3023247"/>
                  </a:lnTo>
                  <a:lnTo>
                    <a:pt x="2374900" y="1768701"/>
                  </a:lnTo>
                  <a:lnTo>
                    <a:pt x="2914650" y="1230313"/>
                  </a:lnTo>
                  <a:close/>
                  <a:moveTo>
                    <a:pt x="3382142" y="762000"/>
                  </a:moveTo>
                  <a:lnTo>
                    <a:pt x="3382777" y="774063"/>
                  </a:lnTo>
                  <a:lnTo>
                    <a:pt x="3384046" y="785492"/>
                  </a:lnTo>
                  <a:lnTo>
                    <a:pt x="3385633" y="796920"/>
                  </a:lnTo>
                  <a:lnTo>
                    <a:pt x="3387536" y="808031"/>
                  </a:lnTo>
                  <a:lnTo>
                    <a:pt x="3390392" y="818825"/>
                  </a:lnTo>
                  <a:lnTo>
                    <a:pt x="3393565" y="829618"/>
                  </a:lnTo>
                  <a:lnTo>
                    <a:pt x="3397056" y="840094"/>
                  </a:lnTo>
                  <a:lnTo>
                    <a:pt x="3401181" y="850888"/>
                  </a:lnTo>
                  <a:lnTo>
                    <a:pt x="3405623" y="860729"/>
                  </a:lnTo>
                  <a:lnTo>
                    <a:pt x="3410383" y="870570"/>
                  </a:lnTo>
                  <a:lnTo>
                    <a:pt x="3416095" y="880411"/>
                  </a:lnTo>
                  <a:lnTo>
                    <a:pt x="3421806" y="889935"/>
                  </a:lnTo>
                  <a:lnTo>
                    <a:pt x="3427835" y="899141"/>
                  </a:lnTo>
                  <a:lnTo>
                    <a:pt x="3434499" y="907713"/>
                  </a:lnTo>
                  <a:lnTo>
                    <a:pt x="3441797" y="916284"/>
                  </a:lnTo>
                  <a:lnTo>
                    <a:pt x="3448778" y="924220"/>
                  </a:lnTo>
                  <a:lnTo>
                    <a:pt x="3456711" y="932157"/>
                  </a:lnTo>
                  <a:lnTo>
                    <a:pt x="3464644" y="939776"/>
                  </a:lnTo>
                  <a:lnTo>
                    <a:pt x="3472894" y="946760"/>
                  </a:lnTo>
                  <a:lnTo>
                    <a:pt x="3481461" y="953426"/>
                  </a:lnTo>
                  <a:lnTo>
                    <a:pt x="3490663" y="960093"/>
                  </a:lnTo>
                  <a:lnTo>
                    <a:pt x="3499548" y="966125"/>
                  </a:lnTo>
                  <a:lnTo>
                    <a:pt x="3509067" y="971521"/>
                  </a:lnTo>
                  <a:lnTo>
                    <a:pt x="3518904" y="976601"/>
                  </a:lnTo>
                  <a:lnTo>
                    <a:pt x="3529058" y="981363"/>
                  </a:lnTo>
                  <a:lnTo>
                    <a:pt x="3539529" y="985807"/>
                  </a:lnTo>
                  <a:lnTo>
                    <a:pt x="3549683" y="989616"/>
                  </a:lnTo>
                  <a:lnTo>
                    <a:pt x="3560155" y="992791"/>
                  </a:lnTo>
                  <a:lnTo>
                    <a:pt x="3571261" y="995966"/>
                  </a:lnTo>
                  <a:lnTo>
                    <a:pt x="3582367" y="998505"/>
                  </a:lnTo>
                  <a:lnTo>
                    <a:pt x="3593790" y="1000093"/>
                  </a:lnTo>
                  <a:lnTo>
                    <a:pt x="3605213" y="1001680"/>
                  </a:lnTo>
                  <a:lnTo>
                    <a:pt x="3605213" y="3023244"/>
                  </a:lnTo>
                  <a:lnTo>
                    <a:pt x="3604896" y="3029593"/>
                  </a:lnTo>
                  <a:lnTo>
                    <a:pt x="3603944" y="3035942"/>
                  </a:lnTo>
                  <a:lnTo>
                    <a:pt x="3602357" y="3041974"/>
                  </a:lnTo>
                  <a:lnTo>
                    <a:pt x="3600136" y="3047688"/>
                  </a:lnTo>
                  <a:lnTo>
                    <a:pt x="3597598" y="3053402"/>
                  </a:lnTo>
                  <a:lnTo>
                    <a:pt x="3594425" y="3058481"/>
                  </a:lnTo>
                  <a:lnTo>
                    <a:pt x="3590617" y="3063243"/>
                  </a:lnTo>
                  <a:lnTo>
                    <a:pt x="3586809" y="3067688"/>
                  </a:lnTo>
                  <a:lnTo>
                    <a:pt x="3582367" y="3071815"/>
                  </a:lnTo>
                  <a:lnTo>
                    <a:pt x="3577607" y="3075307"/>
                  </a:lnTo>
                  <a:lnTo>
                    <a:pt x="3572213" y="3078481"/>
                  </a:lnTo>
                  <a:lnTo>
                    <a:pt x="3567136" y="3081338"/>
                  </a:lnTo>
                  <a:lnTo>
                    <a:pt x="3561107" y="3083243"/>
                  </a:lnTo>
                  <a:lnTo>
                    <a:pt x="3555078" y="3084830"/>
                  </a:lnTo>
                  <a:lnTo>
                    <a:pt x="3548732" y="3085783"/>
                  </a:lnTo>
                  <a:lnTo>
                    <a:pt x="3542703" y="3086100"/>
                  </a:lnTo>
                  <a:lnTo>
                    <a:pt x="3129878" y="3086100"/>
                  </a:lnTo>
                  <a:lnTo>
                    <a:pt x="3123532" y="3085783"/>
                  </a:lnTo>
                  <a:lnTo>
                    <a:pt x="3117186" y="3084830"/>
                  </a:lnTo>
                  <a:lnTo>
                    <a:pt x="3111474" y="3083243"/>
                  </a:lnTo>
                  <a:lnTo>
                    <a:pt x="3105445" y="3081338"/>
                  </a:lnTo>
                  <a:lnTo>
                    <a:pt x="3099733" y="3078481"/>
                  </a:lnTo>
                  <a:lnTo>
                    <a:pt x="3094656" y="3075307"/>
                  </a:lnTo>
                  <a:lnTo>
                    <a:pt x="3089897" y="3071815"/>
                  </a:lnTo>
                  <a:lnTo>
                    <a:pt x="3085454" y="3067688"/>
                  </a:lnTo>
                  <a:lnTo>
                    <a:pt x="3081329" y="3063243"/>
                  </a:lnTo>
                  <a:lnTo>
                    <a:pt x="3077839" y="3058481"/>
                  </a:lnTo>
                  <a:lnTo>
                    <a:pt x="3074666" y="3053402"/>
                  </a:lnTo>
                  <a:lnTo>
                    <a:pt x="3071810" y="3047688"/>
                  </a:lnTo>
                  <a:lnTo>
                    <a:pt x="3069906" y="3041974"/>
                  </a:lnTo>
                  <a:lnTo>
                    <a:pt x="3068320" y="3035942"/>
                  </a:lnTo>
                  <a:lnTo>
                    <a:pt x="3067685" y="3029593"/>
                  </a:lnTo>
                  <a:lnTo>
                    <a:pt x="3067050" y="3023244"/>
                  </a:lnTo>
                  <a:lnTo>
                    <a:pt x="3067050" y="1077552"/>
                  </a:lnTo>
                  <a:lnTo>
                    <a:pt x="3382142" y="762000"/>
                  </a:lnTo>
                  <a:close/>
                  <a:moveTo>
                    <a:pt x="3032368" y="0"/>
                  </a:moveTo>
                  <a:lnTo>
                    <a:pt x="3038399" y="0"/>
                  </a:lnTo>
                  <a:lnTo>
                    <a:pt x="3628114" y="0"/>
                  </a:lnTo>
                  <a:lnTo>
                    <a:pt x="3634144" y="0"/>
                  </a:lnTo>
                  <a:lnTo>
                    <a:pt x="3640175" y="318"/>
                  </a:lnTo>
                  <a:lnTo>
                    <a:pt x="3646205" y="1270"/>
                  </a:lnTo>
                  <a:lnTo>
                    <a:pt x="3651918" y="2222"/>
                  </a:lnTo>
                  <a:lnTo>
                    <a:pt x="3657631" y="3492"/>
                  </a:lnTo>
                  <a:lnTo>
                    <a:pt x="3663344" y="5079"/>
                  </a:lnTo>
                  <a:lnTo>
                    <a:pt x="3669057" y="6984"/>
                  </a:lnTo>
                  <a:lnTo>
                    <a:pt x="3674453" y="9206"/>
                  </a:lnTo>
                  <a:lnTo>
                    <a:pt x="3680166" y="11428"/>
                  </a:lnTo>
                  <a:lnTo>
                    <a:pt x="3685562" y="14284"/>
                  </a:lnTo>
                  <a:lnTo>
                    <a:pt x="3690640" y="17459"/>
                  </a:lnTo>
                  <a:lnTo>
                    <a:pt x="3695718" y="20633"/>
                  </a:lnTo>
                  <a:lnTo>
                    <a:pt x="3700479" y="23807"/>
                  </a:lnTo>
                  <a:lnTo>
                    <a:pt x="3705240" y="27616"/>
                  </a:lnTo>
                  <a:lnTo>
                    <a:pt x="3710001" y="31425"/>
                  </a:lnTo>
                  <a:lnTo>
                    <a:pt x="3714445" y="35552"/>
                  </a:lnTo>
                  <a:lnTo>
                    <a:pt x="3718253" y="39678"/>
                  </a:lnTo>
                  <a:lnTo>
                    <a:pt x="3722062" y="44440"/>
                  </a:lnTo>
                  <a:lnTo>
                    <a:pt x="3725871" y="49201"/>
                  </a:lnTo>
                  <a:lnTo>
                    <a:pt x="3729362" y="53962"/>
                  </a:lnTo>
                  <a:lnTo>
                    <a:pt x="3732536" y="59041"/>
                  </a:lnTo>
                  <a:lnTo>
                    <a:pt x="3735075" y="64437"/>
                  </a:lnTo>
                  <a:lnTo>
                    <a:pt x="3737932" y="69516"/>
                  </a:lnTo>
                  <a:lnTo>
                    <a:pt x="3740471" y="74912"/>
                  </a:lnTo>
                  <a:lnTo>
                    <a:pt x="3742692" y="80308"/>
                  </a:lnTo>
                  <a:lnTo>
                    <a:pt x="3744279" y="86339"/>
                  </a:lnTo>
                  <a:lnTo>
                    <a:pt x="3745866" y="91736"/>
                  </a:lnTo>
                  <a:lnTo>
                    <a:pt x="3747453" y="97767"/>
                  </a:lnTo>
                  <a:lnTo>
                    <a:pt x="3748088" y="103798"/>
                  </a:lnTo>
                  <a:lnTo>
                    <a:pt x="3749040" y="109511"/>
                  </a:lnTo>
                  <a:lnTo>
                    <a:pt x="3749358" y="115542"/>
                  </a:lnTo>
                  <a:lnTo>
                    <a:pt x="3749675" y="121573"/>
                  </a:lnTo>
                  <a:lnTo>
                    <a:pt x="3749675" y="711346"/>
                  </a:lnTo>
                  <a:lnTo>
                    <a:pt x="3749358" y="717377"/>
                  </a:lnTo>
                  <a:lnTo>
                    <a:pt x="3749040" y="723726"/>
                  </a:lnTo>
                  <a:lnTo>
                    <a:pt x="3748088" y="729757"/>
                  </a:lnTo>
                  <a:lnTo>
                    <a:pt x="3747453" y="735788"/>
                  </a:lnTo>
                  <a:lnTo>
                    <a:pt x="3745866" y="741819"/>
                  </a:lnTo>
                  <a:lnTo>
                    <a:pt x="3744279" y="747215"/>
                  </a:lnTo>
                  <a:lnTo>
                    <a:pt x="3742375" y="753246"/>
                  </a:lnTo>
                  <a:lnTo>
                    <a:pt x="3740471" y="758642"/>
                  </a:lnTo>
                  <a:lnTo>
                    <a:pt x="3737614" y="764039"/>
                  </a:lnTo>
                  <a:lnTo>
                    <a:pt x="3735075" y="769117"/>
                  </a:lnTo>
                  <a:lnTo>
                    <a:pt x="3732219" y="774196"/>
                  </a:lnTo>
                  <a:lnTo>
                    <a:pt x="3729045" y="779275"/>
                  </a:lnTo>
                  <a:lnTo>
                    <a:pt x="3725871" y="784036"/>
                  </a:lnTo>
                  <a:lnTo>
                    <a:pt x="3721745" y="788798"/>
                  </a:lnTo>
                  <a:lnTo>
                    <a:pt x="3718253" y="793242"/>
                  </a:lnTo>
                  <a:lnTo>
                    <a:pt x="3714445" y="797368"/>
                  </a:lnTo>
                  <a:lnTo>
                    <a:pt x="3710001" y="801495"/>
                  </a:lnTo>
                  <a:lnTo>
                    <a:pt x="3705558" y="804986"/>
                  </a:lnTo>
                  <a:lnTo>
                    <a:pt x="3700797" y="808795"/>
                  </a:lnTo>
                  <a:lnTo>
                    <a:pt x="3696036" y="811970"/>
                  </a:lnTo>
                  <a:lnTo>
                    <a:pt x="3690958" y="815144"/>
                  </a:lnTo>
                  <a:lnTo>
                    <a:pt x="3685879" y="818318"/>
                  </a:lnTo>
                  <a:lnTo>
                    <a:pt x="3680801" y="820857"/>
                  </a:lnTo>
                  <a:lnTo>
                    <a:pt x="3675405" y="823397"/>
                  </a:lnTo>
                  <a:lnTo>
                    <a:pt x="3669692" y="825301"/>
                  </a:lnTo>
                  <a:lnTo>
                    <a:pt x="3664297" y="827523"/>
                  </a:lnTo>
                  <a:lnTo>
                    <a:pt x="3658583" y="829110"/>
                  </a:lnTo>
                  <a:lnTo>
                    <a:pt x="3652870" y="830698"/>
                  </a:lnTo>
                  <a:lnTo>
                    <a:pt x="3646523" y="831332"/>
                  </a:lnTo>
                  <a:lnTo>
                    <a:pt x="3640492" y="832285"/>
                  </a:lnTo>
                  <a:lnTo>
                    <a:pt x="3634144" y="832919"/>
                  </a:lnTo>
                  <a:lnTo>
                    <a:pt x="3628114" y="832919"/>
                  </a:lnTo>
                  <a:lnTo>
                    <a:pt x="3622083" y="832919"/>
                  </a:lnTo>
                  <a:lnTo>
                    <a:pt x="3615735" y="832285"/>
                  </a:lnTo>
                  <a:lnTo>
                    <a:pt x="3609705" y="831332"/>
                  </a:lnTo>
                  <a:lnTo>
                    <a:pt x="3603675" y="830698"/>
                  </a:lnTo>
                  <a:lnTo>
                    <a:pt x="3597644" y="829110"/>
                  </a:lnTo>
                  <a:lnTo>
                    <a:pt x="3592248" y="827523"/>
                  </a:lnTo>
                  <a:lnTo>
                    <a:pt x="3586218" y="825301"/>
                  </a:lnTo>
                  <a:lnTo>
                    <a:pt x="3580822" y="823397"/>
                  </a:lnTo>
                  <a:lnTo>
                    <a:pt x="3575427" y="820857"/>
                  </a:lnTo>
                  <a:lnTo>
                    <a:pt x="3570031" y="818318"/>
                  </a:lnTo>
                  <a:lnTo>
                    <a:pt x="3565270" y="815144"/>
                  </a:lnTo>
                  <a:lnTo>
                    <a:pt x="3560192" y="811970"/>
                  </a:lnTo>
                  <a:lnTo>
                    <a:pt x="3555431" y="808795"/>
                  </a:lnTo>
                  <a:lnTo>
                    <a:pt x="3550670" y="804986"/>
                  </a:lnTo>
                  <a:lnTo>
                    <a:pt x="3546227" y="801495"/>
                  </a:lnTo>
                  <a:lnTo>
                    <a:pt x="3542100" y="797368"/>
                  </a:lnTo>
                  <a:lnTo>
                    <a:pt x="3537974" y="793242"/>
                  </a:lnTo>
                  <a:lnTo>
                    <a:pt x="3534166" y="788798"/>
                  </a:lnTo>
                  <a:lnTo>
                    <a:pt x="3530674" y="784036"/>
                  </a:lnTo>
                  <a:lnTo>
                    <a:pt x="3527500" y="779275"/>
                  </a:lnTo>
                  <a:lnTo>
                    <a:pt x="3524326" y="774196"/>
                  </a:lnTo>
                  <a:lnTo>
                    <a:pt x="3521153" y="769117"/>
                  </a:lnTo>
                  <a:lnTo>
                    <a:pt x="3518296" y="764039"/>
                  </a:lnTo>
                  <a:lnTo>
                    <a:pt x="3516074" y="758642"/>
                  </a:lnTo>
                  <a:lnTo>
                    <a:pt x="3514170" y="753246"/>
                  </a:lnTo>
                  <a:lnTo>
                    <a:pt x="3511948" y="747215"/>
                  </a:lnTo>
                  <a:lnTo>
                    <a:pt x="3510361" y="741819"/>
                  </a:lnTo>
                  <a:lnTo>
                    <a:pt x="3508774" y="735788"/>
                  </a:lnTo>
                  <a:lnTo>
                    <a:pt x="3508139" y="729757"/>
                  </a:lnTo>
                  <a:lnTo>
                    <a:pt x="3507187" y="723726"/>
                  </a:lnTo>
                  <a:lnTo>
                    <a:pt x="3506552" y="717377"/>
                  </a:lnTo>
                  <a:lnTo>
                    <a:pt x="3506552" y="711346"/>
                  </a:lnTo>
                  <a:lnTo>
                    <a:pt x="3506552" y="415190"/>
                  </a:lnTo>
                  <a:lnTo>
                    <a:pt x="2189691" y="1732180"/>
                  </a:lnTo>
                  <a:lnTo>
                    <a:pt x="2185247" y="1736624"/>
                  </a:lnTo>
                  <a:lnTo>
                    <a:pt x="2180487" y="1740433"/>
                  </a:lnTo>
                  <a:lnTo>
                    <a:pt x="2175726" y="1744242"/>
                  </a:lnTo>
                  <a:lnTo>
                    <a:pt x="2170647" y="1748051"/>
                  </a:lnTo>
                  <a:lnTo>
                    <a:pt x="2165569" y="1750908"/>
                  </a:lnTo>
                  <a:lnTo>
                    <a:pt x="2160491" y="1753765"/>
                  </a:lnTo>
                  <a:lnTo>
                    <a:pt x="2155095" y="1756621"/>
                  </a:lnTo>
                  <a:lnTo>
                    <a:pt x="2149382" y="1758843"/>
                  </a:lnTo>
                  <a:lnTo>
                    <a:pt x="2143986" y="1761065"/>
                  </a:lnTo>
                  <a:lnTo>
                    <a:pt x="2138273" y="1762970"/>
                  </a:lnTo>
                  <a:lnTo>
                    <a:pt x="2132878" y="1764557"/>
                  </a:lnTo>
                  <a:lnTo>
                    <a:pt x="2126847" y="1765509"/>
                  </a:lnTo>
                  <a:lnTo>
                    <a:pt x="2121452" y="1766461"/>
                  </a:lnTo>
                  <a:lnTo>
                    <a:pt x="2115421" y="1767096"/>
                  </a:lnTo>
                  <a:lnTo>
                    <a:pt x="2109708" y="1767731"/>
                  </a:lnTo>
                  <a:lnTo>
                    <a:pt x="2103678" y="1768049"/>
                  </a:lnTo>
                  <a:lnTo>
                    <a:pt x="2098282" y="1767731"/>
                  </a:lnTo>
                  <a:lnTo>
                    <a:pt x="2092252" y="1767096"/>
                  </a:lnTo>
                  <a:lnTo>
                    <a:pt x="2086221" y="1766461"/>
                  </a:lnTo>
                  <a:lnTo>
                    <a:pt x="2080508" y="1765509"/>
                  </a:lnTo>
                  <a:lnTo>
                    <a:pt x="2074795" y="1764557"/>
                  </a:lnTo>
                  <a:lnTo>
                    <a:pt x="2069399" y="1762970"/>
                  </a:lnTo>
                  <a:lnTo>
                    <a:pt x="2063369" y="1761065"/>
                  </a:lnTo>
                  <a:lnTo>
                    <a:pt x="2057973" y="1758843"/>
                  </a:lnTo>
                  <a:lnTo>
                    <a:pt x="2052577" y="1756621"/>
                  </a:lnTo>
                  <a:lnTo>
                    <a:pt x="2047182" y="1753765"/>
                  </a:lnTo>
                  <a:lnTo>
                    <a:pt x="2042104" y="1750908"/>
                  </a:lnTo>
                  <a:lnTo>
                    <a:pt x="2037025" y="1748051"/>
                  </a:lnTo>
                  <a:lnTo>
                    <a:pt x="2031947" y="1744242"/>
                  </a:lnTo>
                  <a:lnTo>
                    <a:pt x="2027186" y="1740433"/>
                  </a:lnTo>
                  <a:lnTo>
                    <a:pt x="2022425" y="1736624"/>
                  </a:lnTo>
                  <a:lnTo>
                    <a:pt x="2017664" y="1732180"/>
                  </a:lnTo>
                  <a:lnTo>
                    <a:pt x="1543797" y="1257949"/>
                  </a:lnTo>
                  <a:lnTo>
                    <a:pt x="207257" y="2594619"/>
                  </a:lnTo>
                  <a:lnTo>
                    <a:pt x="202814" y="2599063"/>
                  </a:lnTo>
                  <a:lnTo>
                    <a:pt x="198053" y="2602872"/>
                  </a:lnTo>
                  <a:lnTo>
                    <a:pt x="193292" y="2606999"/>
                  </a:lnTo>
                  <a:lnTo>
                    <a:pt x="188214" y="2610490"/>
                  </a:lnTo>
                  <a:lnTo>
                    <a:pt x="183136" y="2613665"/>
                  </a:lnTo>
                  <a:lnTo>
                    <a:pt x="178057" y="2616204"/>
                  </a:lnTo>
                  <a:lnTo>
                    <a:pt x="172662" y="2619061"/>
                  </a:lnTo>
                  <a:lnTo>
                    <a:pt x="166949" y="2621600"/>
                  </a:lnTo>
                  <a:lnTo>
                    <a:pt x="161553" y="2623505"/>
                  </a:lnTo>
                  <a:lnTo>
                    <a:pt x="155840" y="2625409"/>
                  </a:lnTo>
                  <a:lnTo>
                    <a:pt x="150444" y="2626996"/>
                  </a:lnTo>
                  <a:lnTo>
                    <a:pt x="144414" y="2628266"/>
                  </a:lnTo>
                  <a:lnTo>
                    <a:pt x="139018" y="2628901"/>
                  </a:lnTo>
                  <a:lnTo>
                    <a:pt x="132988" y="2629853"/>
                  </a:lnTo>
                  <a:lnTo>
                    <a:pt x="127275" y="2630171"/>
                  </a:lnTo>
                  <a:lnTo>
                    <a:pt x="121244" y="2630488"/>
                  </a:lnTo>
                  <a:lnTo>
                    <a:pt x="115214" y="2630171"/>
                  </a:lnTo>
                  <a:lnTo>
                    <a:pt x="109818" y="2629853"/>
                  </a:lnTo>
                  <a:lnTo>
                    <a:pt x="103787" y="2628901"/>
                  </a:lnTo>
                  <a:lnTo>
                    <a:pt x="98074" y="2628266"/>
                  </a:lnTo>
                  <a:lnTo>
                    <a:pt x="92361" y="2626996"/>
                  </a:lnTo>
                  <a:lnTo>
                    <a:pt x="86648" y="2625409"/>
                  </a:lnTo>
                  <a:lnTo>
                    <a:pt x="80935" y="2623505"/>
                  </a:lnTo>
                  <a:lnTo>
                    <a:pt x="75540" y="2621600"/>
                  </a:lnTo>
                  <a:lnTo>
                    <a:pt x="70144" y="2619061"/>
                  </a:lnTo>
                  <a:lnTo>
                    <a:pt x="64748" y="2616204"/>
                  </a:lnTo>
                  <a:lnTo>
                    <a:pt x="59670" y="2613665"/>
                  </a:lnTo>
                  <a:lnTo>
                    <a:pt x="54592" y="2610490"/>
                  </a:lnTo>
                  <a:lnTo>
                    <a:pt x="49513" y="2606999"/>
                  </a:lnTo>
                  <a:lnTo>
                    <a:pt x="44752" y="2602872"/>
                  </a:lnTo>
                  <a:lnTo>
                    <a:pt x="39992" y="2599063"/>
                  </a:lnTo>
                  <a:lnTo>
                    <a:pt x="35231" y="2594619"/>
                  </a:lnTo>
                  <a:lnTo>
                    <a:pt x="31105" y="2590175"/>
                  </a:lnTo>
                  <a:lnTo>
                    <a:pt x="26978" y="2585731"/>
                  </a:lnTo>
                  <a:lnTo>
                    <a:pt x="23170" y="2580335"/>
                  </a:lnTo>
                  <a:lnTo>
                    <a:pt x="19996" y="2575574"/>
                  </a:lnTo>
                  <a:lnTo>
                    <a:pt x="16822" y="2570495"/>
                  </a:lnTo>
                  <a:lnTo>
                    <a:pt x="13648" y="2565099"/>
                  </a:lnTo>
                  <a:lnTo>
                    <a:pt x="10791" y="2560020"/>
                  </a:lnTo>
                  <a:lnTo>
                    <a:pt x="8570" y="2554307"/>
                  </a:lnTo>
                  <a:lnTo>
                    <a:pt x="6665" y="2548910"/>
                  </a:lnTo>
                  <a:lnTo>
                    <a:pt x="5078" y="2543514"/>
                  </a:lnTo>
                  <a:lnTo>
                    <a:pt x="3491" y="2537483"/>
                  </a:lnTo>
                  <a:lnTo>
                    <a:pt x="2222" y="2532087"/>
                  </a:lnTo>
                  <a:lnTo>
                    <a:pt x="952" y="2526056"/>
                  </a:lnTo>
                  <a:lnTo>
                    <a:pt x="318" y="2520660"/>
                  </a:lnTo>
                  <a:lnTo>
                    <a:pt x="0" y="2514629"/>
                  </a:lnTo>
                  <a:lnTo>
                    <a:pt x="0" y="2508598"/>
                  </a:lnTo>
                  <a:lnTo>
                    <a:pt x="0" y="2502884"/>
                  </a:lnTo>
                  <a:lnTo>
                    <a:pt x="318" y="2497170"/>
                  </a:lnTo>
                  <a:lnTo>
                    <a:pt x="952" y="2491457"/>
                  </a:lnTo>
                  <a:lnTo>
                    <a:pt x="2222" y="2485426"/>
                  </a:lnTo>
                  <a:lnTo>
                    <a:pt x="3491" y="2480029"/>
                  </a:lnTo>
                  <a:lnTo>
                    <a:pt x="5078" y="2473998"/>
                  </a:lnTo>
                  <a:lnTo>
                    <a:pt x="6665" y="2468285"/>
                  </a:lnTo>
                  <a:lnTo>
                    <a:pt x="8570" y="2462889"/>
                  </a:lnTo>
                  <a:lnTo>
                    <a:pt x="10791" y="2457492"/>
                  </a:lnTo>
                  <a:lnTo>
                    <a:pt x="13648" y="2452414"/>
                  </a:lnTo>
                  <a:lnTo>
                    <a:pt x="16822" y="2446700"/>
                  </a:lnTo>
                  <a:lnTo>
                    <a:pt x="19996" y="2441621"/>
                  </a:lnTo>
                  <a:lnTo>
                    <a:pt x="23487" y="2436860"/>
                  </a:lnTo>
                  <a:lnTo>
                    <a:pt x="26978" y="2431781"/>
                  </a:lnTo>
                  <a:lnTo>
                    <a:pt x="31105" y="2427337"/>
                  </a:lnTo>
                  <a:lnTo>
                    <a:pt x="35231" y="2422576"/>
                  </a:lnTo>
                  <a:lnTo>
                    <a:pt x="1457784" y="1000202"/>
                  </a:lnTo>
                  <a:lnTo>
                    <a:pt x="1462227" y="995758"/>
                  </a:lnTo>
                  <a:lnTo>
                    <a:pt x="1466988" y="991631"/>
                  </a:lnTo>
                  <a:lnTo>
                    <a:pt x="1471749" y="987822"/>
                  </a:lnTo>
                  <a:lnTo>
                    <a:pt x="1476827" y="984330"/>
                  </a:lnTo>
                  <a:lnTo>
                    <a:pt x="1481906" y="981156"/>
                  </a:lnTo>
                  <a:lnTo>
                    <a:pt x="1486984" y="978617"/>
                  </a:lnTo>
                  <a:lnTo>
                    <a:pt x="1492697" y="975760"/>
                  </a:lnTo>
                  <a:lnTo>
                    <a:pt x="1498093" y="973221"/>
                  </a:lnTo>
                  <a:lnTo>
                    <a:pt x="1503488" y="971316"/>
                  </a:lnTo>
                  <a:lnTo>
                    <a:pt x="1509202" y="969411"/>
                  </a:lnTo>
                  <a:lnTo>
                    <a:pt x="1514597" y="967824"/>
                  </a:lnTo>
                  <a:lnTo>
                    <a:pt x="1520628" y="966555"/>
                  </a:lnTo>
                  <a:lnTo>
                    <a:pt x="1526023" y="965602"/>
                  </a:lnTo>
                  <a:lnTo>
                    <a:pt x="1532054" y="964968"/>
                  </a:lnTo>
                  <a:lnTo>
                    <a:pt x="1537767" y="964650"/>
                  </a:lnTo>
                  <a:lnTo>
                    <a:pt x="1543797" y="964333"/>
                  </a:lnTo>
                  <a:lnTo>
                    <a:pt x="1549828" y="964650"/>
                  </a:lnTo>
                  <a:lnTo>
                    <a:pt x="1555223" y="964968"/>
                  </a:lnTo>
                  <a:lnTo>
                    <a:pt x="1561254" y="965602"/>
                  </a:lnTo>
                  <a:lnTo>
                    <a:pt x="1566967" y="966555"/>
                  </a:lnTo>
                  <a:lnTo>
                    <a:pt x="1572680" y="967824"/>
                  </a:lnTo>
                  <a:lnTo>
                    <a:pt x="1578393" y="969411"/>
                  </a:lnTo>
                  <a:lnTo>
                    <a:pt x="1584106" y="971316"/>
                  </a:lnTo>
                  <a:lnTo>
                    <a:pt x="1589502" y="973221"/>
                  </a:lnTo>
                  <a:lnTo>
                    <a:pt x="1595215" y="975760"/>
                  </a:lnTo>
                  <a:lnTo>
                    <a:pt x="1600293" y="978617"/>
                  </a:lnTo>
                  <a:lnTo>
                    <a:pt x="1605371" y="981156"/>
                  </a:lnTo>
                  <a:lnTo>
                    <a:pt x="1610450" y="984330"/>
                  </a:lnTo>
                  <a:lnTo>
                    <a:pt x="1615528" y="987822"/>
                  </a:lnTo>
                  <a:lnTo>
                    <a:pt x="1620289" y="991631"/>
                  </a:lnTo>
                  <a:lnTo>
                    <a:pt x="1625050" y="995758"/>
                  </a:lnTo>
                  <a:lnTo>
                    <a:pt x="1629811" y="1000202"/>
                  </a:lnTo>
                  <a:lnTo>
                    <a:pt x="2103678" y="1474115"/>
                  </a:lnTo>
                  <a:lnTo>
                    <a:pt x="3334526" y="243464"/>
                  </a:lnTo>
                  <a:lnTo>
                    <a:pt x="3038399" y="243464"/>
                  </a:lnTo>
                  <a:lnTo>
                    <a:pt x="3032368" y="242829"/>
                  </a:lnTo>
                  <a:lnTo>
                    <a:pt x="3026338" y="242512"/>
                  </a:lnTo>
                  <a:lnTo>
                    <a:pt x="3019990" y="241877"/>
                  </a:lnTo>
                  <a:lnTo>
                    <a:pt x="3013959" y="240607"/>
                  </a:lnTo>
                  <a:lnTo>
                    <a:pt x="3008246" y="239338"/>
                  </a:lnTo>
                  <a:lnTo>
                    <a:pt x="3002216" y="237750"/>
                  </a:lnTo>
                  <a:lnTo>
                    <a:pt x="2996820" y="235846"/>
                  </a:lnTo>
                  <a:lnTo>
                    <a:pt x="2991107" y="233624"/>
                  </a:lnTo>
                  <a:lnTo>
                    <a:pt x="2985711" y="231085"/>
                  </a:lnTo>
                  <a:lnTo>
                    <a:pt x="2980633" y="228228"/>
                  </a:lnTo>
                  <a:lnTo>
                    <a:pt x="2975555" y="225688"/>
                  </a:lnTo>
                  <a:lnTo>
                    <a:pt x="2970794" y="222514"/>
                  </a:lnTo>
                  <a:lnTo>
                    <a:pt x="2966033" y="219022"/>
                  </a:lnTo>
                  <a:lnTo>
                    <a:pt x="2961272" y="215213"/>
                  </a:lnTo>
                  <a:lnTo>
                    <a:pt x="2956829" y="211404"/>
                  </a:lnTo>
                  <a:lnTo>
                    <a:pt x="2952703" y="207595"/>
                  </a:lnTo>
                  <a:lnTo>
                    <a:pt x="2948576" y="203151"/>
                  </a:lnTo>
                  <a:lnTo>
                    <a:pt x="2944768" y="198707"/>
                  </a:lnTo>
                  <a:lnTo>
                    <a:pt x="2941276" y="194581"/>
                  </a:lnTo>
                  <a:lnTo>
                    <a:pt x="2937468" y="189820"/>
                  </a:lnTo>
                  <a:lnTo>
                    <a:pt x="2934294" y="184423"/>
                  </a:lnTo>
                  <a:lnTo>
                    <a:pt x="2931755" y="179345"/>
                  </a:lnTo>
                  <a:lnTo>
                    <a:pt x="2928898" y="174266"/>
                  </a:lnTo>
                  <a:lnTo>
                    <a:pt x="2926676" y="168870"/>
                  </a:lnTo>
                  <a:lnTo>
                    <a:pt x="2924137" y="163156"/>
                  </a:lnTo>
                  <a:lnTo>
                    <a:pt x="2922550" y="157760"/>
                  </a:lnTo>
                  <a:lnTo>
                    <a:pt x="2920646" y="151729"/>
                  </a:lnTo>
                  <a:lnTo>
                    <a:pt x="2919376" y="146015"/>
                  </a:lnTo>
                  <a:lnTo>
                    <a:pt x="2918424" y="139984"/>
                  </a:lnTo>
                  <a:lnTo>
                    <a:pt x="2917472" y="133953"/>
                  </a:lnTo>
                  <a:lnTo>
                    <a:pt x="2917155" y="127922"/>
                  </a:lnTo>
                  <a:lnTo>
                    <a:pt x="2917155" y="121573"/>
                  </a:lnTo>
                  <a:lnTo>
                    <a:pt x="2917155" y="115225"/>
                  </a:lnTo>
                  <a:lnTo>
                    <a:pt x="2917472" y="109194"/>
                  </a:lnTo>
                  <a:lnTo>
                    <a:pt x="2918424" y="102845"/>
                  </a:lnTo>
                  <a:lnTo>
                    <a:pt x="2919376" y="97132"/>
                  </a:lnTo>
                  <a:lnTo>
                    <a:pt x="2920646" y="91101"/>
                  </a:lnTo>
                  <a:lnTo>
                    <a:pt x="2922550" y="85070"/>
                  </a:lnTo>
                  <a:lnTo>
                    <a:pt x="2924137" y="79674"/>
                  </a:lnTo>
                  <a:lnTo>
                    <a:pt x="2926676" y="74277"/>
                  </a:lnTo>
                  <a:lnTo>
                    <a:pt x="2928898" y="68564"/>
                  </a:lnTo>
                  <a:lnTo>
                    <a:pt x="2931755" y="63485"/>
                  </a:lnTo>
                  <a:lnTo>
                    <a:pt x="2934294" y="58406"/>
                  </a:lnTo>
                  <a:lnTo>
                    <a:pt x="2937468" y="53645"/>
                  </a:lnTo>
                  <a:lnTo>
                    <a:pt x="2941276" y="48883"/>
                  </a:lnTo>
                  <a:lnTo>
                    <a:pt x="2944768" y="44122"/>
                  </a:lnTo>
                  <a:lnTo>
                    <a:pt x="2948576" y="39678"/>
                  </a:lnTo>
                  <a:lnTo>
                    <a:pt x="2952703" y="35552"/>
                  </a:lnTo>
                  <a:lnTo>
                    <a:pt x="2956829" y="31425"/>
                  </a:lnTo>
                  <a:lnTo>
                    <a:pt x="2961272" y="27616"/>
                  </a:lnTo>
                  <a:lnTo>
                    <a:pt x="2966033" y="24124"/>
                  </a:lnTo>
                  <a:lnTo>
                    <a:pt x="2970794" y="20633"/>
                  </a:lnTo>
                  <a:lnTo>
                    <a:pt x="2975555" y="17459"/>
                  </a:lnTo>
                  <a:lnTo>
                    <a:pt x="2980633" y="14602"/>
                  </a:lnTo>
                  <a:lnTo>
                    <a:pt x="2985711" y="11745"/>
                  </a:lnTo>
                  <a:lnTo>
                    <a:pt x="2991107" y="9523"/>
                  </a:lnTo>
                  <a:lnTo>
                    <a:pt x="2996820" y="6984"/>
                  </a:lnTo>
                  <a:lnTo>
                    <a:pt x="3002216" y="5397"/>
                  </a:lnTo>
                  <a:lnTo>
                    <a:pt x="3008246" y="3492"/>
                  </a:lnTo>
                  <a:lnTo>
                    <a:pt x="3013959" y="2222"/>
                  </a:lnTo>
                  <a:lnTo>
                    <a:pt x="3019990" y="1270"/>
                  </a:lnTo>
                  <a:lnTo>
                    <a:pt x="3026338" y="318"/>
                  </a:lnTo>
                  <a:lnTo>
                    <a:pt x="3032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466" y="2619493"/>
            <a:ext cx="9889067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1466" y="4174149"/>
            <a:ext cx="9889067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8" name="单圆角矩形 37"/>
          <p:cNvSpPr/>
          <p:nvPr/>
        </p:nvSpPr>
        <p:spPr>
          <a:xfrm>
            <a:off x="0" y="660402"/>
            <a:ext cx="838200" cy="1044000"/>
          </a:xfrm>
          <a:prstGeom prst="round1Rect">
            <a:avLst>
              <a:gd name="adj" fmla="val 267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单圆角矩形 38"/>
          <p:cNvSpPr/>
          <p:nvPr/>
        </p:nvSpPr>
        <p:spPr>
          <a:xfrm>
            <a:off x="0" y="1790701"/>
            <a:ext cx="838200" cy="10440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单圆角矩形 39"/>
          <p:cNvSpPr/>
          <p:nvPr/>
        </p:nvSpPr>
        <p:spPr>
          <a:xfrm>
            <a:off x="0" y="2921000"/>
            <a:ext cx="838200" cy="10440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单圆角矩形 40"/>
          <p:cNvSpPr/>
          <p:nvPr/>
        </p:nvSpPr>
        <p:spPr>
          <a:xfrm>
            <a:off x="0" y="4051299"/>
            <a:ext cx="838200" cy="10440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单圆角矩形 41"/>
          <p:cNvSpPr/>
          <p:nvPr/>
        </p:nvSpPr>
        <p:spPr>
          <a:xfrm flipV="1">
            <a:off x="0" y="5181596"/>
            <a:ext cx="838200" cy="1044000"/>
          </a:xfrm>
          <a:prstGeom prst="round1Rect">
            <a:avLst>
              <a:gd name="adj" fmla="val 267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单圆角矩形 42"/>
          <p:cNvSpPr/>
          <p:nvPr/>
        </p:nvSpPr>
        <p:spPr>
          <a:xfrm flipH="1">
            <a:off x="11353799" y="660402"/>
            <a:ext cx="838200" cy="1044000"/>
          </a:xfrm>
          <a:prstGeom prst="round1Rect">
            <a:avLst>
              <a:gd name="adj" fmla="val 267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单圆角矩形 43"/>
          <p:cNvSpPr/>
          <p:nvPr/>
        </p:nvSpPr>
        <p:spPr>
          <a:xfrm>
            <a:off x="11353799" y="1790701"/>
            <a:ext cx="838200" cy="10440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单圆角矩形 44"/>
          <p:cNvSpPr/>
          <p:nvPr/>
        </p:nvSpPr>
        <p:spPr>
          <a:xfrm>
            <a:off x="11353799" y="2921000"/>
            <a:ext cx="838200" cy="10440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单圆角矩形 45"/>
          <p:cNvSpPr/>
          <p:nvPr/>
        </p:nvSpPr>
        <p:spPr>
          <a:xfrm>
            <a:off x="11353799" y="4051299"/>
            <a:ext cx="838200" cy="10440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单圆角矩形 46"/>
          <p:cNvSpPr/>
          <p:nvPr/>
        </p:nvSpPr>
        <p:spPr>
          <a:xfrm flipH="1" flipV="1">
            <a:off x="11353799" y="5181596"/>
            <a:ext cx="838200" cy="1044000"/>
          </a:xfrm>
          <a:prstGeom prst="round1Rect">
            <a:avLst>
              <a:gd name="adj" fmla="val 267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3484"/>
            <a:ext cx="10515600" cy="114275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33003"/>
            <a:ext cx="5157787" cy="7372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33003"/>
            <a:ext cx="5183188" cy="7372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377619" y="870165"/>
            <a:ext cx="4162480" cy="5117671"/>
            <a:chOff x="4014760" y="870165"/>
            <a:chExt cx="4162480" cy="5117671"/>
          </a:xfrm>
        </p:grpSpPr>
        <p:sp>
          <p:nvSpPr>
            <p:cNvPr id="7" name="任意多边形 6"/>
            <p:cNvSpPr/>
            <p:nvPr>
              <p:custDataLst>
                <p:tags r:id="rId1"/>
              </p:custDataLst>
            </p:nvPr>
          </p:nvSpPr>
          <p:spPr>
            <a:xfrm rot="19073519">
              <a:off x="4200720" y="870165"/>
              <a:ext cx="3976520" cy="5117671"/>
            </a:xfrm>
            <a:custGeom>
              <a:avLst/>
              <a:gdLst>
                <a:gd name="connsiteX0" fmla="*/ 2806420 w 3359925"/>
                <a:gd name="connsiteY0" fmla="*/ 433639 h 4294428"/>
                <a:gd name="connsiteX1" fmla="*/ 2926287 w 3359925"/>
                <a:gd name="connsiteY1" fmla="*/ 2806421 h 4294428"/>
                <a:gd name="connsiteX2" fmla="*/ 2238926 w 3359925"/>
                <a:gd name="connsiteY2" fmla="*/ 3264536 h 4294428"/>
                <a:gd name="connsiteX3" fmla="*/ 2110490 w 3359925"/>
                <a:gd name="connsiteY3" fmla="*/ 3302855 h 4294428"/>
                <a:gd name="connsiteX4" fmla="*/ 2110489 w 3359925"/>
                <a:gd name="connsiteY4" fmla="*/ 3957010 h 4294428"/>
                <a:gd name="connsiteX5" fmla="*/ 1773071 w 3359925"/>
                <a:gd name="connsiteY5" fmla="*/ 4294428 h 4294428"/>
                <a:gd name="connsiteX6" fmla="*/ 1773072 w 3359925"/>
                <a:gd name="connsiteY6" fmla="*/ 4294427 h 4294428"/>
                <a:gd name="connsiteX7" fmla="*/ 1435654 w 3359925"/>
                <a:gd name="connsiteY7" fmla="*/ 3957009 h 4294428"/>
                <a:gd name="connsiteX8" fmla="*/ 1435654 w 3359925"/>
                <a:gd name="connsiteY8" fmla="*/ 3341898 h 4294428"/>
                <a:gd name="connsiteX9" fmla="*/ 1283535 w 3359925"/>
                <a:gd name="connsiteY9" fmla="*/ 3312800 h 4294428"/>
                <a:gd name="connsiteX10" fmla="*/ 553505 w 3359925"/>
                <a:gd name="connsiteY10" fmla="*/ 2926288 h 4294428"/>
                <a:gd name="connsiteX11" fmla="*/ 433638 w 3359925"/>
                <a:gd name="connsiteY11" fmla="*/ 553506 h 4294428"/>
                <a:gd name="connsiteX12" fmla="*/ 2806420 w 3359925"/>
                <a:gd name="connsiteY12" fmla="*/ 433639 h 429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59925" h="4294428">
                  <a:moveTo>
                    <a:pt x="2806420" y="433639"/>
                  </a:moveTo>
                  <a:cubicBezTo>
                    <a:pt x="3494746" y="1055764"/>
                    <a:pt x="3548413" y="2118095"/>
                    <a:pt x="2926287" y="2806421"/>
                  </a:cubicBezTo>
                  <a:cubicBezTo>
                    <a:pt x="2731873" y="3021523"/>
                    <a:pt x="2494470" y="3174647"/>
                    <a:pt x="2238926" y="3264536"/>
                  </a:cubicBezTo>
                  <a:lnTo>
                    <a:pt x="2110490" y="3302855"/>
                  </a:lnTo>
                  <a:lnTo>
                    <a:pt x="2110489" y="3957010"/>
                  </a:lnTo>
                  <a:cubicBezTo>
                    <a:pt x="2110489" y="4143361"/>
                    <a:pt x="1959422" y="4294428"/>
                    <a:pt x="1773071" y="4294428"/>
                  </a:cubicBezTo>
                  <a:lnTo>
                    <a:pt x="1773072" y="4294427"/>
                  </a:lnTo>
                  <a:cubicBezTo>
                    <a:pt x="1586721" y="4294427"/>
                    <a:pt x="1435654" y="4143360"/>
                    <a:pt x="1435654" y="3957009"/>
                  </a:cubicBezTo>
                  <a:lnTo>
                    <a:pt x="1435654" y="3341898"/>
                  </a:lnTo>
                  <a:lnTo>
                    <a:pt x="1283535" y="3312800"/>
                  </a:lnTo>
                  <a:cubicBezTo>
                    <a:pt x="1020233" y="3249121"/>
                    <a:pt x="768607" y="3120702"/>
                    <a:pt x="553505" y="2926288"/>
                  </a:cubicBezTo>
                  <a:cubicBezTo>
                    <a:pt x="-134821" y="2304163"/>
                    <a:pt x="-188488" y="1241832"/>
                    <a:pt x="433638" y="553506"/>
                  </a:cubicBezTo>
                  <a:cubicBezTo>
                    <a:pt x="1055763" y="-134821"/>
                    <a:pt x="2118094" y="-188487"/>
                    <a:pt x="2806420" y="4336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4014760" y="1172874"/>
              <a:ext cx="3595211" cy="3619262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128" y="1765888"/>
            <a:ext cx="11367744" cy="2433234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76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717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51015"/>
            <a:ext cx="4167641" cy="40233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5682" y="365125"/>
            <a:ext cx="111811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895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0348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单圆角矩形 24"/>
          <p:cNvSpPr/>
          <p:nvPr/>
        </p:nvSpPr>
        <p:spPr>
          <a:xfrm rot="16200000" flipH="1">
            <a:off x="1152002" y="5562000"/>
            <a:ext cx="144000" cy="2448000"/>
          </a:xfrm>
          <a:prstGeom prst="round1Rect">
            <a:avLst>
              <a:gd name="adj" fmla="val 267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单圆角矩形 25"/>
          <p:cNvSpPr/>
          <p:nvPr/>
        </p:nvSpPr>
        <p:spPr>
          <a:xfrm rot="16200000" flipH="1">
            <a:off x="3588002" y="5562000"/>
            <a:ext cx="144000" cy="24480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 rot="16200000" flipH="1">
            <a:off x="6024001" y="5562000"/>
            <a:ext cx="144000" cy="24480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单圆角矩形 27"/>
          <p:cNvSpPr/>
          <p:nvPr/>
        </p:nvSpPr>
        <p:spPr>
          <a:xfrm rot="16200000" flipH="1">
            <a:off x="8460000" y="5562000"/>
            <a:ext cx="144000" cy="24480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 rot="16200000" flipH="1" flipV="1">
            <a:off x="10896000" y="5562001"/>
            <a:ext cx="144000" cy="2448000"/>
          </a:xfrm>
          <a:prstGeom prst="round1Rect">
            <a:avLst>
              <a:gd name="adj" fmla="val 267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单圆角矩形 39"/>
          <p:cNvSpPr/>
          <p:nvPr/>
        </p:nvSpPr>
        <p:spPr>
          <a:xfrm rot="16200000" flipH="1">
            <a:off x="6024001" y="-6024000"/>
            <a:ext cx="144000" cy="12192002"/>
          </a:xfrm>
          <a:prstGeom prst="round1Rect">
            <a:avLst>
              <a:gd name="adj" fmla="val 267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789" y="2662283"/>
            <a:ext cx="7653811" cy="15334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数据结构化及可视化展示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353789" y="4308717"/>
            <a:ext cx="7653811" cy="7926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西亚及非洲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非洲展示为主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59387" y="534797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孙大龙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Dalong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(Bruce) Sun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97500"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：地图可视化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非洲国家用电覆盖率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605" y="1271270"/>
            <a:ext cx="2162810" cy="355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</a:t>
            </a:r>
            <a:endParaRPr lang="zh-CN" altLang="en-US" sz="1400" dirty="0"/>
          </a:p>
          <a:p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国家颜色越趋近绿色表示该国用电覆盖率越高，越趋近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深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红色表示用电覆盖率越低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数字表示该国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获得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覆盖电力人口占总人口的百分比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数据来源：</a:t>
            </a:r>
            <a:b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世界银行数据库</a:t>
            </a:r>
            <a:b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截至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indent="0" algn="just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CBACC3-9AC7-40D6-9299-55281F76F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303" y="1271270"/>
            <a:ext cx="8661112" cy="5057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608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97500"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：地图可视化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非洲国家用电量和能源效率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605" y="1271270"/>
            <a:ext cx="2162810" cy="571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</a:t>
            </a:r>
            <a:endParaRPr lang="zh-CN" altLang="en-US" sz="1400" dirty="0"/>
          </a:p>
          <a:p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圆圈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该国用电量大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无圆圈表示无该国用电量数据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数字表示该国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具体用电量数据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单位：人均千瓦时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国家颜色越趋近绿色表示该国能源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效率越高，越趋近黄色及红色表示能源效率越低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红色为最低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能源效率：能源供给与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GDP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的比值，表示产出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个单位的经济产量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(GDP)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所用的能源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比值越低效率越高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数据来源：</a:t>
            </a:r>
            <a:b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世界银行数据库</a:t>
            </a:r>
            <a:b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截至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2014/2015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indent="0" algn="just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45144B-E922-4EA1-81C7-75D459BBE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827" y="1271269"/>
            <a:ext cx="8205048" cy="5369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814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97500"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：地图可视化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非洲国家人口及名义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GDP(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正相关关系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255" y="1271270"/>
            <a:ext cx="21908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</a:t>
            </a:r>
            <a:endParaRPr lang="zh-CN" altLang="en-US" sz="1400" dirty="0"/>
          </a:p>
          <a:p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圆圈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表示该国人口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数量多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少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just" fontAlgn="auto">
              <a:lnSpc>
                <a:spcPct val="130000"/>
              </a:lnSpc>
            </a:pP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圆圈颜色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该国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经济总量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，越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趋近绿色表示经济总量越大，越趋近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红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色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表示经济总量越小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just" fontAlgn="auto">
              <a:lnSpc>
                <a:spcPct val="130000"/>
              </a:lnSpc>
            </a:pP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用来反映人口与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GDP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相关关系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pic>
        <p:nvPicPr>
          <p:cNvPr id="3" name="内容占位符 9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90" y="1271270"/>
            <a:ext cx="8618855" cy="46374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605202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97500"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：地图可视化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非洲国家名义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GDP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及世行营商环境评分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8447" y="1271270"/>
            <a:ext cx="2162810" cy="4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</a:t>
            </a:r>
            <a:endParaRPr lang="zh-CN" altLang="en-US" sz="1400" dirty="0"/>
          </a:p>
          <a:p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圆圈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该国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GDP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总量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just" fontAlgn="auto">
              <a:lnSpc>
                <a:spcPct val="130000"/>
              </a:lnSpc>
            </a:pP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圆圈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变化表示该国营商环境优劣，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越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趋近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蓝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色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表示营商环境越好，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越趋近红色表示营商环境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越差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just" fontAlgn="auto">
              <a:lnSpc>
                <a:spcPct val="130000"/>
              </a:lnSpc>
            </a:pP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数字表示该国营商环境评分在全球国家中的排名</a:t>
            </a:r>
          </a:p>
          <a:p>
            <a:pPr indent="0" algn="just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数据来源：</a:t>
            </a:r>
            <a:b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世行营商环境评分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(DTF Score)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来自世行营商环境报告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(Doing Business 2018)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730" y="1349375"/>
            <a:ext cx="8402320" cy="45358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97500"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：地图可视化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非洲国家风险及主权信用风险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605" y="1271270"/>
            <a:ext cx="2162810" cy="4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</a:t>
            </a:r>
            <a:endParaRPr lang="zh-CN" altLang="en-US" sz="1400" dirty="0"/>
          </a:p>
          <a:p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7.1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为国家风险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(1-9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 9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级为最高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，国家颜色越趋近红色表示该国风险越高，越趋近蓝色表示风险越低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7.2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为主权信用风险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(1-10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 9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级为最高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 10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级为出现信用违约事件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，国家颜色越趋近红色表示该国风险越高，越趋近蓝色表示风险越低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数据来源：</a:t>
            </a:r>
            <a:b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中信保全球风险地图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(2018)</a:t>
            </a:r>
          </a:p>
          <a:p>
            <a:pPr indent="0" algn="just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A5E73-4492-4EC7-926F-A05C3E31C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379" y="1271270"/>
            <a:ext cx="8379746" cy="45783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8890CB-1478-49D6-863F-BC9036707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0" y="581138"/>
            <a:ext cx="10286759" cy="52827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4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78400" y="365125"/>
            <a:ext cx="22352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目    录</a:t>
            </a:r>
          </a:p>
        </p:txBody>
      </p:sp>
      <p:sp>
        <p:nvSpPr>
          <p:cNvPr id="23" name="圆角矩形 22"/>
          <p:cNvSpPr/>
          <p:nvPr>
            <p:custDataLst>
              <p:tags r:id="rId3"/>
            </p:custDataLst>
          </p:nvPr>
        </p:nvSpPr>
        <p:spPr>
          <a:xfrm>
            <a:off x="3624263" y="4449763"/>
            <a:ext cx="677862" cy="67786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3786188" y="4465638"/>
            <a:ext cx="355600" cy="646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rmAutofit fontScale="95000"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5"/>
            </p:custDataLst>
          </p:nvPr>
        </p:nvSpPr>
        <p:spPr>
          <a:xfrm>
            <a:off x="4913313" y="4557713"/>
            <a:ext cx="3654425" cy="46196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2400" cap="all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数据可视化</a:t>
            </a:r>
            <a:endParaRPr lang="zh-CN" altLang="en-US" dirty="0">
              <a:latin typeface="+mn-lt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3624263" y="2646363"/>
            <a:ext cx="677862" cy="676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786188" y="2662238"/>
            <a:ext cx="355600" cy="646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rmAutofit fontScale="95000"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4913313" y="2754313"/>
            <a:ext cx="3654425" cy="46196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2400" cap="all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数据结构化</a:t>
            </a:r>
            <a:endParaRPr lang="zh-CN" altLang="en-US" dirty="0">
              <a:latin typeface="+mn-lt"/>
            </a:endParaRPr>
          </a:p>
        </p:txBody>
      </p:sp>
      <p:sp>
        <p:nvSpPr>
          <p:cNvPr id="9" name="等腰三角形 8"/>
          <p:cNvSpPr/>
          <p:nvPr>
            <p:custDataLst>
              <p:tags r:id="rId9"/>
            </p:custDataLst>
          </p:nvPr>
        </p:nvSpPr>
        <p:spPr>
          <a:xfrm rot="10800000">
            <a:off x="5565775" y="0"/>
            <a:ext cx="1060450" cy="3921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52101" y="2858253"/>
            <a:ext cx="9889067" cy="150291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数据结构化</a:t>
            </a:r>
            <a:endParaRPr lang="zh-CN" altLang="en-US" dirty="0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321302" y="1693330"/>
            <a:ext cx="1549397" cy="1549397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>
                <a:solidFill>
                  <a:schemeClr val="tx1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：西亚国家基础数据结构化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3" name="内容占位符 10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637" y="1493242"/>
            <a:ext cx="9824725" cy="43156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：西非北非国家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部分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基础数据结构化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46" y="1517818"/>
            <a:ext cx="10152557" cy="40189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部分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非洲国家结构数据可视化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975" y="1322069"/>
            <a:ext cx="9300049" cy="48882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51466" y="2657593"/>
            <a:ext cx="9889067" cy="150291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数据可视化</a:t>
            </a:r>
            <a:endParaRPr lang="zh-CN" altLang="en-US" dirty="0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321302" y="1693330"/>
            <a:ext cx="1549397" cy="1549397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>
                <a:solidFill>
                  <a:schemeClr val="tx1"/>
                </a:solidFill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：柱形图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–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非洲国家面积及人口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520" y="1140460"/>
            <a:ext cx="8437880" cy="47707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5305" y="1271270"/>
            <a:ext cx="2162810" cy="355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</a:t>
            </a:r>
            <a:endParaRPr lang="zh-CN" altLang="en-US" sz="1400" dirty="0"/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左半边表格表示国家面积及人口数据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just" fontAlgn="auto">
              <a:lnSpc>
                <a:spcPct val="130000"/>
              </a:lnSpc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右上柱形图表示由高到低排序的面积数据，不同颜色代表该国所属的不同区域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西非，东非，北非等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fontAlgn="auto">
              <a:lnSpc>
                <a:spcPct val="130000"/>
              </a:lnSpc>
              <a:buNone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1450" indent="-1714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右下柱形图表示由高到低排序的人口数据，水平虚线表示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90%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百分位线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(90%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国家的人口数低于此水平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53173" y="285750"/>
            <a:ext cx="7408863" cy="6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defPPr>
              <a:defRPr lang="zh-CN"/>
            </a:defPPr>
            <a:lvl1pPr eaLnBrk="1" fontAlgn="auto" hangingPunct="1">
              <a:lnSpc>
                <a:spcPct val="90000"/>
              </a:lnSpc>
              <a:spcAft>
                <a:spcPts val="0"/>
              </a:spcAft>
              <a:defRPr sz="3600" cap="all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charset="0"/>
              </a:defRPr>
            </a:lvl9pPr>
          </a:lstStyle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：条形图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非洲国家名义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GDP,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GDP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GDP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增长率</a:t>
            </a:r>
            <a:endParaRPr lang="zh-CN" altLang="en-US" sz="2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" y="1426713"/>
            <a:ext cx="2132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GDP   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人均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GDP   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GDP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增长率 </a:t>
            </a:r>
            <a:endParaRPr lang="zh-CN" altLang="en-US" sz="1200" dirty="0"/>
          </a:p>
        </p:txBody>
      </p:sp>
      <p:sp>
        <p:nvSpPr>
          <p:cNvPr id="165" name=" 165"/>
          <p:cNvSpPr/>
          <p:nvPr/>
        </p:nvSpPr>
        <p:spPr>
          <a:xfrm>
            <a:off x="1503680" y="1896745"/>
            <a:ext cx="293370" cy="127635"/>
          </a:xfrm>
          <a:prstGeom prst="rect">
            <a:avLst/>
          </a:prstGeom>
          <a:solidFill>
            <a:srgbClr val="4E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65"/>
          <p:cNvSpPr/>
          <p:nvPr/>
        </p:nvSpPr>
        <p:spPr>
          <a:xfrm>
            <a:off x="1503680" y="2259965"/>
            <a:ext cx="293370" cy="127635"/>
          </a:xfrm>
          <a:prstGeom prst="rect">
            <a:avLst/>
          </a:prstGeom>
          <a:solidFill>
            <a:srgbClr val="F1C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65"/>
          <p:cNvSpPr/>
          <p:nvPr/>
        </p:nvSpPr>
        <p:spPr>
          <a:xfrm>
            <a:off x="1503680" y="2642870"/>
            <a:ext cx="293370" cy="127635"/>
          </a:xfrm>
          <a:prstGeom prst="rect">
            <a:avLst/>
          </a:prstGeom>
          <a:solidFill>
            <a:srgbClr val="72B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975" y="1297305"/>
            <a:ext cx="8935085" cy="48927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04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_1"/>
  <p:tag name="KSO_WM_UNIT_ID" val="custom20180472_1*a*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b"/>
  <p:tag name="KSO_WM_UNIT_INDEX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_1"/>
  <p:tag name="KSO_WM_UNIT_ID" val="custom20180472_1*b*1"/>
  <p:tag name="KSO_WM_UNIT_TEXT_FILL_FORE_SCHEMECOLOR_INDEX" val="1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contents"/>
  <p:tag name="KSO_WM_BEAUTIFY_FLAG" val="#wm#"/>
  <p:tag name="KSO_WM_COMBINE_RELATE_SLIDE_ID" val="diagram20170661_2"/>
  <p:tag name="KSO_WM_TEMPLATE_CATEGORY" val="custom"/>
  <p:tag name="KSO_WM_TEMPLATE_INDEX" val="20180472"/>
  <p:tag name="KSO_WM_SLIDE_ID" val="custom20180472_7"/>
  <p:tag name="KSO_WM_SLIDE_INDEX" val="7"/>
  <p:tag name="KSO_WM_DIAGRAM_GROUP_CODE" val="l1-1"/>
  <p:tag name="KSO_WM_TEMPLATE_SUBCATEGORY" val="comb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目    录"/>
  <p:tag name="KSO_WM_DIAGRAM_GROUP_CODE" val="l1_1"/>
  <p:tag name="KSO_WM_UNIT_ID" val="custom20180472_7*a*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l_h_i"/>
  <p:tag name="KSO_WM_UNIT_INDEX" val="1_2_1"/>
  <p:tag name="KSO_WM_UNIT_LAYERLEVEL" val="1_1_1"/>
  <p:tag name="KSO_WM_DIAGRAM_GROUP_CODE" val="l1-1"/>
  <p:tag name="KSO_WM_UNIT_ID" val="custom20180472_7*l_h_i*1_2_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l_h_i"/>
  <p:tag name="KSO_WM_UNIT_INDEX" val="1_2_2"/>
  <p:tag name="KSO_WM_UNIT_LAYERLEVEL" val="1_1_1"/>
  <p:tag name="KSO_WM_DIAGRAM_GROUP_CODE" val="l1-1"/>
  <p:tag name="KSO_WM_UNIT_ID" val="custom20180472_7*l_h_i*1_2_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0472_7*l_h_f*1_2_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l_h_i"/>
  <p:tag name="KSO_WM_UNIT_INDEX" val="1_1_1"/>
  <p:tag name="KSO_WM_UNIT_LAYERLEVEL" val="1_1_1"/>
  <p:tag name="KSO_WM_DIAGRAM_GROUP_CODE" val="l1-1"/>
  <p:tag name="KSO_WM_UNIT_ID" val="custom20180472_7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l_h_i"/>
  <p:tag name="KSO_WM_UNIT_INDEX" val="1_1_2"/>
  <p:tag name="KSO_WM_UNIT_LAYERLEVEL" val="1_1_1"/>
  <p:tag name="KSO_WM_DIAGRAM_GROUP_CODE" val="l1-1"/>
  <p:tag name="KSO_WM_UNIT_ID" val="custom20180472_7*l_h_i*1_1_2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0472_7*l_h_f*1_1_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04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0472_7*i*7"/>
  <p:tag name="KSO_WM_TEMPLATE_CATEGORY" val="custom"/>
  <p:tag name="KSO_WM_TEMPLATE_INDEX" val="20180472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260_6"/>
  <p:tag name="KSO_WM_TEMPLATE_CATEGORY" val="custom"/>
  <p:tag name="KSO_WM_TEMPLATE_INDEX" val="20180472"/>
  <p:tag name="KSO_WM_SLIDE_ID" val="custom20180472_12"/>
  <p:tag name="KSO_WM_SLIDE_INDEX" val="12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6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_1"/>
  <p:tag name="KSO_WM_UNIT_ID" val="custom20180472_12*a*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1"/>
  <p:tag name="KSO_WM_DIAGRAM_GROUP_CODE" val="_1"/>
  <p:tag name="KSO_WM_UNIT_ID" val="custom20180472_12*e*1"/>
  <p:tag name="KSO_WM_UNIT_LINE_FORE_SCHEMECOLOR_INDEX" val="9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7260_1"/>
  <p:tag name="KSO_WM_TEMPLATE_CATEGORY" val="custom"/>
  <p:tag name="KSO_WM_TEMPLATE_INDEX" val="20180472"/>
  <p:tag name="KSO_WM_TEMPLATE_SUBCATEGORY" val="combine"/>
  <p:tag name="KSO_WM_TEMPLATE_THUMBS_INDEX" val="1、4、6、12、13、16、19、25、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260_6"/>
  <p:tag name="KSO_WM_TEMPLATE_CATEGORY" val="custom"/>
  <p:tag name="KSO_WM_TEMPLATE_INDEX" val="20180472"/>
  <p:tag name="KSO_WM_SLIDE_ID" val="custom20180472_12"/>
  <p:tag name="KSO_WM_SLIDE_INDEX" val="12"/>
  <p:tag name="KSO_WM_TEMPLATE_SUBCATEGORY" val="comb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6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_1"/>
  <p:tag name="KSO_WM_UNIT_ID" val="custom20180472_12*a*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1"/>
  <p:tag name="KSO_WM_DIAGRAM_GROUP_CODE" val="_1"/>
  <p:tag name="KSO_WM_UNIT_ID" val="custom20180472_12*e*1"/>
  <p:tag name="KSO_WM_UNIT_LINE_FORE_SCHEMECOLOR_INDEX" val="9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background20177260_1*i*2"/>
  <p:tag name="KSO_WM_TEMPLATE_CATEGORY" val="background"/>
  <p:tag name="KSO_WM_TEMPLATE_INDEX" val="20177260"/>
  <p:tag name="KSO_WM_UNIT_INDEX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0472_13*a*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f_l"/>
  <p:tag name="KSO_WM_SLIDE_LAYOUT_CNT" val="1_1_1"/>
  <p:tag name="KSO_WM_SLIDE_TYPE" val="text"/>
  <p:tag name="KSO_WM_BEAUTIFY_FLAG" val="#wm#"/>
  <p:tag name="KSO_WM_SLIDE_POSITION" val="70*165"/>
  <p:tag name="KSO_WM_SLIDE_SIZE" val="823*301"/>
  <p:tag name="KSO_WM_COMBINE_RELATE_SLIDE_ID" val="diagram20170478_1"/>
  <p:tag name="KSO_WM_TEMPLATE_CATEGORY" val="custom"/>
  <p:tag name="KSO_WM_TEMPLATE_INDEX" val="20180472"/>
  <p:tag name="KSO_WM_SLIDE_ID" val="custom20180472_13"/>
  <p:tag name="KSO_WM_SLIDE_INDEX" val="13"/>
  <p:tag name="KSO_WM_DIAGRAM_GROUP_CODE" val="l1-2"/>
  <p:tag name="KSO_WM_TEMPLATE_SUBCATEGORY" val="comb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4347"/>
  <p:tag name="MH_LIBRARY" val="GRAPHIC"/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77260_13"/>
  <p:tag name="KSO_WM_TEMPLATE_CATEGORY" val="custom"/>
  <p:tag name="KSO_WM_TEMPLATE_INDEX" val="20180472"/>
  <p:tag name="KSO_WM_SLIDE_ID" val="custom20180472_31"/>
  <p:tag name="KSO_WM_SLIDE_INDEX" val="31"/>
  <p:tag name="KSO_WM_TEMPLATE_SUBCATEGORY" val="comb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0472"/>
  <p:tag name="KSO_WM_UNIT_TYPE" val="a"/>
  <p:tag name="KSO_WM_UNIT_INDEX" val="1"/>
  <p:tag name="KSO_WM_UNIT_LAYERLEVEL" val="1"/>
  <p:tag name="KSO_WM_UNIT_VALUE" val="135"/>
  <p:tag name="KSO_WM_UNIT_ISCONTENTSTITLE" val="0"/>
  <p:tag name="KSO_WM_UNIT_HIGHLIGHT" val="0"/>
  <p:tag name="KSO_WM_UNIT_COMPATIBLE" val="0"/>
  <p:tag name="KSO_WM_UNIT_CLEAR" val="0"/>
  <p:tag name="KSO_WM_UNIT_PRESET_TEXT" val="THANKS"/>
  <p:tag name="KSO_WM_DIAGRAM_GROUP_CODE" val="_1"/>
  <p:tag name="KSO_WM_UNIT_ID" val="custom20180472_31*a*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_1"/>
  <p:tag name="KSO_WM_TAG_VERSION" val="1.0"/>
  <p:tag name="KSO_WM_BEAUTIFY_FLAG" val="#wm#"/>
  <p:tag name="KSO_WM_UNIT_TYPE" val="i"/>
  <p:tag name="KSO_WM_UNIT_ID" val="background20177260_1*i*5"/>
  <p:tag name="KSO_WM_TEMPLATE_CATEGORY" val="background"/>
  <p:tag name="KSO_WM_TEMPLATE_INDEX" val="20177260"/>
  <p:tag name="KSO_WM_UNIT_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_1"/>
  <p:tag name="KSO_WM_TAG_VERSION" val="1.0"/>
  <p:tag name="KSO_WM_BEAUTIFY_FLAG" val="#wm#"/>
  <p:tag name="KSO_WM_UNIT_TYPE" val="i"/>
  <p:tag name="KSO_WM_UNIT_ID" val="background20177260_1*i*6"/>
  <p:tag name="KSO_WM_TEMPLATE_CATEGORY" val="background"/>
  <p:tag name="KSO_WM_TEMPLATE_INDEX" val="20177260"/>
  <p:tag name="KSO_WM_UNIT_INDEX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4347"/>
  <p:tag name="MH_LIBRARY" val="GRAPHIC"/>
  <p:tag name="MH_ORDER" val="Freeform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4347"/>
  <p:tag name="MH_LIBRARY" val="GRAPHIC"/>
  <p:tag name="MH_ORDER" val="Oval 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"/>
  <p:tag name="KSO_WM_SLIDE_LAYOUT_CNT" val="1_1"/>
  <p:tag name="KSO_WM_SLIDE_TYPE" val="title"/>
  <p:tag name="KSO_WM_BEAUTIFY_FLAG" val="#wm#"/>
  <p:tag name="KSO_WM_COMBINE_RELATE_SLIDE_ID" val="background20177260_1"/>
  <p:tag name="KSO_WM_TEMPLATE_CATEGORY" val="custom"/>
  <p:tag name="KSO_WM_TEMPLATE_INDEX" val="20180472"/>
  <p:tag name="KSO_WM_SLIDE_ID" val="custom20180472_1"/>
  <p:tag name="KSO_WM_SLIDE_INDEX" val="1"/>
  <p:tag name="KSO_WM_TEMPLATE_SUBCATEGORY" val="combine"/>
  <p:tag name="KSO_WM_TEMPLATE_THUMBS_INDEX" val="1、4、6、12、13、16、19、25、31、"/>
</p:tagLst>
</file>

<file path=ppt/theme/theme1.xml><?xml version="1.0" encoding="utf-8"?>
<a:theme xmlns:a="http://schemas.openxmlformats.org/drawingml/2006/main" name="1_Office 主题">
  <a:themeElements>
    <a:clrScheme name="b">
      <a:dk1>
        <a:srgbClr val="173C5D"/>
      </a:dk1>
      <a:lt1>
        <a:sysClr val="window" lastClr="FFFFFF"/>
      </a:lt1>
      <a:dk2>
        <a:srgbClr val="000000"/>
      </a:dk2>
      <a:lt2>
        <a:srgbClr val="FFFFFF"/>
      </a:lt2>
      <a:accent1>
        <a:srgbClr val="EB5056"/>
      </a:accent1>
      <a:accent2>
        <a:srgbClr val="FFB757"/>
      </a:accent2>
      <a:accent3>
        <a:srgbClr val="26BB91"/>
      </a:accent3>
      <a:accent4>
        <a:srgbClr val="449BB5"/>
      </a:accent4>
      <a:accent5>
        <a:srgbClr val="173C5D"/>
      </a:accent5>
      <a:accent6>
        <a:srgbClr val="C0D9EF"/>
      </a:accent6>
      <a:hlink>
        <a:srgbClr val="548D5C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602</Words>
  <Application>Microsoft Office PowerPoint</Application>
  <PresentationFormat>宽屏</PresentationFormat>
  <Paragraphs>91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楷体</vt:lpstr>
      <vt:lpstr>宋体</vt:lpstr>
      <vt:lpstr>微软雅黑</vt:lpstr>
      <vt:lpstr>Arial</vt:lpstr>
      <vt:lpstr>Calibri</vt:lpstr>
      <vt:lpstr>1_Office 主题</vt:lpstr>
      <vt:lpstr>数据结构化及可视化展示</vt:lpstr>
      <vt:lpstr>PowerPoint 演示文稿</vt:lpstr>
      <vt:lpstr>数据结构化</vt:lpstr>
      <vt:lpstr>PowerPoint 演示文稿</vt:lpstr>
      <vt:lpstr>PowerPoint 演示文稿</vt:lpstr>
      <vt:lpstr>PowerPoint 演示文稿</vt:lpstr>
      <vt:lpstr>数据可视化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11560</dc:creator>
  <cp:lastModifiedBy>孙 大龙</cp:lastModifiedBy>
  <cp:revision>43</cp:revision>
  <cp:lastPrinted>2019-03-24T20:03:21Z</cp:lastPrinted>
  <dcterms:created xsi:type="dcterms:W3CDTF">2019-03-04T08:56:08Z</dcterms:created>
  <dcterms:modified xsi:type="dcterms:W3CDTF">2019-05-13T09:24:18Z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