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4" r:id="rId14"/>
    <p:sldId id="267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2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算法之排序分享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438" y="50343"/>
            <a:ext cx="10690788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arr.length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 = l + ((r - l) &gt;&gt;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l, mid);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mid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merge(arr, l, mid,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help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 - l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l;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 = m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 &lt;= m &amp;&amp; p2 &lt;=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arr[p1] &lt; arr[p2] ? arr[p1++] : arr[p2++];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 &lt;= m)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arr[p1++];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 &lt;=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arr[p2++];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help.length; i++)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arr[l + i] = help[i];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4"/>
            <a:ext cx="10584679" cy="22858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从数组中选一个数作为基准数，小于基准数的放在左边，大的放在右边，再在左右两边选一个基准数，循环往复，直到全部有序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2922" y="302280"/>
            <a:ext cx="10510614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quickSort(arr,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arr.length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&lt;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l + 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(Math.random() * (r - l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 = partition(arr, l,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quickSort(arr, l, p[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quickSort(arr, p[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partition(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 = l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 = r;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&lt; more)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(arr[l] &lt; arr[r])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++less, l++);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(arr[l] &gt; arr[r])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--more, l);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l++;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swap(arr, more,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 less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more };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4"/>
            <a:ext cx="10584679" cy="24032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完全二叉树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的父节点是</a:t>
            </a:r>
            <a:r>
              <a:rPr lang="en-US" altLang="zh-CN" dirty="0" smtClean="0"/>
              <a:t>(i-1)/2</a:t>
            </a:r>
            <a:r>
              <a:rPr lang="zh-CN" altLang="en-US" dirty="0" smtClean="0"/>
              <a:t>，左子节点是</a:t>
            </a:r>
            <a:r>
              <a:rPr lang="en-US" altLang="zh-CN" dirty="0" smtClean="0"/>
              <a:t>2*i+1</a:t>
            </a:r>
            <a:r>
              <a:rPr lang="zh-CN" altLang="en-US" dirty="0" smtClean="0"/>
              <a:t>，右子</a:t>
            </a:r>
            <a:r>
              <a:rPr lang="zh-CN" altLang="en-US" dirty="0"/>
              <a:t>节点是</a:t>
            </a:r>
            <a:r>
              <a:rPr lang="en-US" altLang="zh-CN" dirty="0" smtClean="0"/>
              <a:t>2*i+2</a:t>
            </a:r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O(1)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0189" y="0"/>
            <a:ext cx="9485832" cy="69249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heapSort(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arr.length; i++)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heapInsert(arr, i);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arr.length;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swap(arr,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--size);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heapify(arr,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--size);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heapInsert(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(arr[index] &gt; arr[(index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index, 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index = 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heapify(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= index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&lt; size)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获取最大的子节点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largest = 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size &amp;&amp; arr[left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arr[left] ? 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left;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将子节点与父节点比较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largest = arr[largest] &gt; arr[index] ? largest : index;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(largest == index)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largest, index);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index = largest;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left = index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基数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91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</a:t>
            </a:r>
            <a:r>
              <a:rPr lang="zh-CN" altLang="en-US" dirty="0"/>
              <a:t>基于比较的排序，与被排序的样本的实际数据状况很有关系，所以实际中并不经常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基数排序分为桶排序和计数排序，计数排序就是桶排序的一个特殊实例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r>
              <a:rPr lang="zh-CN" altLang="en-US" dirty="0"/>
              <a:t>，额外空间复杂度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1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9" y="218114"/>
            <a:ext cx="6716665" cy="61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191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冒泡排序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插入排序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O(N^2)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归并排序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快速排序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基数排序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啥是算法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瑞士著名</a:t>
            </a:r>
            <a:r>
              <a:rPr lang="zh-CN" altLang="en-US" dirty="0"/>
              <a:t>的科学家</a:t>
            </a:r>
            <a:r>
              <a:rPr lang="en-US" altLang="zh-CN" dirty="0" err="1"/>
              <a:t>N.Wirth</a:t>
            </a:r>
            <a:r>
              <a:rPr lang="zh-CN" altLang="en-US" dirty="0"/>
              <a:t>教授曾提出：数据结构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r>
              <a:rPr lang="en-US" altLang="zh-CN" dirty="0"/>
              <a:t>=</a:t>
            </a:r>
            <a:r>
              <a:rPr lang="zh-CN" altLang="en-US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数据结构：数组，链表，树，图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算法：指对特定</a:t>
            </a:r>
            <a:r>
              <a:rPr lang="zh-CN" altLang="en-US" dirty="0"/>
              <a:t>问题求解步骤的一种描述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算法具有以下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）有穷性：算法是由若干条指令组成的有穷序列，总是在执行若干次后结束，不可能永不停止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）确定性：每条语句有确定的含义，无歧义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）可行性：算法在当前环境条件下可以通过有限次运算实现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）输入输出：有零个或多个输入，一个或多个输出。</a:t>
            </a:r>
          </a:p>
        </p:txBody>
      </p:sp>
    </p:spTree>
    <p:extLst>
      <p:ext uri="{BB962C8B-B14F-4D97-AF65-F5344CB8AC3E}">
        <p14:creationId xmlns:p14="http://schemas.microsoft.com/office/powerpoint/2010/main" val="3744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111"/>
          </a:xfrm>
        </p:spPr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时间复杂度：算法运行需要的时间，一般将算法的执行次数作为时间复杂度的度量标准</a:t>
            </a:r>
            <a:r>
              <a:rPr lang="zh-CN" altLang="en-US" dirty="0" smtClean="0"/>
              <a:t>。记作</a:t>
            </a:r>
            <a:r>
              <a:rPr lang="en-US" altLang="zh-CN" dirty="0" smtClean="0"/>
              <a:t>O(</a:t>
            </a:r>
            <a:r>
              <a:rPr lang="en-US" altLang="zh-CN" dirty="0" smtClean="0"/>
              <a:t>f(n)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sum=0; //</a:t>
            </a:r>
            <a:r>
              <a:rPr lang="zh-CN" altLang="en-US" dirty="0"/>
              <a:t>运行</a:t>
            </a:r>
            <a:r>
              <a:rPr lang="en-US" altLang="zh-CN" dirty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total=0</a:t>
            </a:r>
            <a:r>
              <a:rPr lang="en-US" altLang="zh-CN" dirty="0"/>
              <a:t>; </a:t>
            </a:r>
            <a:r>
              <a:rPr lang="en-US" altLang="zh-CN" dirty="0" smtClean="0"/>
              <a:t>//</a:t>
            </a:r>
            <a:r>
              <a:rPr lang="zh-CN" altLang="en-US" dirty="0"/>
              <a:t>运行</a:t>
            </a:r>
            <a:r>
              <a:rPr lang="en-US" altLang="zh-CN" dirty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 //</a:t>
            </a:r>
            <a:r>
              <a:rPr lang="zh-CN" altLang="en-US" dirty="0"/>
              <a:t>运行</a:t>
            </a:r>
            <a:r>
              <a:rPr lang="en-US" altLang="zh-CN" dirty="0"/>
              <a:t>n+1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sum=</a:t>
            </a:r>
            <a:r>
              <a:rPr lang="en-US" altLang="zh-CN" dirty="0" err="1"/>
              <a:t>sum+i</a:t>
            </a:r>
            <a:r>
              <a:rPr lang="en-US" altLang="zh-CN" dirty="0"/>
              <a:t>; //</a:t>
            </a:r>
            <a:r>
              <a:rPr lang="zh-CN" altLang="en-US" dirty="0"/>
              <a:t>运行</a:t>
            </a:r>
            <a:r>
              <a:rPr lang="en-US" altLang="zh-CN" dirty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for(j=1; j&lt;=n; j++) //</a:t>
            </a:r>
            <a:r>
              <a:rPr lang="zh-CN" altLang="en-US" dirty="0"/>
              <a:t>运行</a:t>
            </a:r>
            <a:r>
              <a:rPr lang="en-US" altLang="zh-CN" dirty="0"/>
              <a:t>n*(n+1)</a:t>
            </a:r>
            <a:r>
              <a:rPr lang="zh-CN" altLang="en-US" dirty="0"/>
              <a:t>次 </a:t>
            </a:r>
            <a:endParaRPr lang="en-US" altLang="zh-CN" dirty="0" smtClean="0"/>
          </a:p>
          <a:p>
            <a:r>
              <a:rPr lang="en-US" altLang="zh-CN" dirty="0" smtClean="0"/>
              <a:t>total=</a:t>
            </a:r>
            <a:r>
              <a:rPr lang="en-US" altLang="zh-CN" dirty="0" err="1" smtClean="0"/>
              <a:t>total+i</a:t>
            </a:r>
            <a:r>
              <a:rPr lang="en-US" altLang="zh-CN" dirty="0" smtClean="0"/>
              <a:t>*j</a:t>
            </a:r>
            <a:r>
              <a:rPr lang="en-US" altLang="zh-CN" dirty="0"/>
              <a:t>; //</a:t>
            </a:r>
            <a:r>
              <a:rPr lang="zh-CN" altLang="en-US" dirty="0"/>
              <a:t>运行</a:t>
            </a:r>
            <a:r>
              <a:rPr lang="en-US" altLang="zh-CN" dirty="0"/>
              <a:t>n*n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把算法的所有语句的运行次数加起来：</a:t>
            </a:r>
            <a:r>
              <a:rPr lang="en-US" altLang="zh-CN" dirty="0" smtClean="0"/>
              <a:t>1+1+n+1+n+n*(n+1</a:t>
            </a:r>
            <a:r>
              <a:rPr lang="en-US" altLang="zh-CN" dirty="0"/>
              <a:t>)+</a:t>
            </a:r>
            <a:r>
              <a:rPr lang="en-US" altLang="zh-CN" dirty="0" smtClean="0"/>
              <a:t>n*n=2n^2+3*n+3  </a:t>
            </a:r>
          </a:p>
          <a:p>
            <a:r>
              <a:rPr lang="zh-CN" altLang="en-US" dirty="0" smtClean="0"/>
              <a:t>可以看出运行次数跟</a:t>
            </a:r>
            <a:r>
              <a:rPr lang="en-US" altLang="zh-CN" dirty="0" smtClean="0"/>
              <a:t>n</a:t>
            </a:r>
            <a:r>
              <a:rPr lang="zh-CN" altLang="en-US" dirty="0" smtClean="0"/>
              <a:t>正相关，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无穷大时，高次幂</a:t>
            </a:r>
            <a:r>
              <a:rPr lang="en-US" altLang="zh-CN" dirty="0" smtClean="0"/>
              <a:t>n^2</a:t>
            </a:r>
            <a:r>
              <a:rPr lang="zh-CN" altLang="en-US" dirty="0" smtClean="0"/>
              <a:t>很大，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n+3</a:t>
            </a:r>
            <a:r>
              <a:rPr lang="zh-CN" altLang="en-US" dirty="0" smtClean="0"/>
              <a:t>可以忽略不计，时间复杂度</a:t>
            </a:r>
            <a:r>
              <a:rPr lang="en-US" altLang="zh-CN" dirty="0" smtClean="0"/>
              <a:t>O(f(n))=O(n^2)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8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2765"/>
            <a:ext cx="10515600" cy="8209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一个有序数组</a:t>
            </a:r>
            <a:r>
              <a:rPr lang="en-US" altLang="zh-CN" dirty="0"/>
              <a:t>A</a:t>
            </a:r>
            <a:r>
              <a:rPr lang="zh-CN" altLang="en-US" dirty="0"/>
              <a:t>，另一个无序数组</a:t>
            </a:r>
            <a:r>
              <a:rPr lang="en-US" altLang="zh-CN" dirty="0"/>
              <a:t>B</a:t>
            </a:r>
            <a:r>
              <a:rPr lang="zh-CN" altLang="en-US" dirty="0"/>
              <a:t>，请打印</a:t>
            </a:r>
            <a:r>
              <a:rPr lang="en-US" altLang="zh-CN" dirty="0"/>
              <a:t>B</a:t>
            </a:r>
            <a:r>
              <a:rPr lang="zh-CN" altLang="en-US" dirty="0"/>
              <a:t>中的所有不在</a:t>
            </a:r>
            <a:r>
              <a:rPr lang="en-US" altLang="zh-CN" dirty="0"/>
              <a:t>A</a:t>
            </a:r>
            <a:r>
              <a:rPr lang="zh-CN" altLang="en-US" dirty="0"/>
              <a:t>中的数，</a:t>
            </a:r>
            <a:r>
              <a:rPr lang="en-US" altLang="zh-CN" dirty="0"/>
              <a:t>A</a:t>
            </a:r>
            <a:r>
              <a:rPr lang="zh-CN" altLang="en-US" dirty="0"/>
              <a:t>数组长度为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数组长度为</a:t>
            </a:r>
            <a:r>
              <a:rPr lang="en-US" altLang="zh-CN" dirty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802647"/>
            <a:ext cx="10515600" cy="778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/>
              <a:t>：对于数组</a:t>
            </a:r>
            <a:r>
              <a:rPr lang="en-US" altLang="zh-CN" dirty="0"/>
              <a:t>B</a:t>
            </a:r>
            <a:r>
              <a:rPr lang="zh-CN" altLang="en-US" dirty="0"/>
              <a:t>中的每一个数，都在</a:t>
            </a:r>
            <a:r>
              <a:rPr lang="en-US" altLang="zh-CN" dirty="0"/>
              <a:t>A</a:t>
            </a:r>
            <a:r>
              <a:rPr lang="zh-CN" altLang="en-US" dirty="0"/>
              <a:t>中通过遍历的方式找一下；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3833953"/>
            <a:ext cx="10515600" cy="768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/>
              <a:t>：对于数组</a:t>
            </a:r>
            <a:r>
              <a:rPr lang="en-US" altLang="zh-CN" dirty="0"/>
              <a:t>B</a:t>
            </a:r>
            <a:r>
              <a:rPr lang="zh-CN" altLang="en-US" dirty="0"/>
              <a:t>中的每一个数，都在</a:t>
            </a:r>
            <a:r>
              <a:rPr lang="en-US" altLang="zh-CN" dirty="0"/>
              <a:t>A</a:t>
            </a:r>
            <a:r>
              <a:rPr lang="zh-CN" altLang="en-US" dirty="0"/>
              <a:t>中通过二分的方式找一下；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602946"/>
            <a:ext cx="10515600" cy="77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/>
              <a:t>：先把数组</a:t>
            </a:r>
            <a:r>
              <a:rPr lang="en-US" altLang="zh-CN" dirty="0"/>
              <a:t>B</a:t>
            </a:r>
            <a:r>
              <a:rPr lang="zh-CN" altLang="en-US" dirty="0"/>
              <a:t>排序，然后用类似外排的方式打印</a:t>
            </a:r>
            <a:r>
              <a:rPr lang="zh-CN" altLang="en-US" dirty="0" smtClean="0"/>
              <a:t>所有不在</a:t>
            </a:r>
            <a:r>
              <a:rPr lang="en-US" altLang="zh-CN" dirty="0"/>
              <a:t>A</a:t>
            </a:r>
            <a:r>
              <a:rPr lang="zh-CN" altLang="en-US" dirty="0"/>
              <a:t>中出现的数；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491077"/>
            <a:ext cx="10515600" cy="825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O(M*N)</a:t>
            </a:r>
            <a:r>
              <a:rPr lang="zh-CN" altLang="en-US" dirty="0"/>
              <a:t>；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</a:t>
            </a:r>
            <a:r>
              <a:rPr lang="en-US" altLang="zh-CN" dirty="0" err="1" smtClean="0"/>
              <a:t>logM</a:t>
            </a:r>
            <a:r>
              <a:rPr lang="en-US" altLang="zh-CN" dirty="0" smtClean="0"/>
              <a:t>)+O(M+N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4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相同数值的顺序在排序后保持不变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[1,2,3,2,5]</a:t>
            </a:r>
            <a:r>
              <a:rPr lang="zh-CN" altLang="en-US" dirty="0" smtClean="0"/>
              <a:t>排序后</a:t>
            </a:r>
            <a:r>
              <a:rPr lang="en-US" altLang="zh-CN" dirty="0" smtClean="0"/>
              <a:t>[1,2,2,3,5]</a:t>
            </a:r>
          </a:p>
          <a:p>
            <a:r>
              <a:rPr lang="zh-CN" altLang="en-US" dirty="0" smtClean="0"/>
              <a:t>排序后第一个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和第二个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的相对顺序保持不变就表示这个排序的算法是稳定的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147963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每轮左右相邻比较交换，使得最后一个位置最大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稳定</a:t>
            </a:r>
          </a:p>
        </p:txBody>
      </p:sp>
      <p:sp>
        <p:nvSpPr>
          <p:cNvPr id="6" name="矩形 5"/>
          <p:cNvSpPr/>
          <p:nvPr/>
        </p:nvSpPr>
        <p:spPr>
          <a:xfrm>
            <a:off x="1119612" y="3014803"/>
            <a:ext cx="749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bubbleSort(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arr)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(arr ==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|| arr.length &lt;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 = arr.length -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e &gt;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e--)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i &lt; e; i++)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(arr[i] &gt; arr[i +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swap(arr, i, i +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47355"/>
            <a:ext cx="10515600" cy="16674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选择第一个元素与其他元素比较，将最小值放在第一个元素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5853" y="3014804"/>
            <a:ext cx="9024359" cy="3688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minIndex = i;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i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arr.length; j++)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minIndex = arr[j] &lt; arr[minIndex] ? j : minIndex;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!= minIndex)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i, minIndex);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3"/>
            <a:ext cx="10584679" cy="169338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第一个元素是有序的，每轮放入一个元素，比较排序，保证放入前数组有序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  <a:r>
              <a:rPr lang="zh-CN" altLang="en-US" dirty="0"/>
              <a:t>，最好时间复杂度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3040712"/>
            <a:ext cx="943455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arr.length; i++)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i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&gt;=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arr[j] &gt; arr[j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j--)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j, j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98"/>
          </a:xfrm>
        </p:spPr>
        <p:txBody>
          <a:bodyPr/>
          <a:lstStyle/>
          <a:p>
            <a:r>
              <a:rPr lang="zh-CN" altLang="en-US" dirty="0"/>
              <a:t>归并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3"/>
            <a:ext cx="10584679" cy="2294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数组分为两半部分，左边有序，右边有序，再进行合并有序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err="1" smtClean="0"/>
              <a:t>logN</a:t>
            </a:r>
            <a:r>
              <a:rPr lang="zh-CN" altLang="en-US" dirty="0"/>
              <a:t>次</a:t>
            </a:r>
            <a:r>
              <a:rPr lang="zh-CN" altLang="en-US" dirty="0" smtClean="0"/>
              <a:t>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865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宋体</vt:lpstr>
      <vt:lpstr>Arial</vt:lpstr>
      <vt:lpstr>Calibri</vt:lpstr>
      <vt:lpstr>Calibri Light</vt:lpstr>
      <vt:lpstr>Consolas</vt:lpstr>
      <vt:lpstr>Office 主题</vt:lpstr>
      <vt:lpstr>算法之排序分享</vt:lpstr>
      <vt:lpstr>啥是算法</vt:lpstr>
      <vt:lpstr>时间复杂度</vt:lpstr>
      <vt:lpstr>一个小例子</vt:lpstr>
      <vt:lpstr>算法的稳定性</vt:lpstr>
      <vt:lpstr>冒泡排序</vt:lpstr>
      <vt:lpstr>选择排序</vt:lpstr>
      <vt:lpstr>插入排序</vt:lpstr>
      <vt:lpstr>归并排序</vt:lpstr>
      <vt:lpstr>PowerPoint 演示文稿</vt:lpstr>
      <vt:lpstr>快速排序</vt:lpstr>
      <vt:lpstr>PowerPoint 演示文稿</vt:lpstr>
      <vt:lpstr>堆排序</vt:lpstr>
      <vt:lpstr>PowerPoint 演示文稿</vt:lpstr>
      <vt:lpstr>基数排序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算法基础分享</dc:title>
  <dc:creator>admin</dc:creator>
  <cp:lastModifiedBy>2474568676@qq.com</cp:lastModifiedBy>
  <cp:revision>83</cp:revision>
  <dcterms:created xsi:type="dcterms:W3CDTF">2021-02-21T03:26:11Z</dcterms:created>
  <dcterms:modified xsi:type="dcterms:W3CDTF">2021-03-25T06:24:24Z</dcterms:modified>
</cp:coreProperties>
</file>