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 snapToGrid="0">
      <p:cViewPr varScale="1">
        <p:scale>
          <a:sx n="93" d="100"/>
          <a:sy n="93" d="100"/>
        </p:scale>
        <p:origin x="37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666AE-3BFA-41D1-BE5C-5927FAC71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35B68A-6DAF-4789-AFC0-458573591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FC233-DE3C-4405-91E2-AAAC0457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D4DB-CE61-4513-AFA7-2D87A96F1DAF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2C767-17BA-4CD9-BAC0-175C4D4D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AD396-490B-42D3-A6B8-BC812C91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26A1-384D-4AEA-AC5D-D364FDF4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8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4592D-8D6D-423F-9810-962C9152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F3A72E-0ACB-4F86-83FF-D86464B9A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4567B-2091-45FF-9AFE-EC509973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D4DB-CE61-4513-AFA7-2D87A96F1DAF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E6F31-937A-4449-87A4-BDFEC971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5CB9D-16F1-41E7-8EE0-D47EAA13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26A1-384D-4AEA-AC5D-D364FDF4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4073FD-AAF8-444B-AB97-CE669ECB8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F2D1F7-D75D-404D-BFD8-506A00B04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D77B3-2E7C-4BCB-9CEE-8A384E5B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D4DB-CE61-4513-AFA7-2D87A96F1DAF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C4B79-6535-4F35-988D-104A203A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CDFC6-9AF4-4467-874B-F45A37E1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26A1-384D-4AEA-AC5D-D364FDF4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7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538F4-518B-4710-9F99-4A39D514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198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B6C88-D5A1-41E5-A162-476FBAAF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985"/>
            <a:ext cx="10515600" cy="5244978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AAC14-5F52-436A-9CAD-39C12489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D4DB-CE61-4513-AFA7-2D87A96F1DAF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E1BC2-660B-4A85-8309-D6FE59B7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15747-8B44-4226-BA4D-1E7ED224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26A1-384D-4AEA-AC5D-D364FDF4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6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4023-4C83-4C11-BCA8-35452DF3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444E3-E3E0-4330-B476-65FCEEADC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65E24-29C0-44C0-AE3E-D095AEA8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D4DB-CE61-4513-AFA7-2D87A96F1DAF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11F6B-DEA2-4EEF-BA11-64630062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408C7-DCE4-4B32-A21B-FAF1BBE8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26A1-384D-4AEA-AC5D-D364FDF4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9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3BC0D-CA61-4733-A2CF-31B2E072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110A2-BF06-49FE-A507-0809A614D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63409B-3881-4CB3-938B-7B478AB90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8ACAE-8F36-44DF-AD88-298CE437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D4DB-CE61-4513-AFA7-2D87A96F1DAF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7ED16-10F8-4C1F-9F6D-EA94B3B0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F0DAB8-3495-47CD-8090-94F97C60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26A1-384D-4AEA-AC5D-D364FDF4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94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755DA-EF75-4870-9F86-CD454088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57F540-9C64-4272-B4E1-FB05BA62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0400AA-3BF9-4939-9FEC-FAE619858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3390B8-C132-4958-9764-CDA864434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55BF88-4828-429C-B603-E4318E69B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636A37-4B25-46EB-884E-87B49A98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D4DB-CE61-4513-AFA7-2D87A96F1DAF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CD54AD-0CA4-46F1-BD91-0325A992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0B1651-79D4-47B6-A225-E6CA3510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26A1-384D-4AEA-AC5D-D364FDF4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6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29895-C492-4455-B4D5-4BA81FE6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063CB7-B7F5-468A-A238-39AECE18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D4DB-CE61-4513-AFA7-2D87A96F1DAF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1C86E5-7DE4-480F-A485-B13C9CC5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23EBE-78A3-4D9B-BCA3-2C1A4731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26A1-384D-4AEA-AC5D-D364FDF4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9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97B892-4FD4-4656-823F-3F9B4D1E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D4DB-CE61-4513-AFA7-2D87A96F1DAF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484313-D481-4E9F-9ED6-2000C411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921C4-536D-4385-B51E-22F71FA9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26A1-384D-4AEA-AC5D-D364FDF4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63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DAC7C-F50D-41F9-BEE1-593867E2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E7DBB-3354-485A-83E5-C7E6F4FA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DFB2E-1E84-47B5-8E0A-09B170F2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72C3F-91F8-403E-8B8D-06B59AA6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D4DB-CE61-4513-AFA7-2D87A96F1DAF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C7E9B-1FCE-424B-9D61-53594600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484D07-3275-4A32-B668-C4011EC4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26A1-384D-4AEA-AC5D-D364FDF4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5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0F8D9-12FE-4B4A-B5CA-C0D61509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290E70-C25B-4120-8039-E3078C695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A1C584-4EED-4A13-B9B5-308D52DF8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D7305-DF83-48BF-A25E-17DEE984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D4DB-CE61-4513-AFA7-2D87A96F1DAF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033BBB-E988-44C3-AADB-777EDDD1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FD7105-F371-4A4E-B5B4-4EB7EB2C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26A1-384D-4AEA-AC5D-D364FDF4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08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618B94-3D04-4D39-B5D2-9B3E5D2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87C21-A185-4F1B-AF1B-F43E32199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E72AC-0CF8-4568-8401-21356FB29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D4DB-CE61-4513-AFA7-2D87A96F1DAF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5892C-7792-4790-A17C-638FB6FEB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89748-C37E-45A8-81A6-639374F44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26A1-384D-4AEA-AC5D-D364FDF4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1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-lin-boop.github.io/Biodb-Search/" TargetMode="External"/><Relationship Id="rId2" Type="http://schemas.openxmlformats.org/officeDocument/2006/relationships/hyperlink" Target="http://www.swissadme.c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C3294-2F3D-4ACA-8FC7-C99C2842E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SMILES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E8383C-515F-43F7-AF43-523825B03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2022/3/17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72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475B1-B963-46B7-B3EB-306E3CC1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09" y="365125"/>
            <a:ext cx="11265030" cy="1325563"/>
          </a:xfrm>
        </p:spPr>
        <p:txBody>
          <a:bodyPr>
            <a:no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SMILES(</a:t>
            </a:r>
            <a:r>
              <a:rPr lang="en-US" altLang="zh-CN" sz="3500" b="0" i="0" dirty="0">
                <a:solidFill>
                  <a:srgbClr val="333333"/>
                </a:solidFill>
                <a:effectLst/>
                <a:latin typeface="Helvetica Neue"/>
              </a:rPr>
              <a:t>Simplified molecular input line entry system</a:t>
            </a:r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E308A-4444-4225-9B11-4FE0F732C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665"/>
            <a:ext cx="10515600" cy="4395297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中文译作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简化分子线性输入规范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，是一种用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ASCII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字符串明确描述分子结构的规范。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SMILES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Arthur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Weininger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David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Weininger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世纪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80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年代晚期开发，后来又经过一系列展修改和扩展，形成现在的规则。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/>
              <a:t>一个化学分子只有一个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SMILES</a:t>
            </a:r>
            <a:r>
              <a:rPr lang="zh-CN" altLang="en-US" dirty="0"/>
              <a:t>表达式，常用于分子数据库的索引。</a:t>
            </a:r>
          </a:p>
        </p:txBody>
      </p:sp>
    </p:spTree>
    <p:extLst>
      <p:ext uri="{BB962C8B-B14F-4D97-AF65-F5344CB8AC3E}">
        <p14:creationId xmlns:p14="http://schemas.microsoft.com/office/powerpoint/2010/main" val="143504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35423-FCFA-4DC0-9118-714E4197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SMILES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的具体规则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70263-AC38-4F66-8F1A-687CB01CB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998"/>
            <a:ext cx="10907598" cy="540396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原子用在方括号内的化学元素符号表示。</a:t>
            </a:r>
          </a:p>
          <a:p>
            <a:pPr lvl="1"/>
            <a:r>
              <a:rPr lang="zh-CN" altLang="en-US" dirty="0"/>
              <a:t>例如：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[Au]</a:t>
            </a:r>
            <a:r>
              <a:rPr lang="zh-CN" altLang="en-US" dirty="0"/>
              <a:t>表示“金”，氢氧根离子是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[OH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1"/>
            <a:r>
              <a:rPr lang="zh-CN" altLang="en-US" dirty="0"/>
              <a:t>有机物中的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Br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、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dirty="0"/>
              <a:t>等原子可以省略方括号，其他的必须包括在方括号内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氢原子常被省略</a:t>
            </a:r>
          </a:p>
          <a:p>
            <a:pPr lvl="1"/>
            <a:r>
              <a:rPr lang="zh-CN" altLang="en-US" dirty="0"/>
              <a:t>对于省略方括号的原子，用氢原子补足价数</a:t>
            </a:r>
          </a:p>
          <a:p>
            <a:pPr lvl="1"/>
            <a:r>
              <a:rPr lang="zh-CN" altLang="en-US" dirty="0"/>
              <a:t>例如：水的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SMILES</a:t>
            </a:r>
            <a:r>
              <a:rPr lang="zh-CN" altLang="en-US" dirty="0"/>
              <a:t>就是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O(H</a:t>
            </a:r>
            <a:r>
              <a:rPr lang="en-US" altLang="zh-CN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O)</a:t>
            </a:r>
            <a:r>
              <a:rPr lang="zh-CN" altLang="en-US" dirty="0"/>
              <a:t>，乙醇是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CCO(CH</a:t>
            </a:r>
            <a:r>
              <a:rPr lang="en-US" altLang="zh-CN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zh-CN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OH)</a:t>
            </a:r>
          </a:p>
        </p:txBody>
      </p:sp>
    </p:spTree>
    <p:extLst>
      <p:ext uri="{BB962C8B-B14F-4D97-AF65-F5344CB8AC3E}">
        <p14:creationId xmlns:p14="http://schemas.microsoft.com/office/powerpoint/2010/main" val="7771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35423-FCFA-4DC0-9118-714E4197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SMILES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的具体规则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70263-AC38-4F66-8F1A-687CB01CB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010"/>
            <a:ext cx="11077280" cy="6052009"/>
          </a:xfrm>
        </p:spPr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双键用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dirty="0"/>
              <a:t>表示，三键用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zh-CN" altLang="en-US" dirty="0"/>
              <a:t>表示</a:t>
            </a:r>
          </a:p>
          <a:p>
            <a:pPr lvl="1"/>
            <a:r>
              <a:rPr lang="zh-CN" altLang="en-US" dirty="0"/>
              <a:t>含有双键的二氧化碳表示为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O=C=O</a:t>
            </a:r>
            <a:r>
              <a:rPr lang="zh-CN" altLang="en-US" dirty="0"/>
              <a:t>，含有三键的氰化氢表示为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C#N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如果结构中有环，则要打开。断开处的原子用同一个数字标记，表示原子间有键相连</a:t>
            </a:r>
          </a:p>
          <a:p>
            <a:pPr lvl="1"/>
            <a:r>
              <a:rPr lang="zh-CN" altLang="en-US" dirty="0"/>
              <a:t>环己烷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(C6H12)</a:t>
            </a:r>
            <a:r>
              <a:rPr lang="zh-CN" altLang="en-US" dirty="0"/>
              <a:t>表示成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CCCCC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/>
              <a:t>。需要注意，标志应该是数字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dirty="0"/>
              <a:t>在此例中是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zh-CN" altLang="en-US" dirty="0"/>
              <a:t>而不是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r>
              <a:rPr lang="zh-CN" altLang="en-US" dirty="0"/>
              <a:t>这个组合</a:t>
            </a:r>
          </a:p>
          <a:p>
            <a:pPr lvl="1"/>
            <a:r>
              <a:rPr lang="zh-CN" altLang="en-US" dirty="0"/>
              <a:t>扩展的表示是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(C1)-(C)-(C)-(C)-(C)-(C)-1</a:t>
            </a:r>
            <a:r>
              <a:rPr lang="zh-CN" altLang="en-US" dirty="0"/>
              <a:t>而不是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(C1)-(C)-(C)-(C)-(C)-(C)-(C1)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芳环中的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原子分别用小写字母表示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表示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72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35423-FCFA-4DC0-9118-714E4197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SMILES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具体规则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70263-AC38-4F66-8F1A-687CB01CB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碳链上的分支用圆括号表示</a:t>
            </a:r>
          </a:p>
          <a:p>
            <a:pPr lvl="1"/>
            <a:r>
              <a:rPr lang="zh-CN" altLang="en-US" dirty="0"/>
              <a:t>丙酸表示为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CCC(=O)O</a:t>
            </a:r>
            <a:r>
              <a:rPr lang="zh-CN" altLang="en-US" dirty="0"/>
              <a:t>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FC(F)F</a:t>
            </a:r>
            <a:r>
              <a:rPr lang="zh-CN" altLang="en-US" dirty="0"/>
              <a:t>或者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C(F)(F)F</a:t>
            </a:r>
            <a:r>
              <a:rPr lang="zh-CN" altLang="en-US" dirty="0"/>
              <a:t>表示三氟甲烷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在芳香结构中的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dirty="0"/>
              <a:t>原子上连有一个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en-US" dirty="0"/>
              <a:t>原子，用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zh-CN" altLang="en-US" dirty="0"/>
              <a:t>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zh-CN" altLang="en-US" dirty="0"/>
              <a:t>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@@</a:t>
            </a:r>
            <a:r>
              <a:rPr lang="zh-CN" altLang="en-US" dirty="0"/>
              <a:t>表示手性，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zh-CN" altLang="en-US" dirty="0"/>
              <a:t>表示逆时针、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@@</a:t>
            </a:r>
            <a:r>
              <a:rPr lang="zh-CN" altLang="en-US" dirty="0"/>
              <a:t>表示顺时针</a:t>
            </a:r>
            <a:endParaRPr lang="en-US" altLang="zh-CN" dirty="0"/>
          </a:p>
          <a:p>
            <a:r>
              <a:rPr lang="zh-CN" altLang="en-US" dirty="0"/>
              <a:t>局部手性，双键两侧的结构分别用符号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dirty="0"/>
              <a:t>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zh-CN" altLang="en-US" dirty="0"/>
              <a:t>表示，例如：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F/C=C/F</a:t>
            </a:r>
            <a:r>
              <a:rPr lang="zh-CN" altLang="en-US" dirty="0"/>
              <a:t>表示反二氟乙烯，它的两个氟原子位于双键的两侧，而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F/C=C\F</a:t>
            </a:r>
            <a:r>
              <a:rPr lang="zh-CN" altLang="en-US" dirty="0"/>
              <a:t>表示顺二氟乙烯，它的两个氟原子位于双键的同一侧</a:t>
            </a:r>
          </a:p>
        </p:txBody>
      </p:sp>
    </p:spTree>
    <p:extLst>
      <p:ext uri="{BB962C8B-B14F-4D97-AF65-F5344CB8AC3E}">
        <p14:creationId xmlns:p14="http://schemas.microsoft.com/office/powerpoint/2010/main" val="96294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B000C-9D10-46A4-92A3-F82DE449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CD7E2-C0E4-49D7-BE35-B6C398141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985"/>
            <a:ext cx="10515600" cy="57799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F[c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]1[c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]([F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:3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])[cH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][cH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:5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][cH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:6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][n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:7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]1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Br[c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]1[cH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][s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:3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][c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]2[cH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:5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][cH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:6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][n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:7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][cH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:8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][c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:9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]12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7D043E-B8E1-4662-80F0-120A533C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614" y="1722568"/>
            <a:ext cx="2143125" cy="1609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7795A9-3E2A-427C-B004-6554239A22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0" b="17567"/>
          <a:stretch/>
        </p:blipFill>
        <p:spPr>
          <a:xfrm>
            <a:off x="3464124" y="4338589"/>
            <a:ext cx="2766994" cy="185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2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6102A-95EE-429C-B8AA-10E99E93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生化相关数据库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81C15-B863-4490-8886-94025B47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分子性质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http://www.swissadme.ch/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网站合集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https://wang-lin-boop.github.io/Biodb-Search/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59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567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Helvetica Neue</vt:lpstr>
      <vt:lpstr>等线</vt:lpstr>
      <vt:lpstr>等线 Light</vt:lpstr>
      <vt:lpstr>宋体</vt:lpstr>
      <vt:lpstr>Arial</vt:lpstr>
      <vt:lpstr>Office 主题​​</vt:lpstr>
      <vt:lpstr>SMILES</vt:lpstr>
      <vt:lpstr>SMILES(Simplified molecular input line entry system)</vt:lpstr>
      <vt:lpstr>SMILES的具体规则</vt:lpstr>
      <vt:lpstr>SMILES的具体规则</vt:lpstr>
      <vt:lpstr>SMILES具体规则</vt:lpstr>
      <vt:lpstr>举个例子</vt:lpstr>
      <vt:lpstr>生化相关数据库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SMILES</dc:title>
  <dc:creator>关兴磊</dc:creator>
  <cp:lastModifiedBy>关兴磊</cp:lastModifiedBy>
  <cp:revision>11</cp:revision>
  <dcterms:created xsi:type="dcterms:W3CDTF">2022-03-12T09:08:12Z</dcterms:created>
  <dcterms:modified xsi:type="dcterms:W3CDTF">2022-03-17T09:06:46Z</dcterms:modified>
</cp:coreProperties>
</file>