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notesMasterIdLst>
    <p:notesMasterId r:id="rId37"/>
  </p:notesMasterIdLst>
  <p:handoutMasterIdLst>
    <p:handoutMasterId r:id="rId38"/>
  </p:handoutMasterIdLst>
  <p:sldIdLst>
    <p:sldId id="946" r:id="rId3"/>
    <p:sldId id="947" r:id="rId4"/>
    <p:sldId id="959" r:id="rId5"/>
    <p:sldId id="960" r:id="rId6"/>
    <p:sldId id="740" r:id="rId7"/>
    <p:sldId id="961" r:id="rId8"/>
    <p:sldId id="950" r:id="rId9"/>
    <p:sldId id="949" r:id="rId10"/>
    <p:sldId id="962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963" r:id="rId21"/>
    <p:sldId id="756" r:id="rId22"/>
    <p:sldId id="964" r:id="rId23"/>
    <p:sldId id="965" r:id="rId24"/>
    <p:sldId id="966" r:id="rId25"/>
    <p:sldId id="948" r:id="rId26"/>
    <p:sldId id="967" r:id="rId27"/>
    <p:sldId id="954" r:id="rId28"/>
    <p:sldId id="968" r:id="rId29"/>
    <p:sldId id="951" r:id="rId30"/>
    <p:sldId id="952" r:id="rId31"/>
    <p:sldId id="955" r:id="rId32"/>
    <p:sldId id="956" r:id="rId33"/>
    <p:sldId id="957" r:id="rId34"/>
    <p:sldId id="958" r:id="rId35"/>
    <p:sldId id="703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581" autoAdjust="0"/>
  </p:normalViewPr>
  <p:slideViewPr>
    <p:cSldViewPr showGuides="1">
      <p:cViewPr varScale="1">
        <p:scale>
          <a:sx n="117" d="100"/>
          <a:sy n="117" d="100"/>
        </p:scale>
        <p:origin x="342" y="9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3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860" y="1628800"/>
            <a:ext cx="9637710" cy="1944216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Serial to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Sql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26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https://www.apachefriends.org/ 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下載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XAMPP(Apache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MariaDB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Perl)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6048672" cy="36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82" y="1635795"/>
            <a:ext cx="54006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1437579"/>
            <a:ext cx="6030913" cy="509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8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1618735"/>
            <a:ext cx="5637212" cy="47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00" y="1639043"/>
            <a:ext cx="5754052" cy="48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1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安裝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30" y="2276873"/>
            <a:ext cx="4616420" cy="3920808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98" y="2276873"/>
            <a:ext cx="4776217" cy="39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6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C:\xampp (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安裝位置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xampp_control.exe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36912"/>
            <a:ext cx="8119001" cy="22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8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Apache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開啟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Start)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87" y="2708920"/>
            <a:ext cx="5115709" cy="338437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13" y="2708920"/>
            <a:ext cx="5239332" cy="34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開啟瀏覽器，輸入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localhost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點選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PHPInfo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若看到以下圖示代表環境安裝成功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資料庫架設</a:t>
            </a:r>
            <a:endParaRPr lang="en-US" altLang="zh-TW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2996952"/>
            <a:ext cx="619268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9E2A46-0117-4622-8B99-FAC402D1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避免日後遇到問題，請先在</a:t>
            </a:r>
            <a:r>
              <a:rPr lang="en-US" altLang="zh-TW" dirty="0"/>
              <a:t>C:\xampp\mysql</a:t>
            </a:r>
            <a:r>
              <a:rPr lang="zh-TW" altLang="en-US" dirty="0"/>
              <a:t>內</a:t>
            </a:r>
            <a:endParaRPr lang="en-US" altLang="zh-TW" dirty="0"/>
          </a:p>
          <a:p>
            <a:r>
              <a:rPr lang="zh-TW" altLang="en-US" dirty="0"/>
              <a:t>新增資料夾</a:t>
            </a:r>
            <a:r>
              <a:rPr lang="en-US" altLang="zh-TW" dirty="0"/>
              <a:t>lib</a:t>
            </a:r>
          </a:p>
          <a:p>
            <a:r>
              <a:rPr lang="zh-TW" altLang="en-US" dirty="0"/>
              <a:t>進到</a:t>
            </a:r>
            <a:r>
              <a:rPr lang="en-US" altLang="zh-TW" dirty="0"/>
              <a:t>lib</a:t>
            </a:r>
            <a:r>
              <a:rPr lang="zh-TW" altLang="en-US" dirty="0"/>
              <a:t>內新增資料夾</a:t>
            </a:r>
            <a:r>
              <a:rPr lang="en-US" altLang="zh-TW" dirty="0"/>
              <a:t>plugin</a:t>
            </a:r>
          </a:p>
          <a:p>
            <a:r>
              <a:rPr lang="zh-TW" altLang="en-US" dirty="0"/>
              <a:t>即存在</a:t>
            </a:r>
            <a:r>
              <a:rPr lang="en-US" altLang="zh-TW" dirty="0"/>
              <a:t>C:\xampp\mysql\lib\plugin</a:t>
            </a:r>
          </a:p>
          <a:p>
            <a:r>
              <a:rPr lang="zh-TW" altLang="en-US" dirty="0"/>
              <a:t>內容為空即可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412CAD-E03A-4A87-A8DD-BC251153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資料庫修正</a:t>
            </a:r>
          </a:p>
        </p:txBody>
      </p:sp>
    </p:spTree>
    <p:extLst>
      <p:ext uri="{BB962C8B-B14F-4D97-AF65-F5344CB8AC3E}">
        <p14:creationId xmlns:p14="http://schemas.microsoft.com/office/powerpoint/2010/main" val="29913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0953" y="2636913"/>
            <a:ext cx="9912051" cy="3600399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serial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接收序列阜傳送的資料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/>
              <a:t>ESP 32</a:t>
            </a:r>
            <a:r>
              <a:rPr lang="zh-TW" altLang="en-US" sz="2800" dirty="0"/>
              <a:t>新版本使用</a:t>
            </a:r>
            <a:r>
              <a:rPr lang="en-US" altLang="zh-TW" sz="2800" dirty="0"/>
              <a:t>115200</a:t>
            </a:r>
          </a:p>
          <a:p>
            <a:r>
              <a:rPr lang="zh-TW" altLang="en-US" sz="2800" dirty="0"/>
              <a:t>可傳送特殊格式如</a:t>
            </a:r>
            <a:r>
              <a:rPr lang="en-US" altLang="zh-TW" sz="2800" dirty="0"/>
              <a:t>json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使用字串處理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split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Pyserial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823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打開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瀏覽器輸入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localhost/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phpmyadmin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便可直接連線到資料庫操作頁面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MYSQL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411" y="2728019"/>
            <a:ext cx="8701506" cy="41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9E9D5D-BDD2-418B-9BC5-6C8FE242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可以新增個人化使用者</a:t>
            </a:r>
            <a:endParaRPr lang="en-US" altLang="zh-TW" dirty="0"/>
          </a:p>
          <a:p>
            <a:r>
              <a:rPr lang="zh-TW" altLang="en-US" dirty="0"/>
              <a:t>也可直接使用</a:t>
            </a:r>
            <a:r>
              <a:rPr lang="en-US" altLang="zh-TW" dirty="0"/>
              <a:t>root</a:t>
            </a:r>
            <a:r>
              <a:rPr lang="zh-TW" altLang="en-US" dirty="0"/>
              <a:t>練習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F6EFA6-F18B-47EF-9600-93A658A4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新增使用者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910EAB-4C93-4B60-A5DF-68215406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3312576"/>
            <a:ext cx="6912768" cy="28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4A520-6315-48A1-BA07-E5A467AF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範例使用 名稱</a:t>
            </a:r>
            <a:r>
              <a:rPr lang="en-US" altLang="zh-TW" dirty="0" err="1"/>
              <a:t>testt</a:t>
            </a:r>
            <a:r>
              <a:rPr lang="zh-TW" altLang="en-US" dirty="0"/>
              <a:t>密碼</a:t>
            </a:r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D23428-1BCA-44BC-A9BF-DB7D2BE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新增使用者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9F84C2-BB24-4D1A-BDEF-C26C8FF8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2420888"/>
            <a:ext cx="3966498" cy="43090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78F512-FF3A-4FD4-AB6E-A78F32F3C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356" y="2434166"/>
            <a:ext cx="4827203" cy="40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F5C1D3-1E92-4F45-B6F0-56772FD5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新增個人資料庫使用者權限建議先全開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596DB76-75F2-496C-B09D-06BFCA5A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9C590B-401B-4082-8766-51B04361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2446217"/>
            <a:ext cx="5906102" cy="42632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D257FC-5D44-4374-865E-4D4C681E0C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83" r="18727"/>
          <a:stretch/>
        </p:blipFill>
        <p:spPr>
          <a:xfrm>
            <a:off x="7336197" y="2254376"/>
            <a:ext cx="3150704" cy="19012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F8DFC56-0609-47E7-93D8-E865A108BF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888"/>
          <a:stretch/>
        </p:blipFill>
        <p:spPr>
          <a:xfrm>
            <a:off x="7336196" y="4273676"/>
            <a:ext cx="2800350" cy="2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建立資料庫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test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建立資料表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dht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新增三個欄位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個字元的類型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或其他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資料庫架構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B721AE-9D34-4EC7-A00F-41C440A22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618034"/>
            <a:ext cx="4839804" cy="15071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151C9FF-8BAF-45FC-85A0-89A0D97A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992002"/>
            <a:ext cx="4839803" cy="26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2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D8EAF7-FF50-4B1E-AC8B-F4EB0554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844824"/>
            <a:ext cx="9134391" cy="4114801"/>
          </a:xfrm>
        </p:spPr>
        <p:txBody>
          <a:bodyPr/>
          <a:lstStyle/>
          <a:p>
            <a:r>
              <a:rPr lang="zh-TW" altLang="en-US" dirty="0"/>
              <a:t>程式碼</a:t>
            </a:r>
            <a:r>
              <a:rPr lang="en-US" altLang="zh-TW" dirty="0"/>
              <a:t>(</a:t>
            </a:r>
            <a:r>
              <a:rPr lang="zh-TW" altLang="en-US" dirty="0"/>
              <a:t>可以複製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BE5A6E-1ADA-4C4C-AF4B-1CDCBC0C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資料表建立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2A9D6C-3624-4064-BEB5-2A887AA3CAF4}"/>
              </a:ext>
            </a:extLst>
          </p:cNvPr>
          <p:cNvSpPr/>
          <p:nvPr/>
        </p:nvSpPr>
        <p:spPr>
          <a:xfrm>
            <a:off x="5662364" y="1224568"/>
            <a:ext cx="592673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import pymysql</a:t>
            </a:r>
          </a:p>
          <a:p>
            <a:r>
              <a:rPr lang="zh-TW" altLang="en-US" dirty="0"/>
              <a:t>#host='127.0.0.1'</a:t>
            </a:r>
          </a:p>
          <a:p>
            <a:r>
              <a:rPr lang="zh-TW" altLang="en-US" dirty="0"/>
              <a:t>host='192.168.43.246'</a:t>
            </a:r>
          </a:p>
          <a:p>
            <a:r>
              <a:rPr lang="zh-TW" altLang="en-US" dirty="0"/>
              <a:t>try:</a:t>
            </a:r>
          </a:p>
          <a:p>
            <a:r>
              <a:rPr lang="zh-TW" altLang="en-US" dirty="0"/>
              <a:t>    db = pymysql.connect(host=host,user="testt",\</a:t>
            </a:r>
          </a:p>
          <a:p>
            <a:r>
              <a:rPr lang="zh-TW" altLang="en-US" dirty="0"/>
              <a:t>                         password="test",db="test" )</a:t>
            </a:r>
          </a:p>
          <a:p>
            <a:r>
              <a:rPr lang="zh-TW" altLang="en-US" dirty="0"/>
              <a:t>    cursor = db.cursor()</a:t>
            </a:r>
          </a:p>
          <a:p>
            <a:r>
              <a:rPr lang="zh-TW" altLang="en-US" dirty="0"/>
              <a:t>    cursor.execute("DROP TABLE IF EXISTS dht")</a:t>
            </a:r>
          </a:p>
          <a:p>
            <a:r>
              <a:rPr lang="zh-TW" altLang="en-US" dirty="0"/>
              <a:t>    sql=""" CREATE TABLE dht(</a:t>
            </a:r>
          </a:p>
          <a:p>
            <a:r>
              <a:rPr lang="zh-TW" altLang="en-US" dirty="0"/>
              <a:t>            Celsiu CHAR(10) ,</a:t>
            </a:r>
          </a:p>
          <a:p>
            <a:r>
              <a:rPr lang="zh-TW" altLang="en-US" dirty="0"/>
              <a:t>            Fahrenheit CHAR(10),</a:t>
            </a:r>
          </a:p>
          <a:p>
            <a:r>
              <a:rPr lang="zh-TW" altLang="en-US" dirty="0"/>
              <a:t>            Humidity CHAR(10) )"""</a:t>
            </a:r>
          </a:p>
          <a:p>
            <a:r>
              <a:rPr lang="zh-TW" altLang="en-US" dirty="0"/>
              <a:t>    cursor.execute(sql)</a:t>
            </a:r>
          </a:p>
          <a:p>
            <a:r>
              <a:rPr lang="zh-TW" altLang="en-US" dirty="0"/>
              <a:t>    print ("創建完成 ")</a:t>
            </a:r>
          </a:p>
          <a:p>
            <a:r>
              <a:rPr lang="zh-TW" altLang="en-US" dirty="0"/>
              <a:t>    #關閉連接</a:t>
            </a:r>
          </a:p>
          <a:p>
            <a:r>
              <a:rPr lang="zh-TW" altLang="en-US" dirty="0"/>
              <a:t>    db.close()</a:t>
            </a:r>
          </a:p>
          <a:p>
            <a:r>
              <a:rPr lang="zh-TW" altLang="en-US" dirty="0"/>
              <a:t>except OSError as er:</a:t>
            </a:r>
          </a:p>
          <a:p>
            <a:r>
              <a:rPr lang="zh-TW" altLang="en-US" dirty="0"/>
              <a:t>    db.close()</a:t>
            </a:r>
          </a:p>
          <a:p>
            <a:r>
              <a:rPr lang="zh-TW" altLang="en-US" dirty="0"/>
              <a:t>    print(er)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FEAB4D-C595-C8D6-AC4B-EC39B669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86" y="2780928"/>
            <a:ext cx="3955061" cy="24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9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20823"/>
            <a:ext cx="9108505" cy="685800"/>
          </a:xfrm>
        </p:spPr>
        <p:txBody>
          <a:bodyPr/>
          <a:lstStyle/>
          <a:p>
            <a:pPr lvl="0"/>
            <a:r>
              <a:rPr lang="en-US" altLang="zh-TW" dirty="0" err="1"/>
              <a:t>Pymysql</a:t>
            </a:r>
            <a:r>
              <a:rPr lang="en-US" altLang="zh-TW" dirty="0"/>
              <a:t>   insert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1C04F0-E935-4C67-BD90-D4BABF903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0076" y="1872426"/>
            <a:ext cx="8172450" cy="42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E7CDEC-5150-41C2-869C-9247EA70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8064AC-D269-43C0-B6A8-1D066A8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C82AC6-EB03-4F13-BFDD-F75192F4C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8" b="16758"/>
          <a:stretch/>
        </p:blipFill>
        <p:spPr>
          <a:xfrm>
            <a:off x="2061964" y="2132856"/>
            <a:ext cx="7451487" cy="554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272732-397C-407C-9F80-A2BF277B4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9996" y="3668532"/>
            <a:ext cx="6229350" cy="9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320823"/>
            <a:ext cx="9036497" cy="685800"/>
          </a:xfrm>
        </p:spPr>
        <p:txBody>
          <a:bodyPr/>
          <a:lstStyle/>
          <a:p>
            <a:pPr lvl="0"/>
            <a:r>
              <a:rPr lang="en-US" altLang="zh-TW" dirty="0" err="1"/>
              <a:t>Pymysql</a:t>
            </a:r>
            <a:r>
              <a:rPr lang="en-US" altLang="zh-TW" dirty="0"/>
              <a:t>   select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EC6316-4B7F-498A-BC5B-35CAE128F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1879" y="1166200"/>
            <a:ext cx="6480720" cy="54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4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93812" y="1772816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能夠正常上傳後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請測試自訂使用者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上傳是否正確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260647"/>
            <a:ext cx="9036497" cy="745975"/>
          </a:xfrm>
        </p:spPr>
        <p:txBody>
          <a:bodyPr/>
          <a:lstStyle/>
          <a:p>
            <a:pPr lvl="0"/>
            <a:r>
              <a:rPr lang="en-US" altLang="zh-TW" dirty="0" err="1"/>
              <a:t>Pymysql</a:t>
            </a:r>
            <a:r>
              <a:rPr lang="en-US" altLang="zh-TW" dirty="0"/>
              <a:t>   select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4EA4BC-6A77-4778-A552-F276614CF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8228" y="4365104"/>
            <a:ext cx="6573276" cy="17157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A90383-7CF5-7D24-450A-B67ED4D8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220" y="1836648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ABEECC9-0C5C-48DC-A476-3F0F6C04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66" y="404664"/>
            <a:ext cx="9144001" cy="1371600"/>
          </a:xfrm>
        </p:spPr>
        <p:txBody>
          <a:bodyPr/>
          <a:lstStyle/>
          <a:p>
            <a:r>
              <a:rPr lang="en-US" altLang="zh-TW" dirty="0"/>
              <a:t>ESP</a:t>
            </a:r>
            <a:r>
              <a:rPr lang="zh-TW" altLang="en-US" dirty="0"/>
              <a:t> </a:t>
            </a:r>
            <a:r>
              <a:rPr lang="en-US" altLang="zh-TW" dirty="0"/>
              <a:t>32</a:t>
            </a:r>
            <a:r>
              <a:rPr lang="zh-TW" altLang="en-US" dirty="0"/>
              <a:t>傳輸溫溼度感測器資料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F346F17-7CB4-4B34-7D8C-606C9EC7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D5F541-EA68-8070-2E5A-C16BC14C7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1980636"/>
            <a:ext cx="802116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4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10546" y="2060848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透過</a:t>
            </a:r>
            <a:r>
              <a:rPr lang="en-US" altLang="zh-TW" dirty="0"/>
              <a:t>serial</a:t>
            </a:r>
            <a:r>
              <a:rPr lang="zh-TW" altLang="en-US" dirty="0"/>
              <a:t>存取裝置傳送之資訊</a:t>
            </a: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對資訊進行處理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上傳資料庫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10037" y="116632"/>
            <a:ext cx="9073008" cy="1083568"/>
          </a:xfrm>
        </p:spPr>
        <p:txBody>
          <a:bodyPr/>
          <a:lstStyle/>
          <a:p>
            <a:pPr lvl="0"/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小試身手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15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5860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程式碼</a:t>
            </a:r>
            <a:r>
              <a:rPr lang="en-US" altLang="zh-TW" dirty="0"/>
              <a:t>-1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710037" y="320823"/>
            <a:ext cx="9073008" cy="614866"/>
          </a:xfrm>
        </p:spPr>
        <p:txBody>
          <a:bodyPr/>
          <a:lstStyle/>
          <a:p>
            <a:pPr lvl="0"/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小試身手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73DBB2-4E8E-40D0-B990-073B0807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399" y="1484784"/>
            <a:ext cx="676414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412776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/>
              <a:t>程式碼</a:t>
            </a:r>
            <a:r>
              <a:rPr lang="en-US" altLang="zh-TW" dirty="0"/>
              <a:t>-2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18623" y="0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小試身手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CE9F37-E19D-4FAC-9DC0-28D251FE8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100" y="1772816"/>
            <a:ext cx="6831773" cy="441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69876" y="1412776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50809" y="41175"/>
            <a:ext cx="9144001" cy="1371600"/>
          </a:xfrm>
        </p:spPr>
        <p:txBody>
          <a:bodyPr/>
          <a:lstStyle/>
          <a:p>
            <a:pPr lvl="0"/>
            <a:r>
              <a:rPr lang="zh-TW" altLang="en-US" dirty="0"/>
              <a:t>範例</a:t>
            </a:r>
            <a:r>
              <a:rPr lang="en-US" altLang="zh-TW" dirty="0"/>
              <a:t>-</a:t>
            </a:r>
            <a:r>
              <a:rPr lang="zh-TW" altLang="en-US" dirty="0"/>
              <a:t>小試身手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42695-B6F6-23E7-6D43-2B6699831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65" y="2492896"/>
            <a:ext cx="5470540" cy="25220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972936-E8FC-4F54-93B8-C30980BB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620" y="2492896"/>
            <a:ext cx="2133898" cy="2172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C90ED34-5C0A-3003-7C49-81416C541F93}"/>
              </a:ext>
            </a:extLst>
          </p:cNvPr>
          <p:cNvSpPr/>
          <p:nvPr/>
        </p:nvSpPr>
        <p:spPr>
          <a:xfrm>
            <a:off x="7966620" y="3753902"/>
            <a:ext cx="2160240" cy="899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7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1628800"/>
            <a:ext cx="10285782" cy="260831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THANK YOU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64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B8CA0AE-BEEB-44D9-B64B-B973454E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2051D22-55B5-42F8-9678-76E5CC49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pip install </a:t>
            </a:r>
            <a:r>
              <a:rPr lang="en-US" altLang="zh-TW" dirty="0" err="1"/>
              <a:t>pyserial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**</a:t>
            </a:r>
            <a:r>
              <a:rPr lang="zh-TW" altLang="en-US" dirty="0"/>
              <a:t>注意請勿同時執行序列埠監控</a:t>
            </a:r>
            <a:endParaRPr lang="en-US" altLang="zh-TW" dirty="0"/>
          </a:p>
          <a:p>
            <a:r>
              <a:rPr lang="zh-TW" altLang="en-US" dirty="0"/>
              <a:t>如果執行時遇到</a:t>
            </a:r>
            <a:r>
              <a:rPr lang="en-US" altLang="zh-TW" dirty="0" err="1"/>
              <a:t>pyserial</a:t>
            </a:r>
            <a:r>
              <a:rPr lang="zh-TW" altLang="en-US" dirty="0"/>
              <a:t>相關錯誤   </a:t>
            </a:r>
            <a:endParaRPr lang="en-US" altLang="zh-TW" dirty="0"/>
          </a:p>
          <a:p>
            <a:r>
              <a:rPr lang="en-US" altLang="zh-TW" dirty="0"/>
              <a:t>pip uninstall </a:t>
            </a:r>
            <a:r>
              <a:rPr lang="en-US" altLang="zh-TW" dirty="0" err="1"/>
              <a:t>pyserial</a:t>
            </a:r>
            <a:endParaRPr lang="en-US" altLang="zh-TW" dirty="0"/>
          </a:p>
          <a:p>
            <a:r>
              <a:rPr lang="en-US" altLang="zh-TW" dirty="0"/>
              <a:t>pip uninstall serial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pyserial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EDDF01BD-C7CB-413D-AF32-A19A87D8B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636912"/>
            <a:ext cx="607371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將會把序列埠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接收的資訊顯示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Pyserial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序列埠監控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79D0D1-E790-4E8A-9611-1D766246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718058"/>
            <a:ext cx="5505450" cy="44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1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EBE57F-C818-41F7-8FAC-B451EC06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3E1AFA7-F257-428D-BA71-F64295D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34F77-3509-46A3-A42D-5F22C483B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2825477"/>
            <a:ext cx="8401672" cy="12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3508" y="1556792"/>
            <a:ext cx="11340751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加入字串處理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885" y="216024"/>
            <a:ext cx="8928992" cy="700068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Pyserial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A6DF66-D18A-4E89-A81F-13E7737B9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188" y="584673"/>
            <a:ext cx="6507519" cy="588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628800"/>
            <a:ext cx="10404647" cy="490837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程式碼－執行結果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0"/>
            <a:ext cx="9144001" cy="1371600"/>
          </a:xfrm>
        </p:spPr>
        <p:txBody>
          <a:bodyPr/>
          <a:lstStyle/>
          <a:p>
            <a:pPr lvl="0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Pyserial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3923F0-9C31-4C8E-8AA3-7C122ED48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8028" y="2497857"/>
            <a:ext cx="7343775" cy="15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932AC5A-2B45-48D3-B9CA-A74E07DFB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函式庫 </a:t>
            </a:r>
            <a:r>
              <a:rPr lang="en-US" altLang="zh-TW" dirty="0" err="1"/>
              <a:t>pymysql</a:t>
            </a:r>
            <a:endParaRPr lang="en-US" altLang="zh-TW" dirty="0"/>
          </a:p>
          <a:p>
            <a:r>
              <a:rPr lang="en-US" altLang="zh-TW" dirty="0"/>
              <a:t>pip install </a:t>
            </a:r>
            <a:r>
              <a:rPr lang="en-US" altLang="zh-TW" dirty="0" err="1"/>
              <a:t>pymysql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 err="1"/>
              <a:t>Xampp</a:t>
            </a:r>
            <a:r>
              <a:rPr lang="zh-TW" altLang="en-US" dirty="0"/>
              <a:t>建立</a:t>
            </a:r>
            <a:r>
              <a:rPr lang="en-US" altLang="zh-TW" dirty="0" err="1"/>
              <a:t>mysql</a:t>
            </a:r>
            <a:r>
              <a:rPr lang="zh-TW" altLang="en-US" dirty="0"/>
              <a:t>資料庫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3AA55C3-8583-4F3F-87C8-704B572C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AC1BBB-C6F4-4E3F-8DD3-425861D8D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61"/>
          <a:stretch/>
        </p:blipFill>
        <p:spPr>
          <a:xfrm>
            <a:off x="1805287" y="3104964"/>
            <a:ext cx="8568641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template" id="{88D99BA8-EA61-49B7-A82C-02C934D1545A}" vid="{E9C00F38-7B18-4192-A9FF-2047DACB0129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CB4D22-CC71-4301-BDD0-992E9D528F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3338</TotalTime>
  <Words>565</Words>
  <Application>Microsoft Office PowerPoint</Application>
  <PresentationFormat>自訂</PresentationFormat>
  <Paragraphs>117</Paragraphs>
  <Slides>34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標楷體</vt:lpstr>
      <vt:lpstr>Blue atom design template</vt:lpstr>
      <vt:lpstr>Serial to Sql</vt:lpstr>
      <vt:lpstr>Pyserial</vt:lpstr>
      <vt:lpstr>ESP 32傳輸溫溼度感測器資料</vt:lpstr>
      <vt:lpstr>PowerPoint 簡報</vt:lpstr>
      <vt:lpstr>Pyserial 序列埠監控</vt:lpstr>
      <vt:lpstr>PowerPoint 簡報</vt:lpstr>
      <vt:lpstr>Pyserial</vt:lpstr>
      <vt:lpstr>Pyserial</vt:lpstr>
      <vt:lpstr>MYSQL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資料庫架設</vt:lpstr>
      <vt:lpstr>資料庫修正</vt:lpstr>
      <vt:lpstr>MYSQL </vt:lpstr>
      <vt:lpstr>MYSQL新增使用者</vt:lpstr>
      <vt:lpstr>MYSQL新增使用者</vt:lpstr>
      <vt:lpstr>PowerPoint 簡報</vt:lpstr>
      <vt:lpstr>資料庫架構</vt:lpstr>
      <vt:lpstr>資料表建立</vt:lpstr>
      <vt:lpstr>Pymysql   insert</vt:lpstr>
      <vt:lpstr>PowerPoint 簡報</vt:lpstr>
      <vt:lpstr>Pymysql   select</vt:lpstr>
      <vt:lpstr>Pymysql   select</vt:lpstr>
      <vt:lpstr>範例-小試身手</vt:lpstr>
      <vt:lpstr>範例-小試身手</vt:lpstr>
      <vt:lpstr>範例-小試身手</vt:lpstr>
      <vt:lpstr>範例-小試身手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雲端即時監控平台</dc:title>
  <dc:creator>user</dc:creator>
  <cp:keywords/>
  <cp:lastModifiedBy>啟恆 黃</cp:lastModifiedBy>
  <cp:revision>120</cp:revision>
  <dcterms:created xsi:type="dcterms:W3CDTF">2016-07-19T07:48:57Z</dcterms:created>
  <dcterms:modified xsi:type="dcterms:W3CDTF">2025-03-31T09:32:22Z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TC034606369991</vt:lpwstr>
  </property>
</Properties>
</file>