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sldIdLst>
    <p:sldId id="259" r:id="rId2"/>
    <p:sldId id="258" r:id="rId3"/>
    <p:sldId id="260" r:id="rId4"/>
    <p:sldId id="266" r:id="rId5"/>
    <p:sldId id="264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wart Scrimgeour (Student)" initials="SS(" lastIdx="2" clrIdx="0">
    <p:extLst>
      <p:ext uri="{19B8F6BF-5375-455C-9EA6-DF929625EA0E}">
        <p15:presenceInfo xmlns:p15="http://schemas.microsoft.com/office/powerpoint/2012/main" userId="Stewart Scrimgeour (Stude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1656" autoAdjust="0"/>
  </p:normalViewPr>
  <p:slideViewPr>
    <p:cSldViewPr snapToGrid="0">
      <p:cViewPr varScale="1">
        <p:scale>
          <a:sx n="100" d="100"/>
          <a:sy n="100" d="100"/>
        </p:scale>
        <p:origin x="48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B7CE2-CEEF-4AFC-B210-68EC4FB5B8E2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01DC-CBFA-442F-900A-5D6279794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are there now 11 user stories?</a:t>
            </a:r>
          </a:p>
          <a:p>
            <a:r>
              <a:rPr lang="en-GB" dirty="0"/>
              <a:t>One big and vague user story got split up into two smaller and more concise user stories.</a:t>
            </a:r>
          </a:p>
          <a:p>
            <a:r>
              <a:rPr lang="en-GB" dirty="0"/>
              <a:t>And additional user story was completed because it was done by accident through completing one which was already in the sprint backlog (</a:t>
            </a:r>
            <a:r>
              <a:rPr lang="en-GB" dirty="0" err="1"/>
              <a:t>ie</a:t>
            </a:r>
            <a:r>
              <a:rPr lang="en-GB" dirty="0"/>
              <a:t> we did not add it in).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8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b="1" dirty="0"/>
              <a:t>In Sprint 1</a:t>
            </a:r>
            <a:r>
              <a:rPr lang="en-GB" dirty="0"/>
              <a:t>:</a:t>
            </a:r>
          </a:p>
          <a:p>
            <a:pPr marL="36900" indent="0">
              <a:buNone/>
            </a:pPr>
            <a:r>
              <a:rPr lang="en-GB" dirty="0"/>
              <a:t>Setting the foundation for what we would be doing in this sprint.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For example:</a:t>
            </a:r>
          </a:p>
          <a:p>
            <a:pPr marL="36900" indent="0">
              <a:buNone/>
            </a:pPr>
            <a:r>
              <a:rPr lang="en-GB" dirty="0"/>
              <a:t>- Able to create a questionnaire from a backend (i.e. the user wouldn't be able to do it from a website interface)</a:t>
            </a:r>
          </a:p>
          <a:p>
            <a:pPr marL="36900" indent="0">
              <a:buNone/>
            </a:pPr>
            <a:r>
              <a:rPr lang="en-GB" dirty="0"/>
              <a:t>- Setting up a place where participant, question and response data could be stored efficiently. i.e. a database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b="1" dirty="0"/>
              <a:t>In Sprint 2:</a:t>
            </a:r>
          </a:p>
          <a:p>
            <a:pPr marL="36900" indent="0">
              <a:buNone/>
            </a:pPr>
            <a:r>
              <a:rPr lang="en-GB" dirty="0"/>
              <a:t>- You asked us to include the functionality to create questionnaires from a front-end (i.e. the user should be able to do this from a website interface)</a:t>
            </a:r>
          </a:p>
          <a:p>
            <a:pPr marL="36900" indent="0">
              <a:buNone/>
            </a:pPr>
            <a:r>
              <a:rPr lang="en-GB" dirty="0"/>
              <a:t>- You asked us to include the functionality to have multiple views for different users- for example head researcher, principal researcher, and co-researcher to name a few.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We delivered on these two things, but also implemented even more functionality like: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- A head researcher being able to manage other researchers accounts</a:t>
            </a:r>
          </a:p>
          <a:p>
            <a:pPr marL="36900" indent="0">
              <a:buNone/>
            </a:pPr>
            <a:r>
              <a:rPr lang="en-GB" dirty="0"/>
              <a:t>- Each questionnaire having its own unique URL that can be easily distributed to participants, without compromising the security of the responses since those were hidden behind a login screen only</a:t>
            </a:r>
          </a:p>
          <a:p>
            <a:pPr marL="36900" indent="0">
              <a:buNone/>
            </a:pPr>
            <a:r>
              <a:rPr lang="en-GB" dirty="0"/>
              <a:t>- Exporting that questionnaire data into a CSV format to allow the results to be visualised even further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14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Will add burndown </a:t>
            </a:r>
            <a:r>
              <a:rPr lang="en-GB"/>
              <a:t>chart in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6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weren’t really any.</a:t>
            </a:r>
          </a:p>
          <a:p>
            <a:endParaRPr lang="en-GB" dirty="0"/>
          </a:p>
          <a:p>
            <a:r>
              <a:rPr lang="en-GB" dirty="0"/>
              <a:t>Can maybe talk about any user stories that weren’t complete if there are </a:t>
            </a:r>
            <a:r>
              <a:rPr lang="en-GB" dirty="0" err="1"/>
              <a:t>any.S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6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Sprint 2 Review.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Aldrin Baretto, Momchil Badzhev, Jordan Keiller, Stewart Scrimgeour, Bruce Miller, Mikolaj Olejnik, Mohammed Tokaria.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445780-8A3B-4778-AE5C-FE39C4B2D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96437"/>
              </p:ext>
            </p:extLst>
          </p:nvPr>
        </p:nvGraphicFramePr>
        <p:xfrm>
          <a:off x="2026676" y="213106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392729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5895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7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OWNER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Bruce Miller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9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Jordan Keiller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26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Momchil Badzhev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4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Aldrin Baretto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1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Mikolaj Olejnik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26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Mohammed Tokaria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16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SCRUM MASTER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Stewart Scrimgeour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48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4C6A-DDD5-4F9E-92F7-310E7B5E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Stories vs Completed Stories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AC6C21-9C85-42C3-9B12-53E6F07FB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75196"/>
              </p:ext>
            </p:extLst>
          </p:nvPr>
        </p:nvGraphicFramePr>
        <p:xfrm>
          <a:off x="913885" y="2872740"/>
          <a:ext cx="1035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142445390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806847571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893571930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31604997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 (Actual)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 Points Planned for Completion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Story Points Actually Completed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5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60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4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5A61-FB66-4919-83E4-D3DEA49A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29273"/>
            <a:ext cx="10353762" cy="1257300"/>
          </a:xfrm>
        </p:spPr>
        <p:txBody>
          <a:bodyPr/>
          <a:lstStyle/>
          <a:p>
            <a:r>
              <a:rPr lang="en-GB" dirty="0"/>
              <a:t>Functionality in Sprint 1 vs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DD3A-75C7-4821-B276-7FC901F9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20365"/>
            <a:ext cx="10353762" cy="145695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/>
              <a:t>Look at notes of this slide if you are aa team member – will delete this comment before sprint review.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5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F014-6E17-48EE-A116-5D4879C8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1717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GB" dirty="0"/>
              <a:t>How will the functionality be demonstrated?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676F-272B-45A5-85A4-514B4C57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29000"/>
            <a:ext cx="10353762" cy="131119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sz="3200" dirty="0"/>
              <a:t>Watch our video!</a:t>
            </a:r>
          </a:p>
        </p:txBody>
      </p:sp>
    </p:spTree>
    <p:extLst>
      <p:ext uri="{BB962C8B-B14F-4D97-AF65-F5344CB8AC3E}">
        <p14:creationId xmlns:p14="http://schemas.microsoft.com/office/powerpoint/2010/main" val="376557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D877-017E-4404-B6FE-AAC8E53D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Burndown Chart (day-to-day)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5901-B4FC-45CA-8409-5D0FF3122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2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C0CB-09B1-4BBC-94EB-87E2BEC9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21634"/>
            <a:ext cx="10353762" cy="1257300"/>
          </a:xfrm>
        </p:spPr>
        <p:txBody>
          <a:bodyPr/>
          <a:lstStyle/>
          <a:p>
            <a:r>
              <a:rPr lang="en-GB" dirty="0"/>
              <a:t>Major problems during the sprint.</a:t>
            </a:r>
          </a:p>
        </p:txBody>
      </p:sp>
    </p:spTree>
    <p:extLst>
      <p:ext uri="{BB962C8B-B14F-4D97-AF65-F5344CB8AC3E}">
        <p14:creationId xmlns:p14="http://schemas.microsoft.com/office/powerpoint/2010/main" val="113395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41CF-3553-44C6-9FD2-09F2557E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left to implement for the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17BB-5DDA-420A-A7E1-5FB940A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visualisation of the product being improved (e.g. University Branding)</a:t>
            </a:r>
          </a:p>
          <a:p>
            <a:r>
              <a:rPr lang="en-GB" dirty="0"/>
              <a:t>Adding researcher contact details at the end of the questionnaire</a:t>
            </a:r>
          </a:p>
          <a:p>
            <a:r>
              <a:rPr lang="en-GB" dirty="0"/>
              <a:t>Even further questionnaire functionality, e.g.: editing and deleting questions once added, sending automatic email invites to participants when a questionnaire is ready to be complete</a:t>
            </a:r>
          </a:p>
          <a:p>
            <a:r>
              <a:rPr lang="en-GB" dirty="0"/>
              <a:t>Allowing video synchronisation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762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{4D43ED11-58E9-4104-8776-5EAE92A26D4B}tf12214701_win32</Template>
  <TotalTime>269</TotalTime>
  <Words>495</Words>
  <Application>Microsoft Office PowerPoint</Application>
  <PresentationFormat>Widescreen</PresentationFormat>
  <Paragraphs>68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Sprint 2 Review.</vt:lpstr>
      <vt:lpstr>Roles</vt:lpstr>
      <vt:lpstr>Planned Stories vs Completed Stories</vt:lpstr>
      <vt:lpstr>Functionality in Sprint 1 vs Sprint 2</vt:lpstr>
      <vt:lpstr>How will the functionality be demonstrated?</vt:lpstr>
      <vt:lpstr>Burndown Chart (day-to-day)</vt:lpstr>
      <vt:lpstr>Major problems during the sprint.</vt:lpstr>
      <vt:lpstr>What is left to implement for the product?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Review.</dc:title>
  <dc:creator>Stewart Scrimgeour (Student)</dc:creator>
  <cp:lastModifiedBy>Stewart Scrimgeour (Student)</cp:lastModifiedBy>
  <cp:revision>19</cp:revision>
  <dcterms:created xsi:type="dcterms:W3CDTF">2021-02-04T15:31:37Z</dcterms:created>
  <dcterms:modified xsi:type="dcterms:W3CDTF">2021-02-05T10:42:40Z</dcterms:modified>
</cp:coreProperties>
</file>