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8" r:id="rId4"/>
    <p:sldId id="259" r:id="rId5"/>
    <p:sldId id="262" r:id="rId6"/>
    <p:sldId id="260" r:id="rId7"/>
    <p:sldId id="257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lidh Strachan" userId="2451748e92aac3d5" providerId="LiveId" clId="{81B602C5-AD5B-41FB-BADD-857B3E2C458A}"/>
    <pc:docChg chg="modSld">
      <pc:chgData name="Eilidh Strachan" userId="2451748e92aac3d5" providerId="LiveId" clId="{81B602C5-AD5B-41FB-BADD-857B3E2C458A}" dt="2019-11-29T20:58:47.706" v="8" actId="20577"/>
      <pc:docMkLst>
        <pc:docMk/>
      </pc:docMkLst>
      <pc:sldChg chg="modSp">
        <pc:chgData name="Eilidh Strachan" userId="2451748e92aac3d5" providerId="LiveId" clId="{81B602C5-AD5B-41FB-BADD-857B3E2C458A}" dt="2019-11-29T20:58:47.706" v="8" actId="20577"/>
        <pc:sldMkLst>
          <pc:docMk/>
          <pc:sldMk cId="496929133" sldId="256"/>
        </pc:sldMkLst>
        <pc:spChg chg="mod">
          <ac:chgData name="Eilidh Strachan" userId="2451748e92aac3d5" providerId="LiveId" clId="{81B602C5-AD5B-41FB-BADD-857B3E2C458A}" dt="2019-11-29T20:58:47.706" v="8" actId="20577"/>
          <ac:spMkLst>
            <pc:docMk/>
            <pc:sldMk cId="496929133" sldId="256"/>
            <ac:spMk id="3" creationId="{8CDAA1B3-4165-43A8-9C85-E03E74BF28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0476-96A5-4226-898C-8D430006E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Vegan Recipe Book PWA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AA1B3-4165-43A8-9C85-E03E74BF2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Andrej </a:t>
            </a:r>
            <a:r>
              <a:rPr lang="en-GB" dirty="0" err="1"/>
              <a:t>Kocak</a:t>
            </a:r>
            <a:r>
              <a:rPr lang="en-GB" dirty="0"/>
              <a:t>, Paul </a:t>
            </a:r>
            <a:r>
              <a:rPr lang="en-GB" dirty="0" err="1"/>
              <a:t>Rushe</a:t>
            </a:r>
            <a:r>
              <a:rPr lang="en-GB" dirty="0"/>
              <a:t>, Bruce Miller &amp; Eilidh Strachan</a:t>
            </a:r>
          </a:p>
          <a:p>
            <a:r>
              <a:rPr lang="en-GB" dirty="0"/>
              <a:t>Group 16</a:t>
            </a:r>
          </a:p>
        </p:txBody>
      </p:sp>
    </p:spTree>
    <p:extLst>
      <p:ext uri="{BB962C8B-B14F-4D97-AF65-F5344CB8AC3E}">
        <p14:creationId xmlns:p14="http://schemas.microsoft.com/office/powerpoint/2010/main" val="49692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E4F7-898F-47AB-B7E2-5D932186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4E813-1852-4DA6-9001-F13C2C6B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We have designed an app that displays a “recipe book” of vegan and vegetarian recipes</a:t>
            </a:r>
          </a:p>
          <a:p>
            <a:r>
              <a:rPr lang="en-GB" sz="2000" dirty="0"/>
              <a:t>Recipes are randomised so that the user can always find something new and interesting to eat, since options can often be quite limited</a:t>
            </a:r>
          </a:p>
          <a:p>
            <a:r>
              <a:rPr lang="en-GB" sz="2000" dirty="0"/>
              <a:t>Our app makes it easy for the user to find the necessary ingredients for the recipes and promotes the Little Green Larder as a place where they can buy these ingredients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6963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8030-C063-4163-9457-586782C0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Aim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FD99E-D37E-4EC2-8746-40C1D4CD5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To promote eco friendly &amp; environmentally friendly living through the use of vegetarian/vegan recipes</a:t>
            </a:r>
          </a:p>
          <a:p>
            <a:r>
              <a:rPr lang="en-GB" sz="2000" dirty="0"/>
              <a:t>To provide an easy way for people to find and access various vegetarian/vegan recipes</a:t>
            </a:r>
          </a:p>
          <a:p>
            <a:r>
              <a:rPr lang="en-GB" sz="2000" dirty="0"/>
              <a:t>To promote the Little Green Larder by providing recipes which can be made from ingredients bought at the shop</a:t>
            </a:r>
          </a:p>
          <a:p>
            <a:r>
              <a:rPr lang="en-GB" sz="2000" dirty="0"/>
              <a:t>By promoting the Little Green Larder, our app will be helping consumers to live a zero waste lifestyle, which therefore will be helping the planet</a:t>
            </a:r>
          </a:p>
        </p:txBody>
      </p:sp>
    </p:spTree>
    <p:extLst>
      <p:ext uri="{BB962C8B-B14F-4D97-AF65-F5344CB8AC3E}">
        <p14:creationId xmlns:p14="http://schemas.microsoft.com/office/powerpoint/2010/main" val="42964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333B-AD72-4FD8-9DD0-66BFD2B7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Target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15B2F-5800-468A-B8C1-211FDAC8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Our product is mostly aimed at vegetarians and vegans looking for new recipe ideas</a:t>
            </a:r>
          </a:p>
          <a:p>
            <a:r>
              <a:rPr lang="en-GB" sz="2000" dirty="0"/>
              <a:t>It could also appeal towards people who are interested in living a more environmentally sustainable lifestyle and would like to introduce more vegetarian and vegan meals into their diet</a:t>
            </a:r>
          </a:p>
          <a:p>
            <a:r>
              <a:rPr lang="en-GB" sz="2000" dirty="0"/>
              <a:t>Customers of the Little Green Larder can make use of our app to find recipes in which they can use ingredients found at the shop</a:t>
            </a:r>
          </a:p>
          <a:p>
            <a:r>
              <a:rPr lang="en-GB" sz="2000" dirty="0"/>
              <a:t>Our app is very user friendly in terms of the design therefore anyone of any ability or age range can use it</a:t>
            </a:r>
          </a:p>
        </p:txBody>
      </p:sp>
    </p:spTree>
    <p:extLst>
      <p:ext uri="{BB962C8B-B14F-4D97-AF65-F5344CB8AC3E}">
        <p14:creationId xmlns:p14="http://schemas.microsoft.com/office/powerpoint/2010/main" val="109318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395A-5251-4041-9FA3-78DE3B2D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9D3D-E9B6-471E-93FB-1CDDB77AE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We are now going to demonstrate our working app to you</a:t>
            </a:r>
          </a:p>
        </p:txBody>
      </p:sp>
    </p:spTree>
    <p:extLst>
      <p:ext uri="{BB962C8B-B14F-4D97-AF65-F5344CB8AC3E}">
        <p14:creationId xmlns:p14="http://schemas.microsoft.com/office/powerpoint/2010/main" val="158012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71A2-C5AB-44D3-A064-78218BF9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05BA-A173-4CDF-8D51-4410411E4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The various recipes in the “recipe” book are displayed as cards, which displays each recipe in a very clear and neat looking manner</a:t>
            </a:r>
          </a:p>
          <a:p>
            <a:r>
              <a:rPr lang="en-GB" sz="2000" dirty="0"/>
              <a:t>From the cards, the details about each recipe are displayed in modals which display the instructions and ingredients</a:t>
            </a:r>
          </a:p>
          <a:p>
            <a:r>
              <a:rPr lang="en-GB" sz="2000" dirty="0"/>
              <a:t>From the modals, the individual recipes can be printed very easily from the print button</a:t>
            </a:r>
          </a:p>
          <a:p>
            <a:r>
              <a:rPr lang="en-GB" sz="2000" dirty="0"/>
              <a:t>Users can also very easily access the location of the Little Green Larder from the map location in the footer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32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33EA-B390-4BE8-A075-381BEE6F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79293-6699-4722-9847-F74B84295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569" y="2054571"/>
            <a:ext cx="8400405" cy="3723377"/>
          </a:xfrm>
        </p:spPr>
        <p:txBody>
          <a:bodyPr>
            <a:normAutofit/>
          </a:bodyPr>
          <a:lstStyle/>
          <a:p>
            <a:r>
              <a:rPr lang="en-GB" sz="2000" dirty="0"/>
              <a:t>A progressive web app that makes use of the </a:t>
            </a:r>
            <a:r>
              <a:rPr lang="en-GB" sz="2000" dirty="0" err="1"/>
              <a:t>spoonacular</a:t>
            </a:r>
            <a:r>
              <a:rPr lang="en-GB" sz="2000" dirty="0"/>
              <a:t> recipe and food API in order to display a “recipe book” of randomised vegetarian and vegan recipes to the user</a:t>
            </a:r>
          </a:p>
          <a:p>
            <a:r>
              <a:rPr lang="en-GB" sz="2000" dirty="0"/>
              <a:t>Recipes can be printed off from the app and all of the necessary ingredients and instructions are included</a:t>
            </a:r>
          </a:p>
          <a:p>
            <a:r>
              <a:rPr lang="en-GB" sz="2000" dirty="0"/>
              <a:t>Footer contains information about the Little Green Larder and their location (displayed using the </a:t>
            </a:r>
            <a:r>
              <a:rPr lang="en-GB" sz="2000" dirty="0" err="1"/>
              <a:t>mapbox</a:t>
            </a:r>
            <a:r>
              <a:rPr lang="en-GB" sz="2000" dirty="0"/>
              <a:t> API) where ingredients for the recipes can be bought</a:t>
            </a:r>
          </a:p>
        </p:txBody>
      </p:sp>
    </p:spTree>
    <p:extLst>
      <p:ext uri="{BB962C8B-B14F-4D97-AF65-F5344CB8AC3E}">
        <p14:creationId xmlns:p14="http://schemas.microsoft.com/office/powerpoint/2010/main" val="187568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F7F4-CA92-40BA-95BF-2A49C41CE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4D5EC-800A-4E4A-A566-D044A964C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7986426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448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Vegan Recipe Book PWA</vt:lpstr>
      <vt:lpstr>Our Product</vt:lpstr>
      <vt:lpstr>Our Aim </vt:lpstr>
      <vt:lpstr>Target Users</vt:lpstr>
      <vt:lpstr>Product Demonstration</vt:lpstr>
      <vt:lpstr>Design</vt:lpstr>
      <vt:lpstr>Functionality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Vegan Recipe Book PWA</dc:title>
  <dc:creator>Eilidh Strachan</dc:creator>
  <cp:lastModifiedBy>Eilidh Strachan</cp:lastModifiedBy>
  <cp:revision>9</cp:revision>
  <dcterms:created xsi:type="dcterms:W3CDTF">2019-11-29T19:08:55Z</dcterms:created>
  <dcterms:modified xsi:type="dcterms:W3CDTF">2019-11-29T20:59:30Z</dcterms:modified>
</cp:coreProperties>
</file>