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0476-96A5-4226-898C-8D430006E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Vegan Recipe Book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A1B3-4165-43A8-9C85-E03E74BF2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Andrej </a:t>
            </a:r>
            <a:r>
              <a:rPr lang="en-GB" dirty="0" err="1"/>
              <a:t>Kocak</a:t>
            </a:r>
            <a:r>
              <a:rPr lang="en-GB" dirty="0"/>
              <a:t>, Paul </a:t>
            </a:r>
            <a:r>
              <a:rPr lang="en-GB" dirty="0" err="1"/>
              <a:t>Rushe</a:t>
            </a:r>
            <a:r>
              <a:rPr lang="en-GB" dirty="0"/>
              <a:t>, Bruce Miller &amp; Eilidh Strachan</a:t>
            </a:r>
          </a:p>
          <a:p>
            <a:r>
              <a:rPr lang="en-GB" dirty="0"/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49692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E4F7-898F-47AB-B7E2-5D932186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E813-1852-4DA6-9001-F13C2C6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have designed an app that displays a “recipe book” of vegan and vegetarian recipes to promote eco friendly living</a:t>
            </a:r>
          </a:p>
          <a:p>
            <a:r>
              <a:rPr lang="en-GB" sz="2000" dirty="0"/>
              <a:t>Recipes are randomised so that the user can always find something new and interesting to eat, since vegan options can often feel quite limited</a:t>
            </a:r>
          </a:p>
          <a:p>
            <a:r>
              <a:rPr lang="en-GB" sz="2000" dirty="0"/>
              <a:t>Our app makes it easy for the user to find the necessary ingredients for the recipes and promotes the Little Green Larder as a place where they can buy these ingredients</a:t>
            </a:r>
          </a:p>
          <a:p>
            <a:r>
              <a:rPr lang="en-GB" sz="2000" dirty="0"/>
              <a:t>By promoting the Little Green Larder, our app will be helping consumers to live a zero waste lifestyle, which therefore will be helping the planet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96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333B-AD72-4FD8-9DD0-66BFD2B7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5B2F-5800-468A-B8C1-211FDAC8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Our product is mostly aimed at vegetarians and vegans looking for new recipe ideas</a:t>
            </a:r>
          </a:p>
          <a:p>
            <a:r>
              <a:rPr lang="en-GB" sz="2000" dirty="0"/>
              <a:t>It could also appeal towards people who are interested in living a more environmentally sustainable lifestyle and would like to introduce more vegetarian and vegan meals into their diet</a:t>
            </a:r>
          </a:p>
          <a:p>
            <a:r>
              <a:rPr lang="en-GB" sz="2000" dirty="0"/>
              <a:t>Our app has a simple and user friendly design so that anyone of any ability or age range can use it</a:t>
            </a:r>
          </a:p>
        </p:txBody>
      </p:sp>
    </p:spTree>
    <p:extLst>
      <p:ext uri="{BB962C8B-B14F-4D97-AF65-F5344CB8AC3E}">
        <p14:creationId xmlns:p14="http://schemas.microsoft.com/office/powerpoint/2010/main" val="109318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395A-5251-4041-9FA3-78DE3B2D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9D3D-E9B6-471E-93FB-1CDDB77A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 are now going to demonstrate our working app to you</a:t>
            </a:r>
          </a:p>
        </p:txBody>
      </p:sp>
    </p:spTree>
    <p:extLst>
      <p:ext uri="{BB962C8B-B14F-4D97-AF65-F5344CB8AC3E}">
        <p14:creationId xmlns:p14="http://schemas.microsoft.com/office/powerpoint/2010/main" val="15801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3EA-B390-4BE8-A075-381BEE6F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293-6699-4722-9847-F74B8429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2054571"/>
            <a:ext cx="8400405" cy="3723377"/>
          </a:xfrm>
        </p:spPr>
        <p:txBody>
          <a:bodyPr>
            <a:normAutofit/>
          </a:bodyPr>
          <a:lstStyle/>
          <a:p>
            <a:r>
              <a:rPr lang="en-GB" sz="2000" dirty="0"/>
              <a:t>A web app that makes use of the </a:t>
            </a:r>
            <a:r>
              <a:rPr lang="en-GB" sz="2000" dirty="0" err="1"/>
              <a:t>spoonacular</a:t>
            </a:r>
            <a:r>
              <a:rPr lang="en-GB" sz="2000" dirty="0"/>
              <a:t> recipe and food API in order to display a “recipe book” of randomised vegetarian and vegan recipes to the user</a:t>
            </a:r>
          </a:p>
          <a:p>
            <a:r>
              <a:rPr lang="en-GB" sz="2000" dirty="0"/>
              <a:t>Recipes can be printed off from the app and all of the necessary ingredients and instructions are included</a:t>
            </a:r>
          </a:p>
          <a:p>
            <a:r>
              <a:rPr lang="en-GB" sz="2000" dirty="0"/>
              <a:t>Footer contains information about the Little Green Larder and their location (displayed using the </a:t>
            </a:r>
            <a:r>
              <a:rPr lang="en-GB" sz="2000" dirty="0" err="1"/>
              <a:t>mapbox</a:t>
            </a:r>
            <a:r>
              <a:rPr lang="en-GB" sz="2000" dirty="0"/>
              <a:t> API) where ingredients for the recipes can be bought</a:t>
            </a:r>
          </a:p>
        </p:txBody>
      </p:sp>
    </p:spTree>
    <p:extLst>
      <p:ext uri="{BB962C8B-B14F-4D97-AF65-F5344CB8AC3E}">
        <p14:creationId xmlns:p14="http://schemas.microsoft.com/office/powerpoint/2010/main" val="18756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7F4-CA92-40BA-95BF-2A49C41C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4D5EC-800A-4E4A-A566-D044A964C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98642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291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Vegan Recipe Book App</vt:lpstr>
      <vt:lpstr>Our Product</vt:lpstr>
      <vt:lpstr>Target Users</vt:lpstr>
      <vt:lpstr>Product Demonstration</vt:lpstr>
      <vt:lpstr>Functionality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Vegan Recipe Book PWA</dc:title>
  <dc:creator>Eilidh Strachan</dc:creator>
  <cp:lastModifiedBy>pl x</cp:lastModifiedBy>
  <cp:revision>12</cp:revision>
  <dcterms:created xsi:type="dcterms:W3CDTF">2019-11-29T19:08:55Z</dcterms:created>
  <dcterms:modified xsi:type="dcterms:W3CDTF">2019-12-02T01:04:47Z</dcterms:modified>
</cp:coreProperties>
</file>