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B4BD0-13E0-408C-B84F-76FC7B839358}" v="10" dt="2020-06-22T18:37:31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Amende" userId="2698fae4a89dba49" providerId="LiveId" clId="{E95B4BD0-13E0-408C-B84F-76FC7B839358}"/>
    <pc:docChg chg="undo custSel mod addSld delSld modSld">
      <pc:chgData name="Bruce Amende" userId="2698fae4a89dba49" providerId="LiveId" clId="{E95B4BD0-13E0-408C-B84F-76FC7B839358}" dt="2020-06-22T18:37:52.263" v="1419" actId="26606"/>
      <pc:docMkLst>
        <pc:docMk/>
      </pc:docMkLst>
      <pc:sldChg chg="modSp mod">
        <pc:chgData name="Bruce Amende" userId="2698fae4a89dba49" providerId="LiveId" clId="{E95B4BD0-13E0-408C-B84F-76FC7B839358}" dt="2020-06-22T18:30:42.175" v="1126" actId="20577"/>
        <pc:sldMkLst>
          <pc:docMk/>
          <pc:sldMk cId="3642811446" sldId="256"/>
        </pc:sldMkLst>
        <pc:spChg chg="mod">
          <ac:chgData name="Bruce Amende" userId="2698fae4a89dba49" providerId="LiveId" clId="{E95B4BD0-13E0-408C-B84F-76FC7B839358}" dt="2020-06-22T18:30:42.175" v="1126" actId="20577"/>
          <ac:spMkLst>
            <pc:docMk/>
            <pc:sldMk cId="3642811446" sldId="256"/>
            <ac:spMk id="2" creationId="{C44F454A-1324-4CE1-B12F-6B7520541B58}"/>
          </ac:spMkLst>
        </pc:spChg>
      </pc:sldChg>
      <pc:sldChg chg="modSp new mod">
        <pc:chgData name="Bruce Amende" userId="2698fae4a89dba49" providerId="LiveId" clId="{E95B4BD0-13E0-408C-B84F-76FC7B839358}" dt="2020-06-22T18:13:08.348" v="28" actId="20577"/>
        <pc:sldMkLst>
          <pc:docMk/>
          <pc:sldMk cId="274565766" sldId="257"/>
        </pc:sldMkLst>
        <pc:spChg chg="mod">
          <ac:chgData name="Bruce Amende" userId="2698fae4a89dba49" providerId="LiveId" clId="{E95B4BD0-13E0-408C-B84F-76FC7B839358}" dt="2020-06-22T18:13:08.348" v="28" actId="20577"/>
          <ac:spMkLst>
            <pc:docMk/>
            <pc:sldMk cId="274565766" sldId="257"/>
            <ac:spMk id="2" creationId="{903E0E07-C24B-4F88-916E-F76149D7FBD7}"/>
          </ac:spMkLst>
        </pc:spChg>
      </pc:sldChg>
      <pc:sldChg chg="del">
        <pc:chgData name="Bruce Amende" userId="2698fae4a89dba49" providerId="LiveId" clId="{E95B4BD0-13E0-408C-B84F-76FC7B839358}" dt="2020-06-22T18:12:32.688" v="0" actId="2696"/>
        <pc:sldMkLst>
          <pc:docMk/>
          <pc:sldMk cId="444948647" sldId="257"/>
        </pc:sldMkLst>
      </pc:sldChg>
      <pc:sldChg chg="addSp delSp modSp new mod setBg setClrOvrMap">
        <pc:chgData name="Bruce Amende" userId="2698fae4a89dba49" providerId="LiveId" clId="{E95B4BD0-13E0-408C-B84F-76FC7B839358}" dt="2020-06-22T18:25:49.585" v="751" actId="14826"/>
        <pc:sldMkLst>
          <pc:docMk/>
          <pc:sldMk cId="117043333" sldId="258"/>
        </pc:sldMkLst>
        <pc:spChg chg="mod">
          <ac:chgData name="Bruce Amende" userId="2698fae4a89dba49" providerId="LiveId" clId="{E95B4BD0-13E0-408C-B84F-76FC7B839358}" dt="2020-06-22T18:20:57.355" v="432" actId="20577"/>
          <ac:spMkLst>
            <pc:docMk/>
            <pc:sldMk cId="117043333" sldId="258"/>
            <ac:spMk id="2" creationId="{D255FF17-574C-47A2-9659-7B735E63A39D}"/>
          </ac:spMkLst>
        </pc:spChg>
        <pc:spChg chg="del">
          <ac:chgData name="Bruce Amende" userId="2698fae4a89dba49" providerId="LiveId" clId="{E95B4BD0-13E0-408C-B84F-76FC7B839358}" dt="2020-06-22T18:15:03.347" v="30" actId="931"/>
          <ac:spMkLst>
            <pc:docMk/>
            <pc:sldMk cId="117043333" sldId="258"/>
            <ac:spMk id="3" creationId="{30D63512-A511-4759-B0F7-3C50CF979A8F}"/>
          </ac:spMkLst>
        </pc:spChg>
        <pc:spChg chg="mod">
          <ac:chgData name="Bruce Amende" userId="2698fae4a89dba49" providerId="LiveId" clId="{E95B4BD0-13E0-408C-B84F-76FC7B839358}" dt="2020-06-22T18:20:08.413" v="407" actId="20577"/>
          <ac:spMkLst>
            <pc:docMk/>
            <pc:sldMk cId="117043333" sldId="258"/>
            <ac:spMk id="4" creationId="{42A79AB8-E267-4B77-91A5-8BC7277CCB30}"/>
          </ac:spMkLst>
        </pc:spChg>
        <pc:spChg chg="add del">
          <ac:chgData name="Bruce Amende" userId="2698fae4a89dba49" providerId="LiveId" clId="{E95B4BD0-13E0-408C-B84F-76FC7B839358}" dt="2020-06-22T18:15:51.601" v="36" actId="26606"/>
          <ac:spMkLst>
            <pc:docMk/>
            <pc:sldMk cId="117043333" sldId="258"/>
            <ac:spMk id="39" creationId="{A3BAF07C-C39E-42EB-BB22-8D46691D9735}"/>
          </ac:spMkLst>
        </pc:spChg>
        <pc:spChg chg="add del">
          <ac:chgData name="Bruce Amende" userId="2698fae4a89dba49" providerId="LiveId" clId="{E95B4BD0-13E0-408C-B84F-76FC7B839358}" dt="2020-06-22T18:15:51.601" v="36" actId="26606"/>
          <ac:spMkLst>
            <pc:docMk/>
            <pc:sldMk cId="117043333" sldId="258"/>
            <ac:spMk id="62" creationId="{44C110BA-81E8-4247-853A-5F2B93E92E46}"/>
          </ac:spMkLst>
        </pc:spChg>
        <pc:spChg chg="add">
          <ac:chgData name="Bruce Amende" userId="2698fae4a89dba49" providerId="LiveId" clId="{E95B4BD0-13E0-408C-B84F-76FC7B839358}" dt="2020-06-22T18:15:51.632" v="37" actId="26606"/>
          <ac:spMkLst>
            <pc:docMk/>
            <pc:sldMk cId="117043333" sldId="258"/>
            <ac:spMk id="64" creationId="{E972DE0D-2E53-4159-ABD3-C601524262C2}"/>
          </ac:spMkLst>
        </pc:spChg>
        <pc:spChg chg="add">
          <ac:chgData name="Bruce Amende" userId="2698fae4a89dba49" providerId="LiveId" clId="{E95B4BD0-13E0-408C-B84F-76FC7B839358}" dt="2020-06-22T18:15:51.632" v="37" actId="26606"/>
          <ac:spMkLst>
            <pc:docMk/>
            <pc:sldMk cId="117043333" sldId="258"/>
            <ac:spMk id="67" creationId="{48CAE4AE-A9DF-45AF-9A9C-1712BC63418E}"/>
          </ac:spMkLst>
        </pc:spChg>
        <pc:grpChg chg="add del">
          <ac:chgData name="Bruce Amende" userId="2698fae4a89dba49" providerId="LiveId" clId="{E95B4BD0-13E0-408C-B84F-76FC7B839358}" dt="2020-06-22T18:15:51.601" v="36" actId="26606"/>
          <ac:grpSpMkLst>
            <pc:docMk/>
            <pc:sldMk cId="117043333" sldId="258"/>
            <ac:grpSpMk id="11" creationId="{E8DD8E1A-9945-4DBA-BC40-7A028BF32D2D}"/>
          </ac:grpSpMkLst>
        </pc:grpChg>
        <pc:grpChg chg="add del">
          <ac:chgData name="Bruce Amende" userId="2698fae4a89dba49" providerId="LiveId" clId="{E95B4BD0-13E0-408C-B84F-76FC7B839358}" dt="2020-06-22T18:15:51.601" v="36" actId="26606"/>
          <ac:grpSpMkLst>
            <pc:docMk/>
            <pc:sldMk cId="117043333" sldId="258"/>
            <ac:grpSpMk id="34" creationId="{F35369DB-627C-41BD-9041-6426E8BF6604}"/>
          </ac:grpSpMkLst>
        </pc:grpChg>
        <pc:grpChg chg="add del">
          <ac:chgData name="Bruce Amende" userId="2698fae4a89dba49" providerId="LiveId" clId="{E95B4BD0-13E0-408C-B84F-76FC7B839358}" dt="2020-06-22T18:15:51.601" v="36" actId="26606"/>
          <ac:grpSpMkLst>
            <pc:docMk/>
            <pc:sldMk cId="117043333" sldId="258"/>
            <ac:grpSpMk id="41" creationId="{D8E9CF54-0466-4261-9E62-0249E60E1886}"/>
          </ac:grpSpMkLst>
        </pc:grpChg>
        <pc:grpChg chg="add">
          <ac:chgData name="Bruce Amende" userId="2698fae4a89dba49" providerId="LiveId" clId="{E95B4BD0-13E0-408C-B84F-76FC7B839358}" dt="2020-06-22T18:15:51.632" v="37" actId="26606"/>
          <ac:grpSpMkLst>
            <pc:docMk/>
            <pc:sldMk cId="117043333" sldId="258"/>
            <ac:grpSpMk id="65" creationId="{E8DD8E1A-9945-4DBA-BC40-7A028BF32D2D}"/>
          </ac:grpSpMkLst>
        </pc:grpChg>
        <pc:grpChg chg="add">
          <ac:chgData name="Bruce Amende" userId="2698fae4a89dba49" providerId="LiveId" clId="{E95B4BD0-13E0-408C-B84F-76FC7B839358}" dt="2020-06-22T18:15:51.632" v="37" actId="26606"/>
          <ac:grpSpMkLst>
            <pc:docMk/>
            <pc:sldMk cId="117043333" sldId="258"/>
            <ac:grpSpMk id="66" creationId="{F35369DB-627C-41BD-9041-6426E8BF6604}"/>
          </ac:grpSpMkLst>
        </pc:grpChg>
        <pc:grpChg chg="add">
          <ac:chgData name="Bruce Amende" userId="2698fae4a89dba49" providerId="LiveId" clId="{E95B4BD0-13E0-408C-B84F-76FC7B839358}" dt="2020-06-22T18:15:51.632" v="37" actId="26606"/>
          <ac:grpSpMkLst>
            <pc:docMk/>
            <pc:sldMk cId="117043333" sldId="258"/>
            <ac:grpSpMk id="68" creationId="{6C272060-BC98-4C91-A58F-4DFEC566CF7F}"/>
          </ac:grpSpMkLst>
        </pc:grpChg>
        <pc:picChg chg="add mod">
          <ac:chgData name="Bruce Amende" userId="2698fae4a89dba49" providerId="LiveId" clId="{E95B4BD0-13E0-408C-B84F-76FC7B839358}" dt="2020-06-22T18:25:49.585" v="751" actId="14826"/>
          <ac:picMkLst>
            <pc:docMk/>
            <pc:sldMk cId="117043333" sldId="258"/>
            <ac:picMk id="6" creationId="{BD7FD973-EE67-4162-B4A4-7785C0A00BEC}"/>
          </ac:picMkLst>
        </pc:picChg>
      </pc:sldChg>
      <pc:sldChg chg="addSp delSp modSp new mod setBg">
        <pc:chgData name="Bruce Amende" userId="2698fae4a89dba49" providerId="LiveId" clId="{E95B4BD0-13E0-408C-B84F-76FC7B839358}" dt="2020-06-22T18:25:09.765" v="749" actId="20577"/>
        <pc:sldMkLst>
          <pc:docMk/>
          <pc:sldMk cId="2834685813" sldId="259"/>
        </pc:sldMkLst>
        <pc:spChg chg="mod">
          <ac:chgData name="Bruce Amende" userId="2698fae4a89dba49" providerId="LiveId" clId="{E95B4BD0-13E0-408C-B84F-76FC7B839358}" dt="2020-06-22T18:22:31.403" v="451" actId="20577"/>
          <ac:spMkLst>
            <pc:docMk/>
            <pc:sldMk cId="2834685813" sldId="259"/>
            <ac:spMk id="2" creationId="{7EE38C1E-4DD8-4845-BF25-CE43E1FFA7C5}"/>
          </ac:spMkLst>
        </pc:spChg>
        <pc:spChg chg="mod ord">
          <ac:chgData name="Bruce Amende" userId="2698fae4a89dba49" providerId="LiveId" clId="{E95B4BD0-13E0-408C-B84F-76FC7B839358}" dt="2020-06-22T18:25:09.765" v="749" actId="20577"/>
          <ac:spMkLst>
            <pc:docMk/>
            <pc:sldMk cId="2834685813" sldId="259"/>
            <ac:spMk id="3" creationId="{EFDAD3E9-258E-4103-BCC0-5DBD11916CA8}"/>
          </ac:spMkLst>
        </pc:spChg>
        <pc:spChg chg="del">
          <ac:chgData name="Bruce Amende" userId="2698fae4a89dba49" providerId="LiveId" clId="{E95B4BD0-13E0-408C-B84F-76FC7B839358}" dt="2020-06-22T18:22:06.309" v="434" actId="931"/>
          <ac:spMkLst>
            <pc:docMk/>
            <pc:sldMk cId="2834685813" sldId="259"/>
            <ac:spMk id="4" creationId="{78B58EFA-B8F7-4DBF-B99C-477D3F1449E1}"/>
          </ac:spMkLst>
        </pc:spChg>
        <pc:spChg chg="add">
          <ac:chgData name="Bruce Amende" userId="2698fae4a89dba49" providerId="LiveId" clId="{E95B4BD0-13E0-408C-B84F-76FC7B839358}" dt="2020-06-22T18:22:09.793" v="435" actId="26606"/>
          <ac:spMkLst>
            <pc:docMk/>
            <pc:sldMk cId="2834685813" sldId="259"/>
            <ac:spMk id="39" creationId="{48CAE4AE-A9DF-45AF-9A9C-1712BC63418E}"/>
          </ac:spMkLst>
        </pc:spChg>
        <pc:spChg chg="add">
          <ac:chgData name="Bruce Amende" userId="2698fae4a89dba49" providerId="LiveId" clId="{E95B4BD0-13E0-408C-B84F-76FC7B839358}" dt="2020-06-22T18:22:09.793" v="435" actId="26606"/>
          <ac:spMkLst>
            <pc:docMk/>
            <pc:sldMk cId="2834685813" sldId="259"/>
            <ac:spMk id="64" creationId="{E972DE0D-2E53-4159-ABD3-C601524262C2}"/>
          </ac:spMkLst>
        </pc:spChg>
        <pc:grpChg chg="add">
          <ac:chgData name="Bruce Amende" userId="2698fae4a89dba49" providerId="LiveId" clId="{E95B4BD0-13E0-408C-B84F-76FC7B839358}" dt="2020-06-22T18:22:09.793" v="435" actId="26606"/>
          <ac:grpSpMkLst>
            <pc:docMk/>
            <pc:sldMk cId="2834685813" sldId="259"/>
            <ac:grpSpMk id="11" creationId="{E8DD8E1A-9945-4DBA-BC40-7A028BF32D2D}"/>
          </ac:grpSpMkLst>
        </pc:grpChg>
        <pc:grpChg chg="add">
          <ac:chgData name="Bruce Amende" userId="2698fae4a89dba49" providerId="LiveId" clId="{E95B4BD0-13E0-408C-B84F-76FC7B839358}" dt="2020-06-22T18:22:09.793" v="435" actId="26606"/>
          <ac:grpSpMkLst>
            <pc:docMk/>
            <pc:sldMk cId="2834685813" sldId="259"/>
            <ac:grpSpMk id="34" creationId="{F35369DB-627C-41BD-9041-6426E8BF6604}"/>
          </ac:grpSpMkLst>
        </pc:grpChg>
        <pc:grpChg chg="add">
          <ac:chgData name="Bruce Amende" userId="2698fae4a89dba49" providerId="LiveId" clId="{E95B4BD0-13E0-408C-B84F-76FC7B839358}" dt="2020-06-22T18:22:09.793" v="435" actId="26606"/>
          <ac:grpSpMkLst>
            <pc:docMk/>
            <pc:sldMk cId="2834685813" sldId="259"/>
            <ac:grpSpMk id="41" creationId="{6C272060-BC98-4C91-A58F-4DFEC566CF7F}"/>
          </ac:grpSpMkLst>
        </pc:grpChg>
        <pc:picChg chg="add mod">
          <ac:chgData name="Bruce Amende" userId="2698fae4a89dba49" providerId="LiveId" clId="{E95B4BD0-13E0-408C-B84F-76FC7B839358}" dt="2020-06-22T18:22:09.793" v="435" actId="26606"/>
          <ac:picMkLst>
            <pc:docMk/>
            <pc:sldMk cId="2834685813" sldId="259"/>
            <ac:picMk id="6" creationId="{4F12DBE8-4DDC-4043-9628-C391047FCBE1}"/>
          </ac:picMkLst>
        </pc:picChg>
      </pc:sldChg>
      <pc:sldChg chg="addSp delSp modSp new mod setBg">
        <pc:chgData name="Bruce Amende" userId="2698fae4a89dba49" providerId="LiveId" clId="{E95B4BD0-13E0-408C-B84F-76FC7B839358}" dt="2020-06-22T18:29:09.670" v="1103" actId="20577"/>
        <pc:sldMkLst>
          <pc:docMk/>
          <pc:sldMk cId="3245794702" sldId="260"/>
        </pc:sldMkLst>
        <pc:spChg chg="mod">
          <ac:chgData name="Bruce Amende" userId="2698fae4a89dba49" providerId="LiveId" clId="{E95B4BD0-13E0-408C-B84F-76FC7B839358}" dt="2020-06-22T18:26:57.757" v="776" actId="20577"/>
          <ac:spMkLst>
            <pc:docMk/>
            <pc:sldMk cId="3245794702" sldId="260"/>
            <ac:spMk id="2" creationId="{9DF50F8F-7E03-455A-8678-3DB7AA627FCA}"/>
          </ac:spMkLst>
        </pc:spChg>
        <pc:spChg chg="del">
          <ac:chgData name="Bruce Amende" userId="2698fae4a89dba49" providerId="LiveId" clId="{E95B4BD0-13E0-408C-B84F-76FC7B839358}" dt="2020-06-22T18:26:43.713" v="752" actId="931"/>
          <ac:spMkLst>
            <pc:docMk/>
            <pc:sldMk cId="3245794702" sldId="260"/>
            <ac:spMk id="3" creationId="{7E9B76A2-16B4-4D7F-B753-D196BAD6F07C}"/>
          </ac:spMkLst>
        </pc:spChg>
        <pc:spChg chg="mod">
          <ac:chgData name="Bruce Amende" userId="2698fae4a89dba49" providerId="LiveId" clId="{E95B4BD0-13E0-408C-B84F-76FC7B839358}" dt="2020-06-22T18:29:09.670" v="1103" actId="20577"/>
          <ac:spMkLst>
            <pc:docMk/>
            <pc:sldMk cId="3245794702" sldId="260"/>
            <ac:spMk id="4" creationId="{47944B7A-7DF1-4301-B068-C0B8D92FAD7D}"/>
          </ac:spMkLst>
        </pc:spChg>
        <pc:spChg chg="add">
          <ac:chgData name="Bruce Amende" userId="2698fae4a89dba49" providerId="LiveId" clId="{E95B4BD0-13E0-408C-B84F-76FC7B839358}" dt="2020-06-22T18:26:48.665" v="753" actId="26606"/>
          <ac:spMkLst>
            <pc:docMk/>
            <pc:sldMk cId="3245794702" sldId="260"/>
            <ac:spMk id="39" creationId="{48CAE4AE-A9DF-45AF-9A9C-1712BC63418E}"/>
          </ac:spMkLst>
        </pc:spChg>
        <pc:spChg chg="add">
          <ac:chgData name="Bruce Amende" userId="2698fae4a89dba49" providerId="LiveId" clId="{E95B4BD0-13E0-408C-B84F-76FC7B839358}" dt="2020-06-22T18:26:48.665" v="753" actId="26606"/>
          <ac:spMkLst>
            <pc:docMk/>
            <pc:sldMk cId="3245794702" sldId="260"/>
            <ac:spMk id="64" creationId="{E972DE0D-2E53-4159-ABD3-C601524262C2}"/>
          </ac:spMkLst>
        </pc:spChg>
        <pc:grpChg chg="add">
          <ac:chgData name="Bruce Amende" userId="2698fae4a89dba49" providerId="LiveId" clId="{E95B4BD0-13E0-408C-B84F-76FC7B839358}" dt="2020-06-22T18:26:48.665" v="753" actId="26606"/>
          <ac:grpSpMkLst>
            <pc:docMk/>
            <pc:sldMk cId="3245794702" sldId="260"/>
            <ac:grpSpMk id="11" creationId="{E8DD8E1A-9945-4DBA-BC40-7A028BF32D2D}"/>
          </ac:grpSpMkLst>
        </pc:grpChg>
        <pc:grpChg chg="add">
          <ac:chgData name="Bruce Amende" userId="2698fae4a89dba49" providerId="LiveId" clId="{E95B4BD0-13E0-408C-B84F-76FC7B839358}" dt="2020-06-22T18:26:48.665" v="753" actId="26606"/>
          <ac:grpSpMkLst>
            <pc:docMk/>
            <pc:sldMk cId="3245794702" sldId="260"/>
            <ac:grpSpMk id="34" creationId="{F35369DB-627C-41BD-9041-6426E8BF6604}"/>
          </ac:grpSpMkLst>
        </pc:grpChg>
        <pc:grpChg chg="add">
          <ac:chgData name="Bruce Amende" userId="2698fae4a89dba49" providerId="LiveId" clId="{E95B4BD0-13E0-408C-B84F-76FC7B839358}" dt="2020-06-22T18:26:48.665" v="753" actId="26606"/>
          <ac:grpSpMkLst>
            <pc:docMk/>
            <pc:sldMk cId="3245794702" sldId="260"/>
            <ac:grpSpMk id="41" creationId="{6C272060-BC98-4C91-A58F-4DFEC566CF7F}"/>
          </ac:grpSpMkLst>
        </pc:grpChg>
        <pc:picChg chg="add mod">
          <ac:chgData name="Bruce Amende" userId="2698fae4a89dba49" providerId="LiveId" clId="{E95B4BD0-13E0-408C-B84F-76FC7B839358}" dt="2020-06-22T18:26:48.665" v="753" actId="26606"/>
          <ac:picMkLst>
            <pc:docMk/>
            <pc:sldMk cId="3245794702" sldId="260"/>
            <ac:picMk id="6" creationId="{06B0244E-E657-4C2C-A101-24156196AB56}"/>
          </ac:picMkLst>
        </pc:picChg>
      </pc:sldChg>
      <pc:sldChg chg="new del">
        <pc:chgData name="Bruce Amende" userId="2698fae4a89dba49" providerId="LiveId" clId="{E95B4BD0-13E0-408C-B84F-76FC7B839358}" dt="2020-06-22T18:29:29.822" v="1105" actId="2696"/>
        <pc:sldMkLst>
          <pc:docMk/>
          <pc:sldMk cId="392780055" sldId="261"/>
        </pc:sldMkLst>
      </pc:sldChg>
      <pc:sldChg chg="modSp new mod">
        <pc:chgData name="Bruce Amende" userId="2698fae4a89dba49" providerId="LiveId" clId="{E95B4BD0-13E0-408C-B84F-76FC7B839358}" dt="2020-06-22T18:30:24.669" v="1115" actId="20577"/>
        <pc:sldMkLst>
          <pc:docMk/>
          <pc:sldMk cId="1430682725" sldId="261"/>
        </pc:sldMkLst>
        <pc:spChg chg="mod">
          <ac:chgData name="Bruce Amende" userId="2698fae4a89dba49" providerId="LiveId" clId="{E95B4BD0-13E0-408C-B84F-76FC7B839358}" dt="2020-06-22T18:30:24.669" v="1115" actId="20577"/>
          <ac:spMkLst>
            <pc:docMk/>
            <pc:sldMk cId="1430682725" sldId="261"/>
            <ac:spMk id="2" creationId="{D975E6F7-A79F-4AA0-8A3E-D4CE738D6CBC}"/>
          </ac:spMkLst>
        </pc:spChg>
      </pc:sldChg>
      <pc:sldChg chg="addSp delSp modSp new mod setBg">
        <pc:chgData name="Bruce Amende" userId="2698fae4a89dba49" providerId="LiveId" clId="{E95B4BD0-13E0-408C-B84F-76FC7B839358}" dt="2020-06-22T18:35:51.736" v="1394" actId="20577"/>
        <pc:sldMkLst>
          <pc:docMk/>
          <pc:sldMk cId="3320567790" sldId="262"/>
        </pc:sldMkLst>
        <pc:spChg chg="mod">
          <ac:chgData name="Bruce Amende" userId="2698fae4a89dba49" providerId="LiveId" clId="{E95B4BD0-13E0-408C-B84F-76FC7B839358}" dt="2020-06-22T18:32:13.631" v="1153" actId="20577"/>
          <ac:spMkLst>
            <pc:docMk/>
            <pc:sldMk cId="3320567790" sldId="262"/>
            <ac:spMk id="2" creationId="{241B419F-2D3F-4B36-9617-39189143EBE7}"/>
          </ac:spMkLst>
        </pc:spChg>
        <pc:spChg chg="del">
          <ac:chgData name="Bruce Amende" userId="2698fae4a89dba49" providerId="LiveId" clId="{E95B4BD0-13E0-408C-B84F-76FC7B839358}" dt="2020-06-22T18:31:17.338" v="1127" actId="931"/>
          <ac:spMkLst>
            <pc:docMk/>
            <pc:sldMk cId="3320567790" sldId="262"/>
            <ac:spMk id="3" creationId="{13CA5C03-873F-48BF-89CA-4C2732FB0E15}"/>
          </ac:spMkLst>
        </pc:spChg>
        <pc:spChg chg="mod">
          <ac:chgData name="Bruce Amende" userId="2698fae4a89dba49" providerId="LiveId" clId="{E95B4BD0-13E0-408C-B84F-76FC7B839358}" dt="2020-06-22T18:35:51.736" v="1394" actId="20577"/>
          <ac:spMkLst>
            <pc:docMk/>
            <pc:sldMk cId="3320567790" sldId="262"/>
            <ac:spMk id="4" creationId="{A5334524-1344-4808-8A2D-EF1A09D0BE3C}"/>
          </ac:spMkLst>
        </pc:spChg>
        <pc:spChg chg="add">
          <ac:chgData name="Bruce Amende" userId="2698fae4a89dba49" providerId="LiveId" clId="{E95B4BD0-13E0-408C-B84F-76FC7B839358}" dt="2020-06-22T18:31:19.884" v="1128" actId="26606"/>
          <ac:spMkLst>
            <pc:docMk/>
            <pc:sldMk cId="3320567790" sldId="262"/>
            <ac:spMk id="39" creationId="{48CAE4AE-A9DF-45AF-9A9C-1712BC63418E}"/>
          </ac:spMkLst>
        </pc:spChg>
        <pc:spChg chg="add">
          <ac:chgData name="Bruce Amende" userId="2698fae4a89dba49" providerId="LiveId" clId="{E95B4BD0-13E0-408C-B84F-76FC7B839358}" dt="2020-06-22T18:31:19.884" v="1128" actId="26606"/>
          <ac:spMkLst>
            <pc:docMk/>
            <pc:sldMk cId="3320567790" sldId="262"/>
            <ac:spMk id="64" creationId="{E972DE0D-2E53-4159-ABD3-C601524262C2}"/>
          </ac:spMkLst>
        </pc:spChg>
        <pc:grpChg chg="add">
          <ac:chgData name="Bruce Amende" userId="2698fae4a89dba49" providerId="LiveId" clId="{E95B4BD0-13E0-408C-B84F-76FC7B839358}" dt="2020-06-22T18:31:19.884" v="1128" actId="26606"/>
          <ac:grpSpMkLst>
            <pc:docMk/>
            <pc:sldMk cId="3320567790" sldId="262"/>
            <ac:grpSpMk id="11" creationId="{E8DD8E1A-9945-4DBA-BC40-7A028BF32D2D}"/>
          </ac:grpSpMkLst>
        </pc:grpChg>
        <pc:grpChg chg="add">
          <ac:chgData name="Bruce Amende" userId="2698fae4a89dba49" providerId="LiveId" clId="{E95B4BD0-13E0-408C-B84F-76FC7B839358}" dt="2020-06-22T18:31:19.884" v="1128" actId="26606"/>
          <ac:grpSpMkLst>
            <pc:docMk/>
            <pc:sldMk cId="3320567790" sldId="262"/>
            <ac:grpSpMk id="34" creationId="{F35369DB-627C-41BD-9041-6426E8BF6604}"/>
          </ac:grpSpMkLst>
        </pc:grpChg>
        <pc:grpChg chg="add">
          <ac:chgData name="Bruce Amende" userId="2698fae4a89dba49" providerId="LiveId" clId="{E95B4BD0-13E0-408C-B84F-76FC7B839358}" dt="2020-06-22T18:31:19.884" v="1128" actId="26606"/>
          <ac:grpSpMkLst>
            <pc:docMk/>
            <pc:sldMk cId="3320567790" sldId="262"/>
            <ac:grpSpMk id="41" creationId="{6C272060-BC98-4C91-A58F-4DFEC566CF7F}"/>
          </ac:grpSpMkLst>
        </pc:grpChg>
        <pc:picChg chg="add mod">
          <ac:chgData name="Bruce Amende" userId="2698fae4a89dba49" providerId="LiveId" clId="{E95B4BD0-13E0-408C-B84F-76FC7B839358}" dt="2020-06-22T18:31:19.884" v="1128" actId="26606"/>
          <ac:picMkLst>
            <pc:docMk/>
            <pc:sldMk cId="3320567790" sldId="262"/>
            <ac:picMk id="6" creationId="{413912AD-092E-4FFC-B69A-075813D56946}"/>
          </ac:picMkLst>
        </pc:picChg>
      </pc:sldChg>
      <pc:sldChg chg="addSp delSp modSp new del">
        <pc:chgData name="Bruce Amende" userId="2698fae4a89dba49" providerId="LiveId" clId="{E95B4BD0-13E0-408C-B84F-76FC7B839358}" dt="2020-06-22T18:36:41.701" v="1397" actId="2696"/>
        <pc:sldMkLst>
          <pc:docMk/>
          <pc:sldMk cId="119635576" sldId="263"/>
        </pc:sldMkLst>
        <pc:spChg chg="del">
          <ac:chgData name="Bruce Amende" userId="2698fae4a89dba49" providerId="LiveId" clId="{E95B4BD0-13E0-408C-B84F-76FC7B839358}" dt="2020-06-22T18:36:33.344" v="1396" actId="931"/>
          <ac:spMkLst>
            <pc:docMk/>
            <pc:sldMk cId="119635576" sldId="263"/>
            <ac:spMk id="4" creationId="{CC5BDA84-29D3-4CFC-8F8F-B66C86EF4DA4}"/>
          </ac:spMkLst>
        </pc:spChg>
        <pc:picChg chg="add mod">
          <ac:chgData name="Bruce Amende" userId="2698fae4a89dba49" providerId="LiveId" clId="{E95B4BD0-13E0-408C-B84F-76FC7B839358}" dt="2020-06-22T18:36:33.344" v="1396" actId="931"/>
          <ac:picMkLst>
            <pc:docMk/>
            <pc:sldMk cId="119635576" sldId="263"/>
            <ac:picMk id="8" creationId="{76B18110-065C-4582-96FA-06B914FE9DF1}"/>
          </ac:picMkLst>
        </pc:picChg>
      </pc:sldChg>
      <pc:sldChg chg="addSp delSp modSp new mod setBg">
        <pc:chgData name="Bruce Amende" userId="2698fae4a89dba49" providerId="LiveId" clId="{E95B4BD0-13E0-408C-B84F-76FC7B839358}" dt="2020-06-22T18:37:52.263" v="1419" actId="26606"/>
        <pc:sldMkLst>
          <pc:docMk/>
          <pc:sldMk cId="1382665761" sldId="263"/>
        </pc:sldMkLst>
        <pc:spChg chg="add mod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4" creationId="{129C6F11-1BA2-4E77-B767-A86AF35565AC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8" creationId="{E6C08EBB-2C97-4884-9312-EA0A6A62A238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10" creationId="{17406E40-244E-4DD6-94A4-E73960241945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12" creationId="{9E621646-8902-4518-ADFE-798B8AF7F1D0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14" creationId="{BC03DD73-798C-403F-B9AC-BFF84A0B1FFA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16" creationId="{6756FE0C-DC81-49BD-AD76-1E223B686342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18" creationId="{FEEAE74D-A8B8-4601-84C4-7F01DFF4199E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20" creationId="{CFD751E0-7430-4ACA-A679-ECB74EA589C6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22" creationId="{4337B0AD-9A1D-4899-8791-EDEB9B5A1D7B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24" creationId="{20EE4868-1730-433B-AA39-A91305A4974F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26" creationId="{89921AE2-097C-4DEE-A398-FCB910D60DDC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28" creationId="{A4098D72-B456-40CC-8C9F-D08B9DD25BA5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30" creationId="{BCA1A530-E6F6-465D-BCD0-371D816CCC10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32" creationId="{5AB5DD23-5ECB-4E0C-AC9B-C384785BAEC9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34" creationId="{7DA4BF21-FA96-43DB-A077-173C5F43338D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36" creationId="{BF956BA4-7CC2-4E13-9E1D-0854EF4CB06C}"/>
          </ac:spMkLst>
        </pc:spChg>
        <pc:spChg chg="add del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38" creationId="{3262514D-691E-4344-8751-4E80F046A0CA}"/>
          </ac:spMkLst>
        </pc:spChg>
        <pc:spChg chg="add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69" creationId="{8334A2EF-69D9-41C1-9876-91D7FCF7C3C4}"/>
          </ac:spMkLst>
        </pc:spChg>
        <pc:spChg chg="add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92" creationId="{C8CA0C52-5ACA-4F17-AA4A-312E0E110981}"/>
          </ac:spMkLst>
        </pc:spChg>
        <pc:spChg chg="add">
          <ac:chgData name="Bruce Amende" userId="2698fae4a89dba49" providerId="LiveId" clId="{E95B4BD0-13E0-408C-B84F-76FC7B839358}" dt="2020-06-22T18:37:52.263" v="1419" actId="26606"/>
          <ac:spMkLst>
            <pc:docMk/>
            <pc:sldMk cId="1382665761" sldId="263"/>
            <ac:spMk id="94" creationId="{4F37E7FB-7372-47E3-914E-7CF7E94B1C49}"/>
          </ac:spMkLst>
        </pc:spChg>
        <pc:grpChg chg="add">
          <ac:chgData name="Bruce Amende" userId="2698fae4a89dba49" providerId="LiveId" clId="{E95B4BD0-13E0-408C-B84F-76FC7B839358}" dt="2020-06-22T18:37:52.263" v="1419" actId="26606"/>
          <ac:grpSpMkLst>
            <pc:docMk/>
            <pc:sldMk cId="1382665761" sldId="263"/>
            <ac:grpSpMk id="43" creationId="{17C4610E-9C18-467B-BF10-BE6A974CC364}"/>
          </ac:grpSpMkLst>
        </pc:grpChg>
        <pc:grpChg chg="add">
          <ac:chgData name="Bruce Amende" userId="2698fae4a89dba49" providerId="LiveId" clId="{E95B4BD0-13E0-408C-B84F-76FC7B839358}" dt="2020-06-22T18:37:52.263" v="1419" actId="26606"/>
          <ac:grpSpMkLst>
            <pc:docMk/>
            <pc:sldMk cId="1382665761" sldId="263"/>
            <ac:grpSpMk id="64" creationId="{A899734C-500F-4274-9854-8BFA14A1D7EE}"/>
          </ac:grpSpMkLst>
        </pc:grpChg>
        <pc:grpChg chg="add">
          <ac:chgData name="Bruce Amende" userId="2698fae4a89dba49" providerId="LiveId" clId="{E95B4BD0-13E0-408C-B84F-76FC7B839358}" dt="2020-06-22T18:37:52.263" v="1419" actId="26606"/>
          <ac:grpSpMkLst>
            <pc:docMk/>
            <pc:sldMk cId="1382665761" sldId="263"/>
            <ac:grpSpMk id="71" creationId="{874C0C03-1202-4DC9-BA33-998DDFB3FB89}"/>
          </ac:grpSpMkLst>
        </pc:grpChg>
        <pc:picChg chg="add mod ord">
          <ac:chgData name="Bruce Amende" userId="2698fae4a89dba49" providerId="LiveId" clId="{E95B4BD0-13E0-408C-B84F-76FC7B839358}" dt="2020-06-22T18:37:52.263" v="1419" actId="26606"/>
          <ac:picMkLst>
            <pc:docMk/>
            <pc:sldMk cId="1382665761" sldId="263"/>
            <ac:picMk id="3" creationId="{42275885-9C63-4013-A50C-CA6B3C05CB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F454A-1324-4CE1-B12F-6B7520541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Student- te laat systeem </a:t>
            </a:r>
            <a:r>
              <a:rPr lang="nl-NL" dirty="0" err="1"/>
              <a:t>challenge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89F5E18-FF47-448E-8B28-9B6B8D3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Bruce Amende</a:t>
            </a:r>
          </a:p>
        </p:txBody>
      </p:sp>
    </p:spTree>
    <p:extLst>
      <p:ext uri="{BB962C8B-B14F-4D97-AF65-F5344CB8AC3E}">
        <p14:creationId xmlns:p14="http://schemas.microsoft.com/office/powerpoint/2010/main" val="36428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E0E07-C24B-4F88-916E-F76149D7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38350"/>
            <a:ext cx="5490224" cy="1725770"/>
          </a:xfrm>
        </p:spPr>
        <p:txBody>
          <a:bodyPr/>
          <a:lstStyle/>
          <a:p>
            <a:r>
              <a:rPr lang="nl-NL" dirty="0"/>
              <a:t>Werkproces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539F96-4AD9-4617-BFEC-07E72F37B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6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0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33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3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255FF17-574C-47A2-9659-7B735E63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START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 descr="Spelen">
            <a:extLst>
              <a:ext uri="{FF2B5EF4-FFF2-40B4-BE49-F238E27FC236}">
                <a16:creationId xmlns:a16="http://schemas.microsoft.com/office/drawing/2014/main" id="{BD7FD973-EE67-4162-B4A4-7785C0A00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A79AB8-E267-4B77-91A5-8BC7277CC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Ik</a:t>
            </a:r>
            <a:r>
              <a:rPr lang="en-US" dirty="0">
                <a:solidFill>
                  <a:schemeClr val="tx1"/>
                </a:solidFill>
              </a:rPr>
              <a:t> ben </a:t>
            </a:r>
            <a:r>
              <a:rPr lang="en-US" dirty="0" err="1">
                <a:solidFill>
                  <a:schemeClr val="tx1"/>
                </a:solidFill>
              </a:rPr>
              <a:t>begonnen</a:t>
            </a:r>
            <a:r>
              <a:rPr lang="en-US" dirty="0">
                <a:solidFill>
                  <a:schemeClr val="tx1"/>
                </a:solidFill>
              </a:rPr>
              <a:t> met het </a:t>
            </a:r>
            <a:r>
              <a:rPr lang="en-US" dirty="0" err="1">
                <a:solidFill>
                  <a:schemeClr val="tx1"/>
                </a:solidFill>
              </a:rPr>
              <a:t>analyseren</a:t>
            </a:r>
            <a:r>
              <a:rPr lang="en-US" dirty="0">
                <a:solidFill>
                  <a:schemeClr val="tx1"/>
                </a:solidFill>
              </a:rPr>
              <a:t> van de code om in </a:t>
            </a:r>
            <a:r>
              <a:rPr lang="en-US" dirty="0" err="1">
                <a:solidFill>
                  <a:schemeClr val="tx1"/>
                </a:solidFill>
              </a:rPr>
              <a:t>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schatten</a:t>
            </a:r>
            <a:r>
              <a:rPr lang="en-US" dirty="0">
                <a:solidFill>
                  <a:schemeClr val="tx1"/>
                </a:solidFill>
              </a:rPr>
              <a:t> wat </a:t>
            </a:r>
            <a:r>
              <a:rPr lang="en-US" dirty="0" err="1">
                <a:solidFill>
                  <a:schemeClr val="tx1"/>
                </a:solidFill>
              </a:rPr>
              <a:t>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precies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doen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toen</a:t>
            </a:r>
            <a:r>
              <a:rPr lang="en-US" dirty="0">
                <a:solidFill>
                  <a:schemeClr val="tx1"/>
                </a:solidFill>
              </a:rPr>
              <a:t> ben </a:t>
            </a:r>
            <a:r>
              <a:rPr lang="en-US" dirty="0" err="1">
                <a:solidFill>
                  <a:schemeClr val="tx1"/>
                </a:solidFill>
              </a:rPr>
              <a:t>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naar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userstory’s</a:t>
            </a:r>
            <a:r>
              <a:rPr lang="en-US" dirty="0">
                <a:solidFill>
                  <a:schemeClr val="tx1"/>
                </a:solidFill>
              </a:rPr>
              <a:t> van de </a:t>
            </a:r>
            <a:r>
              <a:rPr lang="en-US" dirty="0" err="1">
                <a:solidFill>
                  <a:schemeClr val="tx1"/>
                </a:solidFill>
              </a:rPr>
              <a:t>klant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kijken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schatting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gemaakt</a:t>
            </a:r>
            <a:r>
              <a:rPr lang="en-US" dirty="0">
                <a:solidFill>
                  <a:schemeClr val="tx1"/>
                </a:solidFill>
              </a:rPr>
              <a:t> vat de </a:t>
            </a:r>
            <a:r>
              <a:rPr lang="en-US" dirty="0" err="1">
                <a:solidFill>
                  <a:schemeClr val="tx1"/>
                </a:solidFill>
              </a:rPr>
              <a:t>tijd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nodig</a:t>
            </a:r>
            <a:r>
              <a:rPr lang="en-US" dirty="0">
                <a:solidFill>
                  <a:schemeClr val="tx1"/>
                </a:solidFill>
              </a:rPr>
              <a:t> had om </a:t>
            </a:r>
            <a:r>
              <a:rPr lang="en-US" dirty="0" err="1">
                <a:solidFill>
                  <a:schemeClr val="tx1"/>
                </a:solidFill>
              </a:rPr>
              <a:t>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userstory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voeren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04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EE38C1E-4DD8-4845-BF25-CE43E1FF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Wat </a:t>
            </a:r>
            <a:r>
              <a:rPr lang="en-US" sz="3200" dirty="0" err="1">
                <a:solidFill>
                  <a:schemeClr val="tx2"/>
                </a:solidFill>
              </a:rPr>
              <a:t>ging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er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goed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 descr="Vinkje">
            <a:extLst>
              <a:ext uri="{FF2B5EF4-FFF2-40B4-BE49-F238E27FC236}">
                <a16:creationId xmlns:a16="http://schemas.microsoft.com/office/drawing/2014/main" id="{4F12DBE8-4DDC-4043-9628-C391047FCB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AD3E9-258E-4103-BCC0-5DBD11916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Het </a:t>
            </a:r>
            <a:r>
              <a:rPr lang="en-US" dirty="0" err="1"/>
              <a:t>coderen</a:t>
            </a:r>
            <a:r>
              <a:rPr lang="en-US" dirty="0"/>
              <a:t> van de </a:t>
            </a:r>
            <a:r>
              <a:rPr lang="en-US" dirty="0" err="1"/>
              <a:t>tabel</a:t>
            </a:r>
            <a:r>
              <a:rPr lang="en-US" dirty="0"/>
              <a:t> met de </a:t>
            </a:r>
            <a:r>
              <a:rPr lang="en-US" dirty="0" err="1"/>
              <a:t>studenten</a:t>
            </a:r>
            <a:r>
              <a:rPr lang="en-US" dirty="0"/>
              <a:t>, het </a:t>
            </a:r>
            <a:r>
              <a:rPr lang="en-US" dirty="0" err="1"/>
              <a:t>maken</a:t>
            </a:r>
            <a:r>
              <a:rPr lang="en-US" dirty="0"/>
              <a:t> van het </a:t>
            </a:r>
            <a:r>
              <a:rPr lang="en-US" dirty="0" err="1"/>
              <a:t>overzicht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maken</a:t>
            </a:r>
            <a:r>
              <a:rPr lang="en-US" dirty="0"/>
              <a:t> van het </a:t>
            </a:r>
            <a:r>
              <a:rPr lang="en-US" dirty="0" err="1"/>
              <a:t>formulier</a:t>
            </a:r>
            <a:r>
              <a:rPr lang="en-US" dirty="0"/>
              <a:t> </a:t>
            </a:r>
            <a:r>
              <a:rPr lang="en-US" dirty="0" err="1"/>
              <a:t>gingen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was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lang</a:t>
            </a:r>
            <a:r>
              <a:rPr lang="en-US" dirty="0"/>
              <a:t> mee </a:t>
            </a:r>
            <a:r>
              <a:rPr lang="en-US" dirty="0" err="1"/>
              <a:t>bezig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6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F50F8F-7E03-455A-8678-3DB7AA62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 dirty="0" err="1">
                <a:solidFill>
                  <a:schemeClr val="tx2"/>
                </a:solidFill>
              </a:rPr>
              <a:t>Waar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liep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ik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tegenaan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 descr="Verdwaald">
            <a:extLst>
              <a:ext uri="{FF2B5EF4-FFF2-40B4-BE49-F238E27FC236}">
                <a16:creationId xmlns:a16="http://schemas.microsoft.com/office/drawing/2014/main" id="{06B0244E-E657-4C2C-A101-24156196AB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944B7A-7DF1-4301-B068-C0B8D92FA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twee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tegenaan</a:t>
            </a:r>
            <a:r>
              <a:rPr lang="en-US" dirty="0"/>
              <a:t> </a:t>
            </a:r>
            <a:r>
              <a:rPr lang="en-US" dirty="0" err="1"/>
              <a:t>liep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was </a:t>
            </a:r>
            <a:r>
              <a:rPr lang="en-US" dirty="0" err="1"/>
              <a:t>een</a:t>
            </a:r>
            <a:r>
              <a:rPr lang="en-US" dirty="0"/>
              <a:t> student toe </a:t>
            </a:r>
            <a:r>
              <a:rPr lang="en-US" dirty="0" err="1"/>
              <a:t>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database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database,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uiteindelijk</a:t>
            </a:r>
            <a:r>
              <a:rPr lang="en-US" dirty="0"/>
              <a:t> </a:t>
            </a:r>
            <a:r>
              <a:rPr lang="en-US" dirty="0" err="1"/>
              <a:t>opgelost</a:t>
            </a:r>
            <a:r>
              <a:rPr lang="en-US" dirty="0"/>
              <a:t> </a:t>
            </a:r>
            <a:r>
              <a:rPr lang="en-US" dirty="0" err="1"/>
              <a:t>doormiddel</a:t>
            </a:r>
            <a:r>
              <a:rPr lang="en-US" dirty="0"/>
              <a:t> van hard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op internet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antwoord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79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5E6F7-A79F-4AA0-8A3E-D4CE738D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24306A-4FD6-4AC2-89CB-33AA51B88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68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41B419F-2D3F-4B36-9617-39189143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 dirty="0" err="1">
                <a:solidFill>
                  <a:schemeClr val="tx2"/>
                </a:solidFill>
              </a:rPr>
              <a:t>Reflectie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 descr="Weerspiegeling">
            <a:extLst>
              <a:ext uri="{FF2B5EF4-FFF2-40B4-BE49-F238E27FC236}">
                <a16:creationId xmlns:a16="http://schemas.microsoft.com/office/drawing/2014/main" id="{413912AD-092E-4FFC-B69A-075813D569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334524-1344-4808-8A2D-EF1A09D0B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Wat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en-US" dirty="0"/>
              <a:t> is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eerder</a:t>
            </a:r>
            <a:r>
              <a:rPr lang="en-US" dirty="0"/>
              <a:t>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,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ben </a:t>
            </a:r>
            <a:r>
              <a:rPr lang="en-US" dirty="0" err="1"/>
              <a:t>doorgegaan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daarom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hoofdpijn</a:t>
            </a:r>
            <a:r>
              <a:rPr lang="en-US" dirty="0"/>
              <a:t> </a:t>
            </a:r>
            <a:r>
              <a:rPr lang="en-US" dirty="0" err="1"/>
              <a:t>kreeg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door </a:t>
            </a:r>
            <a:r>
              <a:rPr lang="en-US" dirty="0" err="1"/>
              <a:t>kon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56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kstvak 3">
            <a:extLst>
              <a:ext uri="{FF2B5EF4-FFF2-40B4-BE49-F238E27FC236}">
                <a16:creationId xmlns:a16="http://schemas.microsoft.com/office/drawing/2014/main" id="{129C6F11-1BA2-4E77-B767-A86AF35565AC}"/>
              </a:ext>
            </a:extLst>
          </p:cNvPr>
          <p:cNvSpPr txBox="1"/>
          <p:nvPr/>
        </p:nvSpPr>
        <p:spPr>
          <a:xfrm>
            <a:off x="7550663" y="1455611"/>
            <a:ext cx="3849624" cy="231252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Zijn er vragen?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Vraagteken">
            <a:extLst>
              <a:ext uri="{FF2B5EF4-FFF2-40B4-BE49-F238E27FC236}">
                <a16:creationId xmlns:a16="http://schemas.microsoft.com/office/drawing/2014/main" id="{42275885-9C63-4013-A50C-CA6B3C05C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94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657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Breedbeeld</PresentationFormat>
  <Paragraphs>13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Student- te laat systeem challenge</vt:lpstr>
      <vt:lpstr>Werkproces</vt:lpstr>
      <vt:lpstr>START</vt:lpstr>
      <vt:lpstr>Wat ging er goed</vt:lpstr>
      <vt:lpstr>Waar liep ik tegenaan</vt:lpstr>
      <vt:lpstr>Reflectie</vt:lpstr>
      <vt:lpstr>Reflectie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Student- te laat systeem challenge</dc:title>
  <dc:creator>Bruce Amende</dc:creator>
  <cp:lastModifiedBy>Bruce Amende</cp:lastModifiedBy>
  <cp:revision>1</cp:revision>
  <dcterms:created xsi:type="dcterms:W3CDTF">2020-06-22T18:37:52Z</dcterms:created>
  <dcterms:modified xsi:type="dcterms:W3CDTF">2020-06-22T18:38:02Z</dcterms:modified>
</cp:coreProperties>
</file>