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60" r:id="rId36"/>
    <p:sldId id="361" r:id="rId37"/>
    <p:sldId id="362" r:id="rId38"/>
    <p:sldId id="363" r:id="rId39"/>
    <p:sldId id="364" r:id="rId40"/>
    <p:sldId id="365" r:id="rId41"/>
    <p:sldId id="366" r:id="rId42"/>
    <p:sldId id="367" r:id="rId43"/>
    <p:sldId id="368"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69" r:id="rId110"/>
    <p:sldId id="358" r:id="rId111"/>
    <p:sldId id="359" r:id="rId112"/>
    <p:sldId id="370" r:id="rId113"/>
    <p:sldId id="371" r:id="rId114"/>
  </p:sldIdLst>
  <p:sldSz cx="24387175" cy="1371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2" d="100"/>
          <a:sy n="32" d="100"/>
        </p:scale>
        <p:origin x="67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1778040" y="7074000"/>
            <a:ext cx="20830320" cy="756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1778040" y="7903080"/>
            <a:ext cx="20830320" cy="756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1778040" y="7074000"/>
            <a:ext cx="10164960" cy="756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12451680" y="7074000"/>
            <a:ext cx="10164960" cy="756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1778040" y="7903080"/>
            <a:ext cx="10164960" cy="756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12451680" y="7903080"/>
            <a:ext cx="10164960" cy="756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1778040" y="7074000"/>
            <a:ext cx="6707160" cy="756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8821080" y="7074000"/>
            <a:ext cx="6707160" cy="756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15863760" y="7074000"/>
            <a:ext cx="6707160" cy="756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1778040" y="7903080"/>
            <a:ext cx="6707160" cy="756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8821080" y="7903080"/>
            <a:ext cx="6707160" cy="756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15863760" y="7903080"/>
            <a:ext cx="6707160" cy="756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1778040" y="7074000"/>
            <a:ext cx="20830320" cy="15868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1778040" y="7074000"/>
            <a:ext cx="20830320" cy="1586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1778040" y="7074000"/>
            <a:ext cx="10164960" cy="15868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12451680" y="7074000"/>
            <a:ext cx="10164960" cy="1586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778040" y="3477240"/>
            <a:ext cx="20830320" cy="1061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1778040" y="7074000"/>
            <a:ext cx="10164960" cy="756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12451680" y="7074000"/>
            <a:ext cx="10164960" cy="15868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1778040" y="7903080"/>
            <a:ext cx="10164960" cy="756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1778040" y="7074000"/>
            <a:ext cx="10164960" cy="15868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12451680" y="7074000"/>
            <a:ext cx="10164960" cy="756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12451680" y="7903080"/>
            <a:ext cx="10164960" cy="756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78040" y="3477240"/>
            <a:ext cx="20830320" cy="229032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1778040" y="7074000"/>
            <a:ext cx="10164960" cy="756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12451680" y="7074000"/>
            <a:ext cx="10164960" cy="756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1778040" y="7903080"/>
            <a:ext cx="20830320" cy="756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778040" y="3477240"/>
            <a:ext cx="20830320" cy="229032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1778040" y="7074000"/>
            <a:ext cx="20830320" cy="1586880"/>
          </a:xfrm>
          <a:prstGeom prst="rect">
            <a:avLst/>
          </a:prstGeom>
        </p:spPr>
        <p:txBody>
          <a:bodyPr lIns="0" tIns="0" rIns="0" bIns="0">
            <a:normAutofit fontScale="38000"/>
          </a:bodyPr>
          <a:lstStyle/>
          <a:p>
            <a:pPr marL="432000" indent="-324000">
              <a:spcBef>
                <a:spcPts val="1414"/>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www.cis.upenn.edu/~matuszek/cit594-2012/Pages/backtracking_files/treesearch.gif"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www.prepbytes.com/register"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8" name="Google Shape;153;p29"/>
          <p:cNvPicPr/>
          <p:nvPr/>
        </p:nvPicPr>
        <p:blipFill>
          <a:blip r:embed="rId2"/>
          <a:stretch/>
        </p:blipFill>
        <p:spPr>
          <a:xfrm>
            <a:off x="731160" y="806400"/>
            <a:ext cx="22658760" cy="1195848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8" name="Google Shape;158;p30"/>
          <p:cNvPicPr/>
          <p:nvPr/>
        </p:nvPicPr>
        <p:blipFill>
          <a:blip r:embed="rId2"/>
          <a:stretch/>
        </p:blipFill>
        <p:spPr>
          <a:xfrm>
            <a:off x="19077480" y="486360"/>
            <a:ext cx="4409640" cy="1150920"/>
          </a:xfrm>
          <a:prstGeom prst="rect">
            <a:avLst/>
          </a:prstGeom>
          <a:ln>
            <a:noFill/>
          </a:ln>
        </p:spPr>
      </p:pic>
      <p:sp>
        <p:nvSpPr>
          <p:cNvPr id="69" name="CustomShape 1"/>
          <p:cNvSpPr/>
          <p:nvPr/>
        </p:nvSpPr>
        <p:spPr>
          <a:xfrm>
            <a:off x="6743160" y="4603320"/>
            <a:ext cx="8692560" cy="33552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178000"/>
              </a:lnSpc>
            </a:pPr>
            <a:r>
              <a:rPr lang="en-US" sz="12000" b="0" strike="noStrike" spc="-1">
                <a:solidFill>
                  <a:srgbClr val="FFFFFF"/>
                </a:solidFill>
                <a:latin typeface="Helvetica Neue"/>
                <a:ea typeface="Helvetica Neue"/>
              </a:rPr>
              <a:t>HTML</a:t>
            </a:r>
            <a:endParaRPr lang="en-US" sz="12000" b="0" strike="noStrike" spc="-1">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56" name="Google Shape;975;p111"/>
          <p:cNvPicPr/>
          <p:nvPr/>
        </p:nvPicPr>
        <p:blipFill>
          <a:blip r:embed="rId2"/>
          <a:stretch/>
        </p:blipFill>
        <p:spPr>
          <a:xfrm>
            <a:off x="19077480" y="486360"/>
            <a:ext cx="4409640" cy="1150920"/>
          </a:xfrm>
          <a:prstGeom prst="rect">
            <a:avLst/>
          </a:prstGeom>
          <a:ln>
            <a:noFill/>
          </a:ln>
        </p:spPr>
      </p:pic>
      <p:sp>
        <p:nvSpPr>
          <p:cNvPr id="557" name="CustomShape 1"/>
          <p:cNvSpPr/>
          <p:nvPr/>
        </p:nvSpPr>
        <p:spPr>
          <a:xfrm>
            <a:off x="7862040" y="1796760"/>
            <a:ext cx="72824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Iframes In Html</a:t>
            </a:r>
            <a:endParaRPr lang="en-US" sz="6700" b="0" strike="noStrike" spc="-1">
              <a:latin typeface="Arial"/>
            </a:endParaRPr>
          </a:p>
        </p:txBody>
      </p:sp>
      <p:sp>
        <p:nvSpPr>
          <p:cNvPr id="558"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5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560" name="Picture 559"/>
          <p:cNvPicPr/>
          <p:nvPr/>
        </p:nvPicPr>
        <p:blipFill>
          <a:blip r:embed="rId3"/>
          <a:stretch/>
        </p:blipFill>
        <p:spPr>
          <a:xfrm>
            <a:off x="7589520" y="3608816"/>
            <a:ext cx="10498680" cy="921456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61" name="Google Shape;984;p112"/>
          <p:cNvPicPr/>
          <p:nvPr/>
        </p:nvPicPr>
        <p:blipFill>
          <a:blip r:embed="rId2"/>
          <a:stretch/>
        </p:blipFill>
        <p:spPr>
          <a:xfrm>
            <a:off x="19077480" y="486360"/>
            <a:ext cx="4409640" cy="1150920"/>
          </a:xfrm>
          <a:prstGeom prst="rect">
            <a:avLst/>
          </a:prstGeom>
          <a:ln>
            <a:noFill/>
          </a:ln>
        </p:spPr>
      </p:pic>
      <p:sp>
        <p:nvSpPr>
          <p:cNvPr id="562" name="CustomShape 1"/>
          <p:cNvSpPr/>
          <p:nvPr/>
        </p:nvSpPr>
        <p:spPr>
          <a:xfrm>
            <a:off x="8366040" y="1112760"/>
            <a:ext cx="5819400" cy="16120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section</a:t>
            </a:r>
            <a:endParaRPr lang="en-US" sz="6700" b="0" strike="noStrike" spc="-1">
              <a:latin typeface="Arial"/>
            </a:endParaRPr>
          </a:p>
        </p:txBody>
      </p:sp>
      <p:sp>
        <p:nvSpPr>
          <p:cNvPr id="563"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64"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565" name="CustomShape 4"/>
          <p:cNvSpPr/>
          <p:nvPr/>
        </p:nvSpPr>
        <p:spPr>
          <a:xfrm>
            <a:off x="362520" y="3158311"/>
            <a:ext cx="21735480" cy="8309967"/>
          </a:xfrm>
          <a:prstGeom prst="rect">
            <a:avLst/>
          </a:prstGeom>
          <a:noFill/>
          <a:ln>
            <a:noFill/>
          </a:ln>
        </p:spPr>
        <p:style>
          <a:lnRef idx="0">
            <a:scrgbClr r="0" g="0" b="0"/>
          </a:lnRef>
          <a:fillRef idx="0">
            <a:scrgbClr r="0" g="0" b="0"/>
          </a:fillRef>
          <a:effectRef idx="0">
            <a:scrgbClr r="0" g="0" b="0"/>
          </a:effectRef>
          <a:fontRef idx="minor"/>
        </p:style>
        <p:txBody>
          <a:bodyPr wrap="square" lIns="90000" tIns="91440" rIns="90000" bIns="91440">
            <a:spAutoFit/>
          </a:bodyPr>
          <a:lstStyle/>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Section tag defines the section of documents such as chapters, headers, footers or any other sections.</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 The section tag divides the content into section and subsections.</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 The section tag is used when requirements of two headers or footers or any other section of documents needed. Section tag is used to group the generic block of related contents.</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 The main advantage of the section tag is, it’s a semantic element, which describes its meaning to both browser and developer.</a:t>
            </a:r>
            <a:endParaRPr lang="en-US" sz="4800" b="0" strike="noStrike" spc="-1" dirty="0">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66" name="Google Shape;993;p113"/>
          <p:cNvPicPr/>
          <p:nvPr/>
        </p:nvPicPr>
        <p:blipFill>
          <a:blip r:embed="rId2"/>
          <a:stretch/>
        </p:blipFill>
        <p:spPr>
          <a:xfrm>
            <a:off x="19077480" y="486360"/>
            <a:ext cx="4409640" cy="1150920"/>
          </a:xfrm>
          <a:prstGeom prst="rect">
            <a:avLst/>
          </a:prstGeom>
          <a:ln>
            <a:noFill/>
          </a:ln>
        </p:spPr>
      </p:pic>
      <p:sp>
        <p:nvSpPr>
          <p:cNvPr id="567" name="CustomShape 1"/>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68"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569" name="CustomShape 3"/>
          <p:cNvSpPr/>
          <p:nvPr/>
        </p:nvSpPr>
        <p:spPr>
          <a:xfrm>
            <a:off x="2846520" y="3609000"/>
            <a:ext cx="17286840" cy="92268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1EE623CD-525C-4F70-A9D2-7B0565BB3D09}"/>
              </a:ext>
            </a:extLst>
          </p:cNvPr>
          <p:cNvPicPr>
            <a:picLocks noChangeAspect="1"/>
          </p:cNvPicPr>
          <p:nvPr/>
        </p:nvPicPr>
        <p:blipFill>
          <a:blip r:embed="rId3"/>
          <a:stretch>
            <a:fillRect/>
          </a:stretch>
        </p:blipFill>
        <p:spPr>
          <a:xfrm>
            <a:off x="1499759" y="1578094"/>
            <a:ext cx="15609146" cy="1122888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71" name="Google Shape;1003;p114"/>
          <p:cNvPicPr/>
          <p:nvPr/>
        </p:nvPicPr>
        <p:blipFill>
          <a:blip r:embed="rId2"/>
          <a:stretch/>
        </p:blipFill>
        <p:spPr>
          <a:xfrm>
            <a:off x="19077480" y="486360"/>
            <a:ext cx="4409640" cy="1150920"/>
          </a:xfrm>
          <a:prstGeom prst="rect">
            <a:avLst/>
          </a:prstGeom>
          <a:ln>
            <a:noFill/>
          </a:ln>
        </p:spPr>
      </p:pic>
      <p:sp>
        <p:nvSpPr>
          <p:cNvPr id="572" name="CustomShape 1"/>
          <p:cNvSpPr/>
          <p:nvPr/>
        </p:nvSpPr>
        <p:spPr>
          <a:xfrm>
            <a:off x="520560" y="21960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section</a:t>
            </a:r>
            <a:endParaRPr lang="en-US" sz="6700" b="0" strike="noStrike" spc="-1">
              <a:latin typeface="Arial"/>
            </a:endParaRPr>
          </a:p>
        </p:txBody>
      </p:sp>
      <p:sp>
        <p:nvSpPr>
          <p:cNvPr id="573"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74" name="CustomShape 3"/>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575" name="CustomShape 4"/>
          <p:cNvSpPr/>
          <p:nvPr/>
        </p:nvSpPr>
        <p:spPr>
          <a:xfrm>
            <a:off x="2846520" y="3609000"/>
            <a:ext cx="17286840" cy="922680"/>
          </a:xfrm>
          <a:prstGeom prst="rect">
            <a:avLst/>
          </a:prstGeom>
          <a:noFill/>
          <a:ln>
            <a:noFill/>
          </a:ln>
        </p:spPr>
        <p:style>
          <a:lnRef idx="0">
            <a:scrgbClr r="0" g="0" b="0"/>
          </a:lnRef>
          <a:fillRef idx="0">
            <a:scrgbClr r="0" g="0" b="0"/>
          </a:fillRef>
          <a:effectRef idx="0">
            <a:scrgbClr r="0" g="0" b="0"/>
          </a:effectRef>
          <a:fontRef idx="minor"/>
        </p:style>
      </p:sp>
      <p:pic>
        <p:nvPicPr>
          <p:cNvPr id="576" name="Picture 575"/>
          <p:cNvPicPr/>
          <p:nvPr/>
        </p:nvPicPr>
        <p:blipFill>
          <a:blip r:embed="rId3"/>
          <a:stretch/>
        </p:blipFill>
        <p:spPr>
          <a:xfrm>
            <a:off x="6675120" y="3017520"/>
            <a:ext cx="12252960" cy="10115280"/>
          </a:xfrm>
          <a:prstGeom prst="rect">
            <a:avLst/>
          </a:prstGeom>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77" name="Google Shape;1014;p115"/>
          <p:cNvPicPr/>
          <p:nvPr/>
        </p:nvPicPr>
        <p:blipFill>
          <a:blip r:embed="rId2"/>
          <a:stretch/>
        </p:blipFill>
        <p:spPr>
          <a:xfrm>
            <a:off x="19077480" y="486360"/>
            <a:ext cx="4409640" cy="1150920"/>
          </a:xfrm>
          <a:prstGeom prst="rect">
            <a:avLst/>
          </a:prstGeom>
          <a:ln>
            <a:noFill/>
          </a:ln>
        </p:spPr>
      </p:pic>
      <p:sp>
        <p:nvSpPr>
          <p:cNvPr id="578" name="CustomShape 1"/>
          <p:cNvSpPr/>
          <p:nvPr/>
        </p:nvSpPr>
        <p:spPr>
          <a:xfrm>
            <a:off x="9662040" y="1832760"/>
            <a:ext cx="4173480" cy="16120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nav</a:t>
            </a:r>
            <a:endParaRPr lang="en-US" sz="6700" b="0" strike="noStrike" spc="-1">
              <a:latin typeface="Arial"/>
            </a:endParaRPr>
          </a:p>
        </p:txBody>
      </p:sp>
      <p:sp>
        <p:nvSpPr>
          <p:cNvPr id="579"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80"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581" name="CustomShape 4"/>
          <p:cNvSpPr/>
          <p:nvPr/>
        </p:nvSpPr>
        <p:spPr>
          <a:xfrm>
            <a:off x="1123560" y="2280600"/>
            <a:ext cx="19832040" cy="10666080"/>
          </a:xfrm>
          <a:prstGeom prst="rect">
            <a:avLst/>
          </a:prstGeom>
          <a:noFill/>
          <a:ln>
            <a:noFill/>
          </a:ln>
        </p:spPr>
        <p:style>
          <a:lnRef idx="0">
            <a:scrgbClr r="0" g="0" b="0"/>
          </a:lnRef>
          <a:fillRef idx="0">
            <a:scrgbClr r="0" g="0" b="0"/>
          </a:fillRef>
          <a:effectRef idx="0">
            <a:scrgbClr r="0" g="0" b="0"/>
          </a:effectRef>
          <a:fontRef idx="minor"/>
        </p:style>
      </p:sp>
      <p:sp>
        <p:nvSpPr>
          <p:cNvPr id="582" name="TextShape 5"/>
          <p:cNvSpPr txBox="1"/>
          <p:nvPr/>
        </p:nvSpPr>
        <p:spPr>
          <a:xfrm>
            <a:off x="1174680" y="5485320"/>
            <a:ext cx="20476440" cy="4399751"/>
          </a:xfrm>
          <a:prstGeom prst="rect">
            <a:avLst/>
          </a:prstGeom>
          <a:noFill/>
          <a:ln>
            <a:noFill/>
          </a:ln>
        </p:spPr>
        <p:txBody>
          <a:bodyPr lIns="90000" tIns="45000" rIns="90000" bIns="45000">
            <a:spAutoFit/>
          </a:bodyPr>
          <a:lstStyle/>
          <a:p>
            <a:pPr marL="216000" indent="-216000">
              <a:buClr>
                <a:srgbClr val="FFFFFF"/>
              </a:buClr>
              <a:buSzPct val="45000"/>
              <a:buFont typeface="Wingdings" charset="2"/>
              <a:buChar char=""/>
            </a:pPr>
            <a:r>
              <a:rPr lang="en-US" sz="4000" b="0" strike="noStrike" spc="-1" dirty="0">
                <a:solidFill>
                  <a:srgbClr val="4285F4"/>
                </a:solidFill>
                <a:latin typeface="Alef"/>
              </a:rPr>
              <a:t>The &lt;nav&gt; tag defines a set of navigation links.</a:t>
            </a:r>
            <a:endParaRPr lang="en-US" sz="4000" b="0" strike="noStrike" spc="-1" dirty="0">
              <a:latin typeface="Arial"/>
            </a:endParaRPr>
          </a:p>
          <a:p>
            <a:pPr marL="216000" indent="-216000">
              <a:buClr>
                <a:srgbClr val="FFFFFF"/>
              </a:buClr>
              <a:buSzPct val="45000"/>
              <a:buFont typeface="Wingdings" charset="2"/>
              <a:buChar char=""/>
            </a:pPr>
            <a:endParaRPr lang="en-US" sz="4000" b="0" strike="noStrike" spc="-1" dirty="0">
              <a:latin typeface="Arial"/>
            </a:endParaRPr>
          </a:p>
          <a:p>
            <a:pPr marL="216000" indent="-216000">
              <a:buClr>
                <a:srgbClr val="FFFFFF"/>
              </a:buClr>
              <a:buSzPct val="45000"/>
              <a:buFont typeface="Wingdings" charset="2"/>
              <a:buChar char=""/>
            </a:pPr>
            <a:r>
              <a:rPr lang="en-US" sz="4000" spc="-1" dirty="0">
                <a:solidFill>
                  <a:srgbClr val="4285F4"/>
                </a:solidFill>
                <a:latin typeface="Alef"/>
              </a:rPr>
              <a:t>We should be careful</a:t>
            </a:r>
            <a:r>
              <a:rPr lang="en-US" sz="4000" b="0" strike="noStrike" spc="-1" dirty="0">
                <a:solidFill>
                  <a:srgbClr val="4285F4"/>
                </a:solidFill>
                <a:latin typeface="Alef"/>
              </a:rPr>
              <a:t> that NOT all links of a document should be inside a &lt;nav&gt; element. The &lt;nav&gt; element is intended only for major block of navigation links.</a:t>
            </a:r>
            <a:endParaRPr lang="en-US" sz="4000" b="0" strike="noStrike" spc="-1" dirty="0">
              <a:latin typeface="Arial"/>
            </a:endParaRPr>
          </a:p>
          <a:p>
            <a:pPr marL="216000" indent="-216000">
              <a:buClr>
                <a:srgbClr val="FFFFFF"/>
              </a:buClr>
              <a:buSzPct val="45000"/>
              <a:buFont typeface="Wingdings" charset="2"/>
              <a:buChar char=""/>
            </a:pPr>
            <a:endParaRPr lang="en-US" sz="4000" b="0" strike="noStrike" spc="-1" dirty="0">
              <a:latin typeface="Arial"/>
            </a:endParaRPr>
          </a:p>
          <a:p>
            <a:pPr marL="216000" indent="-216000">
              <a:buClr>
                <a:srgbClr val="FFFFFF"/>
              </a:buClr>
              <a:buSzPct val="45000"/>
              <a:buFont typeface="Wingdings" charset="2"/>
              <a:buChar char=""/>
            </a:pPr>
            <a:r>
              <a:rPr lang="en-US" sz="4000" b="0" strike="noStrike" spc="-1" dirty="0">
                <a:solidFill>
                  <a:srgbClr val="4285F4"/>
                </a:solidFill>
                <a:latin typeface="Alef"/>
              </a:rPr>
              <a:t>Browsers, such as screen readers for disabled users, can use this element to determine whether to omit the initial rendering of this content or not.</a:t>
            </a:r>
            <a:endParaRPr lang="en-US" sz="4000" b="0" strike="noStrike" spc="-1" dirty="0">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3" name="Google Shape;1023;p116"/>
          <p:cNvPicPr/>
          <p:nvPr/>
        </p:nvPicPr>
        <p:blipFill>
          <a:blip r:embed="rId2"/>
          <a:stretch/>
        </p:blipFill>
        <p:spPr>
          <a:xfrm>
            <a:off x="19077480" y="486360"/>
            <a:ext cx="4409640" cy="1150920"/>
          </a:xfrm>
          <a:prstGeom prst="rect">
            <a:avLst/>
          </a:prstGeom>
          <a:ln>
            <a:noFill/>
          </a:ln>
        </p:spPr>
      </p:pic>
      <p:sp>
        <p:nvSpPr>
          <p:cNvPr id="584" name="CustomShape 1"/>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85"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3" name="Picture 2">
            <a:extLst>
              <a:ext uri="{FF2B5EF4-FFF2-40B4-BE49-F238E27FC236}">
                <a16:creationId xmlns:a16="http://schemas.microsoft.com/office/drawing/2014/main" id="{660DDE00-97A6-4E99-AAE8-2C876AC9A949}"/>
              </a:ext>
            </a:extLst>
          </p:cNvPr>
          <p:cNvPicPr>
            <a:picLocks noChangeAspect="1"/>
          </p:cNvPicPr>
          <p:nvPr/>
        </p:nvPicPr>
        <p:blipFill>
          <a:blip r:embed="rId3"/>
          <a:stretch>
            <a:fillRect/>
          </a:stretch>
        </p:blipFill>
        <p:spPr>
          <a:xfrm>
            <a:off x="1499760" y="1061820"/>
            <a:ext cx="17293566" cy="1204895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7" name="Google Shape;1032;p117"/>
          <p:cNvPicPr/>
          <p:nvPr/>
        </p:nvPicPr>
        <p:blipFill>
          <a:blip r:embed="rId2"/>
          <a:stretch/>
        </p:blipFill>
        <p:spPr>
          <a:xfrm>
            <a:off x="19077480" y="486360"/>
            <a:ext cx="4409640" cy="1150920"/>
          </a:xfrm>
          <a:prstGeom prst="rect">
            <a:avLst/>
          </a:prstGeom>
          <a:ln>
            <a:noFill/>
          </a:ln>
        </p:spPr>
      </p:pic>
      <p:sp>
        <p:nvSpPr>
          <p:cNvPr id="588"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nav</a:t>
            </a:r>
            <a:endParaRPr lang="en-US" sz="6700" b="0" strike="noStrike" spc="-1">
              <a:latin typeface="Arial"/>
            </a:endParaRPr>
          </a:p>
        </p:txBody>
      </p:sp>
      <p:sp>
        <p:nvSpPr>
          <p:cNvPr id="589"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90" name="CustomShape 3"/>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591" name="Picture 590"/>
          <p:cNvPicPr/>
          <p:nvPr/>
        </p:nvPicPr>
        <p:blipFill>
          <a:blip r:embed="rId3"/>
          <a:stretch/>
        </p:blipFill>
        <p:spPr>
          <a:xfrm>
            <a:off x="3579120" y="5394960"/>
            <a:ext cx="17909280" cy="7040880"/>
          </a:xfrm>
          <a:prstGeom prst="rect">
            <a:avLst/>
          </a:prstGeom>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92" name="Google Shape;1042;p118"/>
          <p:cNvPicPr/>
          <p:nvPr/>
        </p:nvPicPr>
        <p:blipFill>
          <a:blip r:embed="rId2"/>
          <a:stretch/>
        </p:blipFill>
        <p:spPr>
          <a:xfrm>
            <a:off x="19077480" y="486360"/>
            <a:ext cx="4409640" cy="1150920"/>
          </a:xfrm>
          <a:prstGeom prst="rect">
            <a:avLst/>
          </a:prstGeom>
          <a:ln>
            <a:noFill/>
          </a:ln>
        </p:spPr>
      </p:pic>
      <p:sp>
        <p:nvSpPr>
          <p:cNvPr id="593" name="CustomShape 1"/>
          <p:cNvSpPr/>
          <p:nvPr/>
        </p:nvSpPr>
        <p:spPr>
          <a:xfrm>
            <a:off x="8618040" y="1220760"/>
            <a:ext cx="8105400" cy="16120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Header</a:t>
            </a:r>
            <a:endParaRPr lang="en-US" sz="6700" b="0" strike="noStrike" spc="-1">
              <a:latin typeface="Arial"/>
            </a:endParaRPr>
          </a:p>
        </p:txBody>
      </p:sp>
      <p:sp>
        <p:nvSpPr>
          <p:cNvPr id="594"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95"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596" name="CustomShape 4"/>
          <p:cNvSpPr/>
          <p:nvPr/>
        </p:nvSpPr>
        <p:spPr>
          <a:xfrm>
            <a:off x="847440" y="3588840"/>
            <a:ext cx="22344480" cy="6763320"/>
          </a:xfrm>
          <a:prstGeom prst="rect">
            <a:avLst/>
          </a:prstGeom>
          <a:noFill/>
          <a:ln>
            <a:noFill/>
          </a:ln>
        </p:spPr>
        <p:style>
          <a:lnRef idx="0">
            <a:scrgbClr r="0" g="0" b="0"/>
          </a:lnRef>
          <a:fillRef idx="0">
            <a:scrgbClr r="0" g="0" b="0"/>
          </a:fillRef>
          <a:effectRef idx="0">
            <a:scrgbClr r="0" g="0" b="0"/>
          </a:effectRef>
          <a:fontRef idx="minor"/>
        </p:style>
      </p:sp>
      <p:pic>
        <p:nvPicPr>
          <p:cNvPr id="597" name="Picture 596"/>
          <p:cNvPicPr/>
          <p:nvPr/>
        </p:nvPicPr>
        <p:blipFill>
          <a:blip r:embed="rId3"/>
          <a:stretch/>
        </p:blipFill>
        <p:spPr>
          <a:xfrm>
            <a:off x="2023920" y="6766560"/>
            <a:ext cx="20744640" cy="1280160"/>
          </a:xfrm>
          <a:prstGeom prst="rect">
            <a:avLst/>
          </a:prstGeom>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98" name="Google Shape;1051;p119"/>
          <p:cNvPicPr/>
          <p:nvPr/>
        </p:nvPicPr>
        <p:blipFill>
          <a:blip r:embed="rId2"/>
          <a:stretch/>
        </p:blipFill>
        <p:spPr>
          <a:xfrm>
            <a:off x="19077480" y="396000"/>
            <a:ext cx="4409640" cy="1150920"/>
          </a:xfrm>
          <a:prstGeom prst="rect">
            <a:avLst/>
          </a:prstGeom>
          <a:ln>
            <a:noFill/>
          </a:ln>
        </p:spPr>
      </p:pic>
      <p:sp>
        <p:nvSpPr>
          <p:cNvPr id="599" name="CustomShape 1"/>
          <p:cNvSpPr/>
          <p:nvPr/>
        </p:nvSpPr>
        <p:spPr>
          <a:xfrm>
            <a:off x="7934040" y="1436760"/>
            <a:ext cx="527076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Header</a:t>
            </a:r>
            <a:endParaRPr lang="en-US" sz="6700" b="0" strike="noStrike" spc="-1">
              <a:latin typeface="Arial"/>
            </a:endParaRPr>
          </a:p>
        </p:txBody>
      </p:sp>
      <p:sp>
        <p:nvSpPr>
          <p:cNvPr id="600"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601" name="CustomShape 3"/>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602" name="CustomShape 4"/>
          <p:cNvSpPr/>
          <p:nvPr/>
        </p:nvSpPr>
        <p:spPr>
          <a:xfrm>
            <a:off x="847440" y="3588840"/>
            <a:ext cx="22344480" cy="138499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3900" b="0" strike="noStrike" spc="-1" dirty="0">
              <a:latin typeface="Arial"/>
            </a:endParaRPr>
          </a:p>
          <a:p>
            <a:pPr>
              <a:lnSpc>
                <a:spcPct val="100000"/>
              </a:lnSpc>
            </a:pPr>
            <a:endParaRPr lang="en-US" sz="3900" b="0" strike="noStrike" spc="-1" dirty="0">
              <a:latin typeface="Arial"/>
            </a:endParaRPr>
          </a:p>
        </p:txBody>
      </p:sp>
      <p:pic>
        <p:nvPicPr>
          <p:cNvPr id="3" name="Picture 2">
            <a:extLst>
              <a:ext uri="{FF2B5EF4-FFF2-40B4-BE49-F238E27FC236}">
                <a16:creationId xmlns:a16="http://schemas.microsoft.com/office/drawing/2014/main" id="{C6314010-8FD1-4247-B093-050A10D29EC7}"/>
              </a:ext>
            </a:extLst>
          </p:cNvPr>
          <p:cNvPicPr>
            <a:picLocks noChangeAspect="1"/>
          </p:cNvPicPr>
          <p:nvPr/>
        </p:nvPicPr>
        <p:blipFill>
          <a:blip r:embed="rId3"/>
          <a:stretch>
            <a:fillRect/>
          </a:stretch>
        </p:blipFill>
        <p:spPr>
          <a:xfrm>
            <a:off x="2707493" y="3794495"/>
            <a:ext cx="14738295" cy="8790537"/>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oogle Shape;1051;p119">
            <a:extLst>
              <a:ext uri="{FF2B5EF4-FFF2-40B4-BE49-F238E27FC236}">
                <a16:creationId xmlns:a16="http://schemas.microsoft.com/office/drawing/2014/main" id="{4FAFA72D-5DCE-4320-A302-8A9E5D2F205D}"/>
              </a:ext>
            </a:extLst>
          </p:cNvPr>
          <p:cNvPicPr/>
          <p:nvPr/>
        </p:nvPicPr>
        <p:blipFill>
          <a:blip r:embed="rId2"/>
          <a:stretch/>
        </p:blipFill>
        <p:spPr>
          <a:xfrm>
            <a:off x="19077480" y="396000"/>
            <a:ext cx="4409640" cy="1150920"/>
          </a:xfrm>
          <a:prstGeom prst="rect">
            <a:avLst/>
          </a:prstGeom>
          <a:ln>
            <a:noFill/>
          </a:ln>
        </p:spPr>
      </p:pic>
      <p:pic>
        <p:nvPicPr>
          <p:cNvPr id="6" name="Picture 5">
            <a:extLst>
              <a:ext uri="{FF2B5EF4-FFF2-40B4-BE49-F238E27FC236}">
                <a16:creationId xmlns:a16="http://schemas.microsoft.com/office/drawing/2014/main" id="{3CD5FBC5-DA44-4B82-9F39-974086686102}"/>
              </a:ext>
            </a:extLst>
          </p:cNvPr>
          <p:cNvPicPr>
            <a:picLocks noChangeAspect="1"/>
          </p:cNvPicPr>
          <p:nvPr/>
        </p:nvPicPr>
        <p:blipFill>
          <a:blip r:embed="rId3"/>
          <a:stretch>
            <a:fillRect/>
          </a:stretch>
        </p:blipFill>
        <p:spPr>
          <a:xfrm>
            <a:off x="3405572" y="3113471"/>
            <a:ext cx="13746826" cy="9254992"/>
          </a:xfrm>
          <a:prstGeom prst="rect">
            <a:avLst/>
          </a:prstGeom>
        </p:spPr>
      </p:pic>
      <p:sp>
        <p:nvSpPr>
          <p:cNvPr id="7" name="TextBox 6">
            <a:extLst>
              <a:ext uri="{FF2B5EF4-FFF2-40B4-BE49-F238E27FC236}">
                <a16:creationId xmlns:a16="http://schemas.microsoft.com/office/drawing/2014/main" id="{D7379350-2E8E-4535-9378-E066EE4FA877}"/>
              </a:ext>
            </a:extLst>
          </p:cNvPr>
          <p:cNvSpPr txBox="1"/>
          <p:nvPr/>
        </p:nvSpPr>
        <p:spPr>
          <a:xfrm>
            <a:off x="7903029" y="1347537"/>
            <a:ext cx="6596743" cy="923330"/>
          </a:xfrm>
          <a:prstGeom prst="rect">
            <a:avLst/>
          </a:prstGeom>
          <a:noFill/>
        </p:spPr>
        <p:txBody>
          <a:bodyPr wrap="square" rtlCol="0">
            <a:spAutoFit/>
          </a:bodyPr>
          <a:lstStyle/>
          <a:p>
            <a:r>
              <a:rPr lang="en-US" sz="5400" dirty="0">
                <a:solidFill>
                  <a:schemeClr val="accent1"/>
                </a:solidFill>
              </a:rPr>
              <a:t>Header Tag output</a:t>
            </a:r>
            <a:endParaRPr lang="en-IN" sz="5400" dirty="0">
              <a:solidFill>
                <a:schemeClr val="accent1"/>
              </a:solidFill>
            </a:endParaRPr>
          </a:p>
        </p:txBody>
      </p:sp>
    </p:spTree>
    <p:extLst>
      <p:ext uri="{BB962C8B-B14F-4D97-AF65-F5344CB8AC3E}">
        <p14:creationId xmlns:p14="http://schemas.microsoft.com/office/powerpoint/2010/main" val="107651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4;p31"/>
          <p:cNvPicPr/>
          <p:nvPr/>
        </p:nvPicPr>
        <p:blipFill>
          <a:blip r:embed="rId2"/>
          <a:stretch/>
        </p:blipFill>
        <p:spPr>
          <a:xfrm>
            <a:off x="19077480" y="486360"/>
            <a:ext cx="4409640" cy="1150920"/>
          </a:xfrm>
          <a:prstGeom prst="rect">
            <a:avLst/>
          </a:prstGeom>
          <a:ln>
            <a:noFill/>
          </a:ln>
        </p:spPr>
      </p:pic>
      <p:sp>
        <p:nvSpPr>
          <p:cNvPr id="71" name="CustomShape 1"/>
          <p:cNvSpPr/>
          <p:nvPr/>
        </p:nvSpPr>
        <p:spPr>
          <a:xfrm>
            <a:off x="9269280" y="-333000"/>
            <a:ext cx="4895280" cy="244656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5400" b="0" strike="noStrike" spc="-1">
                <a:solidFill>
                  <a:srgbClr val="FFFFFF"/>
                </a:solidFill>
                <a:latin typeface="Verdana"/>
                <a:ea typeface="Verdana"/>
              </a:rPr>
              <a:t>Content</a:t>
            </a:r>
            <a:r>
              <a:rPr lang="en-US" sz="7000" b="0" strike="noStrike" spc="-1">
                <a:solidFill>
                  <a:srgbClr val="FFFFFF"/>
                </a:solidFill>
                <a:latin typeface="Verdana"/>
                <a:ea typeface="Verdana"/>
              </a:rPr>
              <a:t> </a:t>
            </a:r>
            <a:endParaRPr lang="en-US" sz="7000" b="0" strike="noStrike" spc="-1">
              <a:latin typeface="Arial"/>
            </a:endParaRPr>
          </a:p>
        </p:txBody>
      </p:sp>
      <p:sp>
        <p:nvSpPr>
          <p:cNvPr id="72" name="CustomShape 2"/>
          <p:cNvSpPr/>
          <p:nvPr/>
        </p:nvSpPr>
        <p:spPr>
          <a:xfrm>
            <a:off x="12024000" y="6759360"/>
            <a:ext cx="338040" cy="196560"/>
          </a:xfrm>
          <a:prstGeom prst="rect">
            <a:avLst/>
          </a:prstGeom>
          <a:noFill/>
          <a:ln>
            <a:noFill/>
          </a:ln>
        </p:spPr>
        <p:style>
          <a:lnRef idx="0">
            <a:scrgbClr r="0" g="0" b="0"/>
          </a:lnRef>
          <a:fillRef idx="0">
            <a:scrgbClr r="0" g="0" b="0"/>
          </a:fillRef>
          <a:effectRef idx="0">
            <a:scrgbClr r="0" g="0" b="0"/>
          </a:effectRef>
          <a:fontRef idx="minor"/>
        </p:style>
      </p:sp>
      <p:sp>
        <p:nvSpPr>
          <p:cNvPr id="73" name="CustomShape 3"/>
          <p:cNvSpPr/>
          <p:nvPr/>
        </p:nvSpPr>
        <p:spPr>
          <a:xfrm>
            <a:off x="2373480" y="2388240"/>
            <a:ext cx="17195760" cy="109681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What is HTML?</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HTML Tag</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HTML Boilerplate</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Box Model</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Texts in HTML</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Lists </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Images</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Forms </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Table </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Iframes</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Videos</a:t>
            </a:r>
            <a:endParaRPr lang="en-US" sz="4000" b="0" strike="noStrike" spc="-1">
              <a:latin typeface="Arial"/>
            </a:endParaRPr>
          </a:p>
          <a:p>
            <a:pPr marL="571680" lvl="6" indent="-570960">
              <a:lnSpc>
                <a:spcPct val="150000"/>
              </a:lnSpc>
              <a:buClr>
                <a:srgbClr val="4285F4"/>
              </a:buClr>
              <a:buFont typeface="Arial"/>
              <a:buChar char="•"/>
            </a:pPr>
            <a:r>
              <a:rPr lang="en-US" sz="4000" b="0" strike="noStrike" spc="-1">
                <a:solidFill>
                  <a:srgbClr val="4285F4"/>
                </a:solidFill>
                <a:latin typeface="Helvetica Neue"/>
                <a:ea typeface="Helvetica Neue"/>
              </a:rPr>
              <a:t>Div and span</a:t>
            </a:r>
            <a:endParaRPr lang="en-US" sz="40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03" name="Google Shape;1072;p121"/>
          <p:cNvPicPr/>
          <p:nvPr/>
        </p:nvPicPr>
        <p:blipFill>
          <a:blip r:embed="rId2"/>
          <a:stretch/>
        </p:blipFill>
        <p:spPr>
          <a:xfrm>
            <a:off x="19077480" y="486360"/>
            <a:ext cx="4409640" cy="1150920"/>
          </a:xfrm>
          <a:prstGeom prst="rect">
            <a:avLst/>
          </a:prstGeom>
          <a:ln>
            <a:noFill/>
          </a:ln>
        </p:spPr>
      </p:pic>
      <p:sp>
        <p:nvSpPr>
          <p:cNvPr id="604" name="CustomShape 1"/>
          <p:cNvSpPr/>
          <p:nvPr/>
        </p:nvSpPr>
        <p:spPr>
          <a:xfrm>
            <a:off x="9056880" y="1695600"/>
            <a:ext cx="6675120" cy="16120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Footer</a:t>
            </a:r>
            <a:endParaRPr lang="en-US" sz="6700" b="0" strike="noStrike" spc="-1">
              <a:latin typeface="Arial"/>
            </a:endParaRPr>
          </a:p>
        </p:txBody>
      </p:sp>
      <p:sp>
        <p:nvSpPr>
          <p:cNvPr id="605"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606"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607" name="Picture 606"/>
          <p:cNvPicPr/>
          <p:nvPr/>
        </p:nvPicPr>
        <p:blipFill>
          <a:blip r:embed="rId3"/>
          <a:stretch/>
        </p:blipFill>
        <p:spPr>
          <a:xfrm>
            <a:off x="1993680" y="5669280"/>
            <a:ext cx="21506400" cy="6583680"/>
          </a:xfrm>
          <a:prstGeom prst="rect">
            <a:avLst/>
          </a:prstGeom>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08" name="Google Shape;1072;p121"/>
          <p:cNvPicPr/>
          <p:nvPr/>
        </p:nvPicPr>
        <p:blipFill>
          <a:blip r:embed="rId2"/>
          <a:stretch/>
        </p:blipFill>
        <p:spPr>
          <a:xfrm>
            <a:off x="19077480" y="486360"/>
            <a:ext cx="4409640" cy="1150920"/>
          </a:xfrm>
          <a:prstGeom prst="rect">
            <a:avLst/>
          </a:prstGeom>
          <a:ln>
            <a:noFill/>
          </a:ln>
        </p:spPr>
      </p:pic>
      <p:sp>
        <p:nvSpPr>
          <p:cNvPr id="609" name="CustomShape 1"/>
          <p:cNvSpPr/>
          <p:nvPr/>
        </p:nvSpPr>
        <p:spPr>
          <a:xfrm>
            <a:off x="9056880" y="1695600"/>
            <a:ext cx="6675120" cy="16120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Footer</a:t>
            </a:r>
            <a:endParaRPr lang="en-US" sz="6700" b="0" strike="noStrike" spc="-1">
              <a:latin typeface="Arial"/>
            </a:endParaRPr>
          </a:p>
        </p:txBody>
      </p:sp>
      <p:sp>
        <p:nvSpPr>
          <p:cNvPr id="610"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611"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612" name="CustomShape 4"/>
          <p:cNvSpPr/>
          <p:nvPr/>
        </p:nvSpPr>
        <p:spPr>
          <a:xfrm>
            <a:off x="457920" y="4754880"/>
            <a:ext cx="21286800" cy="7571303"/>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The &lt;footer&gt; tag in HTML is used to define a footer of HTML document.</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 This section contains the footer information like (author information, copyright information, carriers, </a:t>
            </a:r>
            <a:r>
              <a:rPr lang="en-US" sz="4800" b="0" strike="noStrike" spc="-1" dirty="0" err="1">
                <a:solidFill>
                  <a:srgbClr val="4285F4"/>
                </a:solidFill>
                <a:latin typeface="Arial"/>
                <a:ea typeface="Arial"/>
              </a:rPr>
              <a:t>etc</a:t>
            </a:r>
            <a:r>
              <a:rPr lang="en-US" sz="4800" b="0" strike="noStrike" spc="-1" dirty="0">
                <a:solidFill>
                  <a:srgbClr val="4285F4"/>
                </a:solidFill>
                <a:latin typeface="Arial"/>
                <a:ea typeface="Arial"/>
              </a:rPr>
              <a:t>). </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The footer tag is used within the body tag only. </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The &lt;footer&gt; tag is new in the HTML5. The footer elements require a start tag as well as an end tag.</a:t>
            </a:r>
            <a:endParaRPr lang="en-US" sz="4800" b="0" strike="noStrike" spc="-1" dirty="0">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Google Shape;1072;p121">
            <a:extLst>
              <a:ext uri="{FF2B5EF4-FFF2-40B4-BE49-F238E27FC236}">
                <a16:creationId xmlns:a16="http://schemas.microsoft.com/office/drawing/2014/main" id="{D99A76D9-5DF1-4936-AAB2-F30D90639116}"/>
              </a:ext>
            </a:extLst>
          </p:cNvPr>
          <p:cNvPicPr/>
          <p:nvPr/>
        </p:nvPicPr>
        <p:blipFill>
          <a:blip r:embed="rId2"/>
          <a:stretch/>
        </p:blipFill>
        <p:spPr>
          <a:xfrm>
            <a:off x="19077480" y="486360"/>
            <a:ext cx="4409640" cy="1150920"/>
          </a:xfrm>
          <a:prstGeom prst="rect">
            <a:avLst/>
          </a:prstGeom>
          <a:ln>
            <a:noFill/>
          </a:ln>
        </p:spPr>
      </p:pic>
      <p:pic>
        <p:nvPicPr>
          <p:cNvPr id="8" name="Picture 7">
            <a:extLst>
              <a:ext uri="{FF2B5EF4-FFF2-40B4-BE49-F238E27FC236}">
                <a16:creationId xmlns:a16="http://schemas.microsoft.com/office/drawing/2014/main" id="{22C3F03F-F304-40F5-A57F-6EDD582EC2A6}"/>
              </a:ext>
            </a:extLst>
          </p:cNvPr>
          <p:cNvPicPr>
            <a:picLocks noChangeAspect="1"/>
          </p:cNvPicPr>
          <p:nvPr/>
        </p:nvPicPr>
        <p:blipFill>
          <a:blip r:embed="rId3"/>
          <a:stretch>
            <a:fillRect/>
          </a:stretch>
        </p:blipFill>
        <p:spPr>
          <a:xfrm>
            <a:off x="2269747" y="3422134"/>
            <a:ext cx="19012553" cy="7481331"/>
          </a:xfrm>
          <a:prstGeom prst="rect">
            <a:avLst/>
          </a:prstGeom>
        </p:spPr>
      </p:pic>
      <p:sp>
        <p:nvSpPr>
          <p:cNvPr id="9" name="TextBox 8">
            <a:extLst>
              <a:ext uri="{FF2B5EF4-FFF2-40B4-BE49-F238E27FC236}">
                <a16:creationId xmlns:a16="http://schemas.microsoft.com/office/drawing/2014/main" id="{C8193C3F-C1C0-4D7E-8F0C-5A93F0DF8051}"/>
              </a:ext>
            </a:extLst>
          </p:cNvPr>
          <p:cNvSpPr txBox="1"/>
          <p:nvPr/>
        </p:nvSpPr>
        <p:spPr>
          <a:xfrm>
            <a:off x="8164286" y="1959428"/>
            <a:ext cx="6596743" cy="923330"/>
          </a:xfrm>
          <a:prstGeom prst="rect">
            <a:avLst/>
          </a:prstGeom>
          <a:noFill/>
        </p:spPr>
        <p:txBody>
          <a:bodyPr wrap="square" rtlCol="0">
            <a:spAutoFit/>
          </a:bodyPr>
          <a:lstStyle/>
          <a:p>
            <a:r>
              <a:rPr lang="en-US" sz="5400" dirty="0">
                <a:solidFill>
                  <a:schemeClr val="accent1"/>
                </a:solidFill>
              </a:rPr>
              <a:t>Footer Tag</a:t>
            </a:r>
            <a:endParaRPr lang="en-IN" sz="5400" dirty="0">
              <a:solidFill>
                <a:schemeClr val="accent1"/>
              </a:solidFill>
            </a:endParaRPr>
          </a:p>
        </p:txBody>
      </p:sp>
    </p:spTree>
    <p:extLst>
      <p:ext uri="{BB962C8B-B14F-4D97-AF65-F5344CB8AC3E}">
        <p14:creationId xmlns:p14="http://schemas.microsoft.com/office/powerpoint/2010/main" val="3322422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oogle Shape;1072;p121">
            <a:extLst>
              <a:ext uri="{FF2B5EF4-FFF2-40B4-BE49-F238E27FC236}">
                <a16:creationId xmlns:a16="http://schemas.microsoft.com/office/drawing/2014/main" id="{F8153C77-6A8D-4DDA-A760-8435A58E7A72}"/>
              </a:ext>
            </a:extLst>
          </p:cNvPr>
          <p:cNvPicPr/>
          <p:nvPr/>
        </p:nvPicPr>
        <p:blipFill>
          <a:blip r:embed="rId2"/>
          <a:stretch/>
        </p:blipFill>
        <p:spPr>
          <a:xfrm>
            <a:off x="19077480" y="486360"/>
            <a:ext cx="4409640" cy="1150920"/>
          </a:xfrm>
          <a:prstGeom prst="rect">
            <a:avLst/>
          </a:prstGeom>
          <a:ln>
            <a:noFill/>
          </a:ln>
        </p:spPr>
      </p:pic>
      <p:pic>
        <p:nvPicPr>
          <p:cNvPr id="8" name="Picture 7">
            <a:extLst>
              <a:ext uri="{FF2B5EF4-FFF2-40B4-BE49-F238E27FC236}">
                <a16:creationId xmlns:a16="http://schemas.microsoft.com/office/drawing/2014/main" id="{08B70572-254A-40B3-B002-E54B0FFEC8ED}"/>
              </a:ext>
            </a:extLst>
          </p:cNvPr>
          <p:cNvPicPr>
            <a:picLocks noChangeAspect="1"/>
          </p:cNvPicPr>
          <p:nvPr/>
        </p:nvPicPr>
        <p:blipFill>
          <a:blip r:embed="rId3"/>
          <a:stretch>
            <a:fillRect/>
          </a:stretch>
        </p:blipFill>
        <p:spPr>
          <a:xfrm>
            <a:off x="4750045" y="4230122"/>
            <a:ext cx="14327435" cy="6437879"/>
          </a:xfrm>
          <a:prstGeom prst="rect">
            <a:avLst/>
          </a:prstGeom>
        </p:spPr>
      </p:pic>
      <p:sp>
        <p:nvSpPr>
          <p:cNvPr id="9" name="TextBox 8">
            <a:extLst>
              <a:ext uri="{FF2B5EF4-FFF2-40B4-BE49-F238E27FC236}">
                <a16:creationId xmlns:a16="http://schemas.microsoft.com/office/drawing/2014/main" id="{DE2D0F6B-6179-41C3-B4B1-3F19B47F6184}"/>
              </a:ext>
            </a:extLst>
          </p:cNvPr>
          <p:cNvSpPr txBox="1"/>
          <p:nvPr/>
        </p:nvSpPr>
        <p:spPr>
          <a:xfrm>
            <a:off x="8164286" y="1959428"/>
            <a:ext cx="6596743" cy="923330"/>
          </a:xfrm>
          <a:prstGeom prst="rect">
            <a:avLst/>
          </a:prstGeom>
          <a:noFill/>
        </p:spPr>
        <p:txBody>
          <a:bodyPr wrap="square" rtlCol="0">
            <a:spAutoFit/>
          </a:bodyPr>
          <a:lstStyle/>
          <a:p>
            <a:r>
              <a:rPr lang="en-US" sz="5400" dirty="0">
                <a:solidFill>
                  <a:schemeClr val="accent1"/>
                </a:solidFill>
              </a:rPr>
              <a:t>Footer Tag output</a:t>
            </a:r>
            <a:endParaRPr lang="en-IN" sz="5400" dirty="0">
              <a:solidFill>
                <a:schemeClr val="accent1"/>
              </a:solidFill>
            </a:endParaRPr>
          </a:p>
        </p:txBody>
      </p:sp>
    </p:spTree>
    <p:extLst>
      <p:ext uri="{BB962C8B-B14F-4D97-AF65-F5344CB8AC3E}">
        <p14:creationId xmlns:p14="http://schemas.microsoft.com/office/powerpoint/2010/main" val="4288809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4" name="Google Shape;172;p32"/>
          <p:cNvPicPr/>
          <p:nvPr/>
        </p:nvPicPr>
        <p:blipFill>
          <a:blip r:embed="rId2"/>
          <a:stretch/>
        </p:blipFill>
        <p:spPr>
          <a:xfrm>
            <a:off x="19077480" y="486360"/>
            <a:ext cx="4409640" cy="1150920"/>
          </a:xfrm>
          <a:prstGeom prst="rect">
            <a:avLst/>
          </a:prstGeom>
          <a:ln>
            <a:noFill/>
          </a:ln>
        </p:spPr>
      </p:pic>
      <p:sp>
        <p:nvSpPr>
          <p:cNvPr id="75" name="CustomShape 1"/>
          <p:cNvSpPr/>
          <p:nvPr/>
        </p:nvSpPr>
        <p:spPr>
          <a:xfrm>
            <a:off x="5475240" y="1068840"/>
            <a:ext cx="13805640" cy="24480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Introduction to HTML</a:t>
            </a:r>
            <a:endParaRPr lang="en-US" sz="7000" b="0" strike="noStrike" spc="-1">
              <a:latin typeface="Arial"/>
            </a:endParaRPr>
          </a:p>
        </p:txBody>
      </p:sp>
      <p:pic>
        <p:nvPicPr>
          <p:cNvPr id="76" name="Google Shape;174;p32"/>
          <p:cNvPicPr/>
          <p:nvPr/>
        </p:nvPicPr>
        <p:blipFill>
          <a:blip r:embed="rId3"/>
          <a:stretch/>
        </p:blipFill>
        <p:spPr>
          <a:xfrm>
            <a:off x="8980920" y="5256000"/>
            <a:ext cx="5095800" cy="50950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7" name="Google Shape;179;p33"/>
          <p:cNvPicPr/>
          <p:nvPr/>
        </p:nvPicPr>
        <p:blipFill>
          <a:blip r:embed="rId2"/>
          <a:stretch/>
        </p:blipFill>
        <p:spPr>
          <a:xfrm>
            <a:off x="19077480" y="486360"/>
            <a:ext cx="4409640" cy="1150920"/>
          </a:xfrm>
          <a:prstGeom prst="rect">
            <a:avLst/>
          </a:prstGeom>
          <a:ln>
            <a:noFill/>
          </a:ln>
        </p:spPr>
      </p:pic>
      <p:sp>
        <p:nvSpPr>
          <p:cNvPr id="78" name="CustomShape 1"/>
          <p:cNvSpPr/>
          <p:nvPr/>
        </p:nvSpPr>
        <p:spPr>
          <a:xfrm>
            <a:off x="3998880" y="609840"/>
            <a:ext cx="16236360" cy="244728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85000"/>
              </a:lnSpc>
            </a:pPr>
            <a:r>
              <a:rPr lang="en-US" sz="5400" b="0" strike="noStrike" spc="-1">
                <a:solidFill>
                  <a:srgbClr val="FFFFFF"/>
                </a:solidFill>
                <a:latin typeface="Helvetica Neue"/>
                <a:ea typeface="Helvetica Neue"/>
              </a:rPr>
              <a:t>HTML is the basic building block of a web page</a:t>
            </a:r>
            <a:endParaRPr lang="en-US" sz="5400" b="0" strike="noStrike" spc="-1">
              <a:latin typeface="Arial"/>
            </a:endParaRPr>
          </a:p>
        </p:txBody>
      </p:sp>
      <p:pic>
        <p:nvPicPr>
          <p:cNvPr id="79" name="Google Shape;181;p33"/>
          <p:cNvPicPr/>
          <p:nvPr/>
        </p:nvPicPr>
        <p:blipFill>
          <a:blip r:embed="rId3"/>
          <a:stretch/>
        </p:blipFill>
        <p:spPr>
          <a:xfrm>
            <a:off x="4378680" y="981000"/>
            <a:ext cx="15477120" cy="15474960"/>
          </a:xfrm>
          <a:prstGeom prst="rect">
            <a:avLst/>
          </a:prstGeom>
          <a:ln>
            <a:noFill/>
          </a:ln>
        </p:spPr>
      </p:pic>
      <p:grpSp>
        <p:nvGrpSpPr>
          <p:cNvPr id="80" name="Group 2"/>
          <p:cNvGrpSpPr/>
          <p:nvPr/>
        </p:nvGrpSpPr>
        <p:grpSpPr>
          <a:xfrm>
            <a:off x="6791760" y="5182560"/>
            <a:ext cx="6600240" cy="2251080"/>
            <a:chOff x="6791760" y="5182560"/>
            <a:chExt cx="6600240" cy="2251080"/>
          </a:xfrm>
        </p:grpSpPr>
        <p:sp>
          <p:nvSpPr>
            <p:cNvPr id="81" name="CustomShape 3"/>
            <p:cNvSpPr/>
            <p:nvPr/>
          </p:nvSpPr>
          <p:spPr>
            <a:xfrm rot="7200">
              <a:off x="6789240" y="5189400"/>
              <a:ext cx="6552360" cy="2237400"/>
            </a:xfrm>
            <a:prstGeom prst="rect">
              <a:avLst/>
            </a:prstGeom>
            <a:noFill/>
            <a:ln w="25560">
              <a:solidFill>
                <a:srgbClr val="4285F4"/>
              </a:solidFill>
              <a:round/>
            </a:ln>
          </p:spPr>
          <p:style>
            <a:lnRef idx="0">
              <a:scrgbClr r="0" g="0" b="0"/>
            </a:lnRef>
            <a:fillRef idx="0">
              <a:scrgbClr r="0" g="0" b="0"/>
            </a:fillRef>
            <a:effectRef idx="0">
              <a:scrgbClr r="0" g="0" b="0"/>
            </a:effectRef>
            <a:fontRef idx="minor"/>
          </p:style>
        </p:sp>
        <p:sp>
          <p:nvSpPr>
            <p:cNvPr id="82" name="CustomShape 4"/>
            <p:cNvSpPr/>
            <p:nvPr/>
          </p:nvSpPr>
          <p:spPr>
            <a:xfrm rot="7200">
              <a:off x="6790680" y="5189400"/>
              <a:ext cx="6552360" cy="912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spAutoFit/>
            </a:bodyPr>
            <a:lstStyle/>
            <a:p>
              <a:pPr algn="ctr">
                <a:lnSpc>
                  <a:spcPct val="100000"/>
                </a:lnSpc>
              </a:pPr>
              <a:r>
                <a:rPr lang="en-US" sz="5400" b="0" strike="noStrike" spc="-1">
                  <a:solidFill>
                    <a:srgbClr val="186BE1"/>
                  </a:solidFill>
                  <a:latin typeface="Helvetica Neue"/>
                  <a:ea typeface="Helvetica Neue"/>
                </a:rPr>
                <a:t>Heading</a:t>
              </a:r>
              <a:endParaRPr lang="en-US" sz="5400" b="0" strike="noStrike" spc="-1">
                <a:latin typeface="Arial"/>
              </a:endParaRPr>
            </a:p>
          </p:txBody>
        </p:sp>
      </p:grpSp>
      <p:pic>
        <p:nvPicPr>
          <p:cNvPr id="83" name="Google Shape;185;p33"/>
          <p:cNvPicPr/>
          <p:nvPr/>
        </p:nvPicPr>
        <p:blipFill>
          <a:blip r:embed="rId4"/>
          <a:stretch/>
        </p:blipFill>
        <p:spPr>
          <a:xfrm>
            <a:off x="13375440" y="5276520"/>
            <a:ext cx="2851560" cy="2851200"/>
          </a:xfrm>
          <a:prstGeom prst="rect">
            <a:avLst/>
          </a:prstGeom>
          <a:ln>
            <a:noFill/>
          </a:ln>
        </p:spPr>
      </p:pic>
      <p:sp>
        <p:nvSpPr>
          <p:cNvPr id="84" name="CustomShape 5"/>
          <p:cNvSpPr/>
          <p:nvPr/>
        </p:nvSpPr>
        <p:spPr>
          <a:xfrm>
            <a:off x="6910560" y="6452640"/>
            <a:ext cx="6126480" cy="9133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spAutoFit/>
          </a:bodyPr>
          <a:lstStyle/>
          <a:p>
            <a:pPr algn="ctr">
              <a:lnSpc>
                <a:spcPct val="100000"/>
              </a:lnSpc>
            </a:pPr>
            <a:r>
              <a:rPr lang="en-US" sz="5400" b="0" strike="noStrike" spc="-1">
                <a:solidFill>
                  <a:srgbClr val="4285F4"/>
                </a:solidFill>
                <a:latin typeface="Gill Sans"/>
                <a:ea typeface="Gill Sans"/>
              </a:rPr>
              <a:t>subheading</a:t>
            </a:r>
            <a:endParaRPr lang="en-US" sz="5400" b="0" strike="noStrike" spc="-1">
              <a:latin typeface="Arial"/>
            </a:endParaRPr>
          </a:p>
        </p:txBody>
      </p:sp>
      <p:grpSp>
        <p:nvGrpSpPr>
          <p:cNvPr id="85" name="Group 6"/>
          <p:cNvGrpSpPr/>
          <p:nvPr/>
        </p:nvGrpSpPr>
        <p:grpSpPr>
          <a:xfrm>
            <a:off x="8852760" y="7527600"/>
            <a:ext cx="1928160" cy="543960"/>
            <a:chOff x="8852760" y="7527600"/>
            <a:chExt cx="1928160" cy="543960"/>
          </a:xfrm>
        </p:grpSpPr>
        <p:sp>
          <p:nvSpPr>
            <p:cNvPr id="86" name="CustomShape 7"/>
            <p:cNvSpPr/>
            <p:nvPr/>
          </p:nvSpPr>
          <p:spPr>
            <a:xfrm>
              <a:off x="8852760" y="7527600"/>
              <a:ext cx="1928160" cy="543960"/>
            </a:xfrm>
            <a:prstGeom prst="roundRect">
              <a:avLst>
                <a:gd name="adj" fmla="val 16667"/>
              </a:avLst>
            </a:prstGeom>
            <a:solidFill>
              <a:srgbClr val="4285F4"/>
            </a:solidFill>
            <a:ln>
              <a:noFill/>
            </a:ln>
          </p:spPr>
          <p:style>
            <a:lnRef idx="0">
              <a:scrgbClr r="0" g="0" b="0"/>
            </a:lnRef>
            <a:fillRef idx="0">
              <a:scrgbClr r="0" g="0" b="0"/>
            </a:fillRef>
            <a:effectRef idx="0">
              <a:scrgbClr r="0" g="0" b="0"/>
            </a:effectRef>
            <a:fontRef idx="minor"/>
          </p:style>
        </p:sp>
        <p:sp>
          <p:nvSpPr>
            <p:cNvPr id="87" name="CustomShape 8"/>
            <p:cNvSpPr/>
            <p:nvPr/>
          </p:nvSpPr>
          <p:spPr>
            <a:xfrm>
              <a:off x="8879400" y="7556400"/>
              <a:ext cx="1874880" cy="486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3200" b="0" strike="noStrike" spc="-1">
                  <a:solidFill>
                    <a:srgbClr val="FFFFFF"/>
                  </a:solidFill>
                  <a:latin typeface="Helvetica Neue"/>
                  <a:ea typeface="Helvetica Neue"/>
                </a:rPr>
                <a:t>button</a:t>
              </a:r>
              <a:endParaRPr lang="en-US" sz="3200" b="0" strike="noStrike" spc="-1">
                <a:latin typeface="Arial"/>
              </a:endParaRPr>
            </a:p>
          </p:txBody>
        </p:sp>
      </p:grpSp>
      <p:sp>
        <p:nvSpPr>
          <p:cNvPr id="88" name="CustomShape 9"/>
          <p:cNvSpPr/>
          <p:nvPr/>
        </p:nvSpPr>
        <p:spPr>
          <a:xfrm>
            <a:off x="8440200" y="8996400"/>
            <a:ext cx="3904200" cy="7606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spAutoFit/>
          </a:bodyPr>
          <a:lstStyle/>
          <a:p>
            <a:pPr algn="ctr">
              <a:lnSpc>
                <a:spcPct val="100000"/>
              </a:lnSpc>
            </a:pPr>
            <a:r>
              <a:rPr lang="en-US" sz="4400" b="0" strike="noStrike" spc="-1">
                <a:solidFill>
                  <a:srgbClr val="FFAB40"/>
                </a:solidFill>
                <a:latin typeface="Gill Sans"/>
                <a:ea typeface="Gill Sans"/>
              </a:rPr>
              <a:t>Heading</a:t>
            </a:r>
            <a:endParaRPr lang="en-US" sz="4400" b="0" strike="noStrike" spc="-1">
              <a:latin typeface="Arial"/>
            </a:endParaRPr>
          </a:p>
        </p:txBody>
      </p:sp>
      <p:sp>
        <p:nvSpPr>
          <p:cNvPr id="89" name="CustomShape 10"/>
          <p:cNvSpPr/>
          <p:nvPr/>
        </p:nvSpPr>
        <p:spPr>
          <a:xfrm rot="10800000">
            <a:off x="8391600" y="8512200"/>
            <a:ext cx="8755560" cy="360"/>
          </a:xfrm>
          <a:custGeom>
            <a:avLst/>
            <a:gdLst/>
            <a:ahLst/>
            <a:cxnLst/>
            <a:rect l="l" t="t" r="r" b="b"/>
            <a:pathLst>
              <a:path w="21600" h="21600">
                <a:moveTo>
                  <a:pt x="0" y="0"/>
                </a:moveTo>
                <a:lnTo>
                  <a:pt x="21600" y="21600"/>
                </a:lnTo>
              </a:path>
            </a:pathLst>
          </a:custGeom>
          <a:noFill/>
          <a:ln w="57240">
            <a:solidFill>
              <a:srgbClr val="FFFFFF"/>
            </a:solidFill>
            <a:miter/>
          </a:ln>
        </p:spPr>
        <p:style>
          <a:lnRef idx="0">
            <a:scrgbClr r="0" g="0" b="0"/>
          </a:lnRef>
          <a:fillRef idx="0">
            <a:scrgbClr r="0" g="0" b="0"/>
          </a:fillRef>
          <a:effectRef idx="0">
            <a:scrgbClr r="0" g="0" b="0"/>
          </a:effectRef>
          <a:fontRef idx="minor"/>
        </p:style>
      </p:sp>
      <p:sp>
        <p:nvSpPr>
          <p:cNvPr id="90" name="CustomShape 11"/>
          <p:cNvSpPr/>
          <p:nvPr/>
        </p:nvSpPr>
        <p:spPr>
          <a:xfrm>
            <a:off x="8484480" y="9663480"/>
            <a:ext cx="5517000" cy="9540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100000"/>
              </a:lnSpc>
            </a:pPr>
            <a:r>
              <a:rPr lang="en-US" sz="2800" b="0" strike="noStrike" spc="-1">
                <a:solidFill>
                  <a:srgbClr val="186BE1"/>
                </a:solidFill>
                <a:latin typeface="Gill Sans"/>
                <a:ea typeface="Gill Sans"/>
              </a:rPr>
              <a:t>Hi! Welcome to the world of learning</a:t>
            </a:r>
            <a:endParaRPr lang="en-US"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1" name="Google Shape;197;p34"/>
          <p:cNvPicPr/>
          <p:nvPr/>
        </p:nvPicPr>
        <p:blipFill>
          <a:blip r:embed="rId2"/>
          <a:stretch/>
        </p:blipFill>
        <p:spPr>
          <a:xfrm>
            <a:off x="19077480" y="486360"/>
            <a:ext cx="4409640" cy="1150920"/>
          </a:xfrm>
          <a:prstGeom prst="rect">
            <a:avLst/>
          </a:prstGeom>
          <a:ln>
            <a:noFill/>
          </a:ln>
        </p:spPr>
      </p:pic>
      <p:sp>
        <p:nvSpPr>
          <p:cNvPr id="92" name="CustomShape 1"/>
          <p:cNvSpPr/>
          <p:nvPr/>
        </p:nvSpPr>
        <p:spPr>
          <a:xfrm>
            <a:off x="4318920" y="811080"/>
            <a:ext cx="15701760" cy="24476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What does HTML stand for?</a:t>
            </a:r>
            <a:endParaRPr lang="en-US" sz="7000" b="0" strike="noStrike" spc="-1">
              <a:latin typeface="Arial"/>
            </a:endParaRPr>
          </a:p>
        </p:txBody>
      </p:sp>
      <p:sp>
        <p:nvSpPr>
          <p:cNvPr id="93" name="CustomShape 2"/>
          <p:cNvSpPr/>
          <p:nvPr/>
        </p:nvSpPr>
        <p:spPr>
          <a:xfrm>
            <a:off x="2444400" y="5049360"/>
            <a:ext cx="19496520" cy="24476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C66"/>
                </a:solidFill>
                <a:latin typeface="Helvetica Neue"/>
                <a:ea typeface="Helvetica Neue"/>
              </a:rPr>
              <a:t>HTML - Hypertext Markup Language</a:t>
            </a:r>
            <a:endParaRPr lang="en-US" sz="7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8" name="Google Shape;305;p46"/>
          <p:cNvPicPr/>
          <p:nvPr/>
        </p:nvPicPr>
        <p:blipFill>
          <a:blip r:embed="rId2"/>
          <a:stretch/>
        </p:blipFill>
        <p:spPr>
          <a:xfrm>
            <a:off x="19077480" y="486360"/>
            <a:ext cx="4409640" cy="1150920"/>
          </a:xfrm>
          <a:prstGeom prst="rect">
            <a:avLst/>
          </a:prstGeom>
          <a:ln>
            <a:noFill/>
          </a:ln>
        </p:spPr>
      </p:pic>
      <p:sp>
        <p:nvSpPr>
          <p:cNvPr id="99" name="CustomShape 1"/>
          <p:cNvSpPr/>
          <p:nvPr/>
        </p:nvSpPr>
        <p:spPr>
          <a:xfrm>
            <a:off x="8314200" y="2218680"/>
            <a:ext cx="8318520" cy="1218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6800" b="0" strike="noStrike" spc="-1">
                <a:solidFill>
                  <a:srgbClr val="FFFFFF"/>
                </a:solidFill>
                <a:latin typeface="Arial"/>
                <a:ea typeface="Arial"/>
              </a:rPr>
              <a:t>What  is  HTML  ?</a:t>
            </a:r>
            <a:endParaRPr lang="en-US" sz="6800" b="0" strike="noStrike" spc="-1">
              <a:latin typeface="Arial"/>
            </a:endParaRPr>
          </a:p>
        </p:txBody>
      </p:sp>
      <p:sp>
        <p:nvSpPr>
          <p:cNvPr id="100" name="CustomShape 2"/>
          <p:cNvSpPr/>
          <p:nvPr/>
        </p:nvSpPr>
        <p:spPr>
          <a:xfrm>
            <a:off x="675360" y="4627080"/>
            <a:ext cx="19997280" cy="822096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456480">
              <a:lnSpc>
                <a:spcPct val="115000"/>
              </a:lnSpc>
              <a:buClr>
                <a:srgbClr val="4285F4"/>
              </a:buClr>
              <a:buFont typeface="Verdana"/>
              <a:buChar char="●"/>
            </a:pPr>
            <a:r>
              <a:rPr lang="en-US" sz="5100" b="0" strike="noStrike" spc="-1">
                <a:solidFill>
                  <a:srgbClr val="63BBEE"/>
                </a:solidFill>
                <a:latin typeface="Alef"/>
                <a:ea typeface="Verdana"/>
              </a:rPr>
              <a:t>HTML stands for Hyper Text Markup Language</a:t>
            </a:r>
            <a:endParaRPr lang="en-US" sz="5100" b="0" strike="noStrike" spc="-1">
              <a:latin typeface="Arial"/>
            </a:endParaRPr>
          </a:p>
          <a:p>
            <a:pPr marL="457200" indent="-456480">
              <a:lnSpc>
                <a:spcPct val="115000"/>
              </a:lnSpc>
              <a:buClr>
                <a:srgbClr val="4285F4"/>
              </a:buClr>
              <a:buFont typeface="Verdana"/>
              <a:buChar char="●"/>
            </a:pPr>
            <a:endParaRPr lang="en-US" sz="5100" b="0" strike="noStrike" spc="-1">
              <a:latin typeface="Arial"/>
            </a:endParaRPr>
          </a:p>
          <a:p>
            <a:pPr marL="457200" indent="-456480">
              <a:lnSpc>
                <a:spcPct val="115000"/>
              </a:lnSpc>
              <a:buClr>
                <a:srgbClr val="4285F4"/>
              </a:buClr>
              <a:buFont typeface="Verdana"/>
              <a:buChar char="●"/>
            </a:pPr>
            <a:r>
              <a:rPr lang="en-US" sz="5100" b="0" strike="noStrike" spc="-1">
                <a:solidFill>
                  <a:srgbClr val="63BBEE"/>
                </a:solidFill>
                <a:latin typeface="Alef"/>
                <a:ea typeface="Verdana"/>
              </a:rPr>
              <a:t>HTML is the standard markup language for creating Web pages</a:t>
            </a:r>
            <a:endParaRPr lang="en-US" sz="5100" b="0" strike="noStrike" spc="-1">
              <a:latin typeface="Arial"/>
            </a:endParaRPr>
          </a:p>
          <a:p>
            <a:pPr marL="457200" indent="-456480">
              <a:lnSpc>
                <a:spcPct val="115000"/>
              </a:lnSpc>
              <a:buClr>
                <a:srgbClr val="4285F4"/>
              </a:buClr>
              <a:buFont typeface="Verdana"/>
              <a:buChar char="●"/>
            </a:pPr>
            <a:endParaRPr lang="en-US" sz="5100" b="0" strike="noStrike" spc="-1">
              <a:latin typeface="Arial"/>
            </a:endParaRPr>
          </a:p>
          <a:p>
            <a:pPr marL="457200" indent="-456480">
              <a:lnSpc>
                <a:spcPct val="115000"/>
              </a:lnSpc>
              <a:buClr>
                <a:srgbClr val="4285F4"/>
              </a:buClr>
              <a:buFont typeface="Verdana"/>
              <a:buChar char="●"/>
            </a:pPr>
            <a:r>
              <a:rPr lang="en-US" sz="5100" b="0" strike="noStrike" spc="-1">
                <a:solidFill>
                  <a:srgbClr val="63BBEE"/>
                </a:solidFill>
                <a:latin typeface="Alef"/>
                <a:ea typeface="Verdana"/>
              </a:rPr>
              <a:t>HTML describes the structure of a Web page</a:t>
            </a:r>
            <a:endParaRPr lang="en-US" sz="5100" b="0" strike="noStrike" spc="-1">
              <a:latin typeface="Arial"/>
            </a:endParaRPr>
          </a:p>
          <a:p>
            <a:pPr marL="457200" indent="-456480">
              <a:lnSpc>
                <a:spcPct val="115000"/>
              </a:lnSpc>
              <a:buClr>
                <a:srgbClr val="4285F4"/>
              </a:buClr>
              <a:buFont typeface="Verdana"/>
              <a:buChar char="●"/>
            </a:pPr>
            <a:endParaRPr lang="en-US" sz="5100" b="0" strike="noStrike" spc="-1">
              <a:latin typeface="Arial"/>
            </a:endParaRPr>
          </a:p>
          <a:p>
            <a:pPr marL="457200" indent="-456480">
              <a:lnSpc>
                <a:spcPct val="115000"/>
              </a:lnSpc>
              <a:buClr>
                <a:srgbClr val="4285F4"/>
              </a:buClr>
              <a:buFont typeface="Verdana"/>
              <a:buChar char="●"/>
            </a:pPr>
            <a:r>
              <a:rPr lang="en-US" sz="5100" b="0" strike="noStrike" spc="-1">
                <a:solidFill>
                  <a:srgbClr val="63BBEE"/>
                </a:solidFill>
                <a:latin typeface="Alef"/>
                <a:ea typeface="Verdana"/>
              </a:rPr>
              <a:t>HTML consists of a series of elements</a:t>
            </a:r>
            <a:endParaRPr lang="en-US" sz="5100" b="0" strike="noStrike" spc="-1">
              <a:latin typeface="Arial"/>
            </a:endParaRPr>
          </a:p>
          <a:p>
            <a:pPr marL="457200" indent="-456480">
              <a:lnSpc>
                <a:spcPct val="115000"/>
              </a:lnSpc>
              <a:buClr>
                <a:srgbClr val="4285F4"/>
              </a:buClr>
              <a:buFont typeface="Verdana"/>
              <a:buChar char="●"/>
            </a:pPr>
            <a:endParaRPr lang="en-US" sz="5100" b="0" strike="noStrike" spc="-1">
              <a:latin typeface="Arial"/>
            </a:endParaRPr>
          </a:p>
          <a:p>
            <a:pPr marL="457200" indent="-456480">
              <a:lnSpc>
                <a:spcPct val="115000"/>
              </a:lnSpc>
              <a:buClr>
                <a:srgbClr val="4285F4"/>
              </a:buClr>
              <a:buFont typeface="Verdana"/>
              <a:buChar char="●"/>
            </a:pPr>
            <a:r>
              <a:rPr lang="en-US" sz="5100" b="0" strike="noStrike" spc="-1">
                <a:solidFill>
                  <a:srgbClr val="63BBEE"/>
                </a:solidFill>
                <a:latin typeface="Alef"/>
                <a:ea typeface="Verdana"/>
              </a:rPr>
              <a:t>HTML elements tell the browser how to display the content</a:t>
            </a:r>
            <a:endParaRPr lang="en-US" sz="51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1" name="Google Shape;305;p46"/>
          <p:cNvPicPr/>
          <p:nvPr/>
        </p:nvPicPr>
        <p:blipFill>
          <a:blip r:embed="rId2"/>
          <a:stretch/>
        </p:blipFill>
        <p:spPr>
          <a:xfrm>
            <a:off x="19077480" y="486360"/>
            <a:ext cx="4409640" cy="1150920"/>
          </a:xfrm>
          <a:prstGeom prst="rect">
            <a:avLst/>
          </a:prstGeom>
          <a:ln>
            <a:noFill/>
          </a:ln>
        </p:spPr>
      </p:pic>
      <p:sp>
        <p:nvSpPr>
          <p:cNvPr id="102" name="CustomShape 1"/>
          <p:cNvSpPr/>
          <p:nvPr/>
        </p:nvSpPr>
        <p:spPr>
          <a:xfrm>
            <a:off x="6802200" y="2218680"/>
            <a:ext cx="10339560" cy="121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6800" b="0" strike="noStrike" spc="-1">
                <a:solidFill>
                  <a:srgbClr val="FFFFFF"/>
                </a:solidFill>
                <a:latin typeface="Arial"/>
                <a:ea typeface="Arial"/>
              </a:rPr>
              <a:t>  HTML  Page Structure</a:t>
            </a:r>
            <a:endParaRPr lang="en-US" sz="6800" b="0" strike="noStrike" spc="-1">
              <a:latin typeface="Arial"/>
            </a:endParaRPr>
          </a:p>
        </p:txBody>
      </p:sp>
      <p:sp>
        <p:nvSpPr>
          <p:cNvPr id="103" name="CustomShape 2"/>
          <p:cNvSpPr/>
          <p:nvPr/>
        </p:nvSpPr>
        <p:spPr>
          <a:xfrm>
            <a:off x="783360" y="4627080"/>
            <a:ext cx="19997280" cy="8220960"/>
          </a:xfrm>
          <a:prstGeom prst="rect">
            <a:avLst/>
          </a:prstGeom>
          <a:solidFill>
            <a:srgbClr val="000000"/>
          </a:solidFill>
          <a:ln>
            <a:noFill/>
          </a:ln>
        </p:spPr>
        <p:style>
          <a:lnRef idx="0">
            <a:scrgbClr r="0" g="0" b="0"/>
          </a:lnRef>
          <a:fillRef idx="0">
            <a:scrgbClr r="0" g="0" b="0"/>
          </a:fillRef>
          <a:effectRef idx="0">
            <a:scrgbClr r="0" g="0" b="0"/>
          </a:effectRef>
          <a:fontRef idx="minor"/>
        </p:style>
      </p:sp>
      <p:pic>
        <p:nvPicPr>
          <p:cNvPr id="104" name="Picture 103"/>
          <p:cNvPicPr/>
          <p:nvPr/>
        </p:nvPicPr>
        <p:blipFill>
          <a:blip r:embed="rId3"/>
          <a:stretch/>
        </p:blipFill>
        <p:spPr>
          <a:xfrm>
            <a:off x="5871600" y="4278240"/>
            <a:ext cx="12686040" cy="88920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5" name="Google Shape;319;p48"/>
          <p:cNvPicPr/>
          <p:nvPr/>
        </p:nvPicPr>
        <p:blipFill>
          <a:blip r:embed="rId2"/>
          <a:stretch/>
        </p:blipFill>
        <p:spPr>
          <a:xfrm>
            <a:off x="19077480" y="486360"/>
            <a:ext cx="4409640" cy="1150920"/>
          </a:xfrm>
          <a:prstGeom prst="rect">
            <a:avLst/>
          </a:prstGeom>
          <a:ln>
            <a:noFill/>
          </a:ln>
        </p:spPr>
      </p:pic>
      <p:sp>
        <p:nvSpPr>
          <p:cNvPr id="106" name="CustomShape 1"/>
          <p:cNvSpPr/>
          <p:nvPr/>
        </p:nvSpPr>
        <p:spPr>
          <a:xfrm>
            <a:off x="1153080" y="1184760"/>
            <a:ext cx="16361640" cy="125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pPr>
            <a:r>
              <a:rPr lang="en-US" sz="4900" b="0" strike="noStrike" spc="-1">
                <a:solidFill>
                  <a:srgbClr val="FFFFFF"/>
                </a:solidFill>
                <a:latin typeface="Arial"/>
                <a:ea typeface="Arial"/>
              </a:rPr>
              <a:t>  </a:t>
            </a:r>
            <a:r>
              <a:rPr lang="en-US" sz="6100" b="0" strike="noStrike" spc="-1">
                <a:solidFill>
                  <a:srgbClr val="FFFFFF"/>
                </a:solidFill>
                <a:latin typeface="Arial"/>
                <a:ea typeface="Arial"/>
              </a:rPr>
              <a:t>Explanation For Above Sample Document</a:t>
            </a:r>
            <a:endParaRPr lang="en-US" sz="6100" b="0" strike="noStrike" spc="-1">
              <a:latin typeface="Arial"/>
            </a:endParaRPr>
          </a:p>
        </p:txBody>
      </p:sp>
      <p:sp>
        <p:nvSpPr>
          <p:cNvPr id="107" name="CustomShape 2"/>
          <p:cNvSpPr/>
          <p:nvPr/>
        </p:nvSpPr>
        <p:spPr>
          <a:xfrm>
            <a:off x="1160280" y="2858395"/>
            <a:ext cx="21614040" cy="10829696"/>
          </a:xfrm>
          <a:prstGeom prst="rect">
            <a:avLst/>
          </a:prstGeom>
          <a:solidFill>
            <a:srgbClr val="000000"/>
          </a:solidFill>
          <a:ln w="9360">
            <a:solidFill>
              <a:srgbClr val="FFFFFF"/>
            </a:solidFill>
            <a:round/>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00960">
              <a:lnSpc>
                <a:spcPct val="115000"/>
              </a:lnSpc>
              <a:buClr>
                <a:srgbClr val="4285F4"/>
              </a:buClr>
              <a:buFont typeface="Verdana"/>
              <a:buChar char="●"/>
            </a:pPr>
            <a:r>
              <a:rPr lang="en-US" sz="4600" b="0" strike="noStrike" spc="-1" dirty="0">
                <a:solidFill>
                  <a:srgbClr val="4285F4"/>
                </a:solidFill>
                <a:latin typeface="Alef"/>
                <a:ea typeface="Verdana"/>
              </a:rPr>
              <a:t>The </a:t>
            </a:r>
            <a:r>
              <a:rPr lang="en-US" sz="4700" b="0" strike="noStrike" spc="-1" dirty="0">
                <a:solidFill>
                  <a:srgbClr val="4285F4"/>
                </a:solidFill>
                <a:latin typeface="Alef"/>
                <a:ea typeface="Courier New"/>
              </a:rPr>
              <a:t>&lt;!DOCTYPE html&gt;</a:t>
            </a:r>
            <a:r>
              <a:rPr lang="en-US" sz="4600" b="0" strike="noStrike" spc="-1" dirty="0">
                <a:solidFill>
                  <a:srgbClr val="4285F4"/>
                </a:solidFill>
                <a:latin typeface="Alef"/>
                <a:ea typeface="Verdana"/>
              </a:rPr>
              <a:t> declaration defines that this document is an HTML5 document</a:t>
            </a:r>
            <a:endParaRPr lang="en-US" sz="4600" b="0" strike="noStrike" spc="-1" dirty="0">
              <a:latin typeface="Arial"/>
            </a:endParaRPr>
          </a:p>
          <a:p>
            <a:pPr marL="457200" indent="-300960">
              <a:lnSpc>
                <a:spcPct val="115000"/>
              </a:lnSpc>
              <a:spcBef>
                <a:spcPts val="1001"/>
              </a:spcBef>
              <a:buClr>
                <a:srgbClr val="4285F4"/>
              </a:buClr>
              <a:buFont typeface="Verdana"/>
              <a:buChar char="●"/>
            </a:pPr>
            <a:r>
              <a:rPr lang="en-US" sz="4600" b="0" strike="noStrike" spc="-1" dirty="0">
                <a:solidFill>
                  <a:srgbClr val="4285F4"/>
                </a:solidFill>
                <a:latin typeface="Alef"/>
                <a:ea typeface="Verdana"/>
              </a:rPr>
              <a:t>The </a:t>
            </a:r>
            <a:r>
              <a:rPr lang="en-US" sz="4700" b="0" strike="noStrike" spc="-1" dirty="0">
                <a:solidFill>
                  <a:srgbClr val="4285F4"/>
                </a:solidFill>
                <a:latin typeface="Alef"/>
                <a:ea typeface="Courier New"/>
              </a:rPr>
              <a:t>&lt;html&gt;</a:t>
            </a:r>
            <a:r>
              <a:rPr lang="en-US" sz="4600" b="0" strike="noStrike" spc="-1" dirty="0">
                <a:solidFill>
                  <a:srgbClr val="4285F4"/>
                </a:solidFill>
                <a:latin typeface="Alef"/>
                <a:ea typeface="Verdana"/>
              </a:rPr>
              <a:t> element is the root element of an HTML page</a:t>
            </a:r>
            <a:endParaRPr lang="en-US" sz="4600" b="0" strike="noStrike" spc="-1" dirty="0">
              <a:latin typeface="Arial"/>
            </a:endParaRPr>
          </a:p>
          <a:p>
            <a:pPr marL="457200" indent="-300960">
              <a:lnSpc>
                <a:spcPct val="115000"/>
              </a:lnSpc>
              <a:spcBef>
                <a:spcPts val="1001"/>
              </a:spcBef>
              <a:buClr>
                <a:srgbClr val="4285F4"/>
              </a:buClr>
              <a:buFont typeface="Verdana"/>
              <a:buChar char="●"/>
            </a:pPr>
            <a:r>
              <a:rPr lang="en-US" sz="4600" b="0" strike="noStrike" spc="-1" dirty="0">
                <a:solidFill>
                  <a:srgbClr val="4285F4"/>
                </a:solidFill>
                <a:latin typeface="Alef"/>
                <a:ea typeface="Verdana"/>
              </a:rPr>
              <a:t>The </a:t>
            </a:r>
            <a:r>
              <a:rPr lang="en-US" sz="4700" b="0" strike="noStrike" spc="-1" dirty="0">
                <a:solidFill>
                  <a:srgbClr val="4285F4"/>
                </a:solidFill>
                <a:latin typeface="Alef"/>
                <a:ea typeface="Courier New"/>
              </a:rPr>
              <a:t>&lt;head&gt;</a:t>
            </a:r>
            <a:r>
              <a:rPr lang="en-US" sz="4600" b="0" strike="noStrike" spc="-1" dirty="0">
                <a:solidFill>
                  <a:srgbClr val="4285F4"/>
                </a:solidFill>
                <a:latin typeface="Alef"/>
                <a:ea typeface="Verdana"/>
              </a:rPr>
              <a:t> element contains meta information about the HTML page</a:t>
            </a:r>
            <a:endParaRPr lang="en-US" sz="4600" b="0" strike="noStrike" spc="-1" dirty="0">
              <a:latin typeface="Arial"/>
            </a:endParaRPr>
          </a:p>
          <a:p>
            <a:pPr marL="457200" indent="-300960">
              <a:lnSpc>
                <a:spcPct val="115000"/>
              </a:lnSpc>
              <a:spcBef>
                <a:spcPts val="1001"/>
              </a:spcBef>
              <a:buClr>
                <a:srgbClr val="4285F4"/>
              </a:buClr>
              <a:buFont typeface="Verdana"/>
              <a:buChar char="●"/>
            </a:pPr>
            <a:r>
              <a:rPr lang="en-US" sz="4600" b="0" strike="noStrike" spc="-1" dirty="0">
                <a:solidFill>
                  <a:srgbClr val="4285F4"/>
                </a:solidFill>
                <a:latin typeface="Alef"/>
                <a:ea typeface="Verdana"/>
              </a:rPr>
              <a:t>The </a:t>
            </a:r>
            <a:r>
              <a:rPr lang="en-US" sz="4700" b="0" strike="noStrike" spc="-1" dirty="0">
                <a:solidFill>
                  <a:srgbClr val="4285F4"/>
                </a:solidFill>
                <a:latin typeface="Alef"/>
                <a:ea typeface="Courier New"/>
              </a:rPr>
              <a:t>&lt;title&gt;</a:t>
            </a:r>
            <a:r>
              <a:rPr lang="en-US" sz="4600" b="0" strike="noStrike" spc="-1" dirty="0">
                <a:solidFill>
                  <a:srgbClr val="4285F4"/>
                </a:solidFill>
                <a:latin typeface="Alef"/>
                <a:ea typeface="Verdana"/>
              </a:rPr>
              <a:t> element specifies a title for the HTML page (which is shown in the browser's title bar or in the page's tab)</a:t>
            </a:r>
            <a:endParaRPr lang="en-US" sz="4600" b="0" strike="noStrike" spc="-1" dirty="0">
              <a:latin typeface="Arial"/>
            </a:endParaRPr>
          </a:p>
          <a:p>
            <a:pPr marL="457200" indent="-300960">
              <a:lnSpc>
                <a:spcPct val="115000"/>
              </a:lnSpc>
              <a:spcBef>
                <a:spcPts val="1001"/>
              </a:spcBef>
              <a:buClr>
                <a:srgbClr val="4285F4"/>
              </a:buClr>
              <a:buFont typeface="Verdana"/>
              <a:buChar char="●"/>
            </a:pPr>
            <a:r>
              <a:rPr lang="en-US" sz="4600" b="0" strike="noStrike" spc="-1" dirty="0">
                <a:solidFill>
                  <a:srgbClr val="4285F4"/>
                </a:solidFill>
                <a:latin typeface="Alef"/>
                <a:ea typeface="Verdana"/>
              </a:rPr>
              <a:t>The </a:t>
            </a:r>
            <a:r>
              <a:rPr lang="en-US" sz="4700" b="0" strike="noStrike" spc="-1" dirty="0">
                <a:solidFill>
                  <a:srgbClr val="4285F4"/>
                </a:solidFill>
                <a:latin typeface="Alef"/>
                <a:ea typeface="Courier New"/>
              </a:rPr>
              <a:t>&lt;body&gt;</a:t>
            </a:r>
            <a:r>
              <a:rPr lang="en-US" sz="4600" b="0" strike="noStrike" spc="-1" dirty="0">
                <a:solidFill>
                  <a:srgbClr val="4285F4"/>
                </a:solidFill>
                <a:latin typeface="Alef"/>
                <a:ea typeface="Verdana"/>
              </a:rPr>
              <a:t> element defines the document's body, and is a container for all the visible contents, such as headings, paragraphs, images, hyperlinks, tables, lists, etc.</a:t>
            </a:r>
            <a:endParaRPr lang="en-US" sz="4600" b="0" strike="noStrike" spc="-1" dirty="0">
              <a:latin typeface="Arial"/>
            </a:endParaRPr>
          </a:p>
          <a:p>
            <a:pPr marL="457200" indent="-300960">
              <a:lnSpc>
                <a:spcPct val="115000"/>
              </a:lnSpc>
              <a:spcBef>
                <a:spcPts val="1001"/>
              </a:spcBef>
              <a:buClr>
                <a:srgbClr val="4285F4"/>
              </a:buClr>
              <a:buFont typeface="Verdana"/>
              <a:buChar char="●"/>
            </a:pPr>
            <a:r>
              <a:rPr lang="en-US" sz="4600" b="0" strike="noStrike" spc="-1" dirty="0">
                <a:solidFill>
                  <a:srgbClr val="4285F4"/>
                </a:solidFill>
                <a:latin typeface="Alef"/>
                <a:ea typeface="Verdana"/>
              </a:rPr>
              <a:t>The </a:t>
            </a:r>
            <a:r>
              <a:rPr lang="en-US" sz="4700" b="0" strike="noStrike" spc="-1" dirty="0">
                <a:solidFill>
                  <a:srgbClr val="4285F4"/>
                </a:solidFill>
                <a:latin typeface="Alef"/>
                <a:ea typeface="Courier New"/>
              </a:rPr>
              <a:t>&lt;h1&gt;</a:t>
            </a:r>
            <a:r>
              <a:rPr lang="en-US" sz="4600" b="0" strike="noStrike" spc="-1" dirty="0">
                <a:solidFill>
                  <a:srgbClr val="4285F4"/>
                </a:solidFill>
                <a:latin typeface="Alef"/>
                <a:ea typeface="Verdana"/>
              </a:rPr>
              <a:t> element defines a main heading. Ther</a:t>
            </a:r>
            <a:r>
              <a:rPr lang="en-US" sz="4600" spc="-1" dirty="0">
                <a:solidFill>
                  <a:srgbClr val="4285F4"/>
                </a:solidFill>
                <a:latin typeface="Alef"/>
                <a:ea typeface="Verdana"/>
              </a:rPr>
              <a:t>e are &lt;h1&gt; to &lt;h6&gt; variants of heading tags, each have different standard sizes for the heading.</a:t>
            </a:r>
            <a:endParaRPr lang="en-US" sz="4600" b="0" strike="noStrike" spc="-1" dirty="0">
              <a:latin typeface="Arial"/>
            </a:endParaRPr>
          </a:p>
          <a:p>
            <a:pPr marL="457200" indent="-300960">
              <a:lnSpc>
                <a:spcPct val="115000"/>
              </a:lnSpc>
              <a:spcBef>
                <a:spcPts val="1100"/>
              </a:spcBef>
              <a:buClr>
                <a:srgbClr val="4285F4"/>
              </a:buClr>
              <a:buFont typeface="Verdana"/>
              <a:buChar char="●"/>
            </a:pPr>
            <a:r>
              <a:rPr lang="en-US" sz="4600" b="0" strike="noStrike" spc="-1" dirty="0">
                <a:solidFill>
                  <a:srgbClr val="4285F4"/>
                </a:solidFill>
                <a:latin typeface="Alef"/>
                <a:ea typeface="Verdana"/>
              </a:rPr>
              <a:t>The </a:t>
            </a:r>
            <a:r>
              <a:rPr lang="en-US" sz="4700" b="0" strike="noStrike" spc="-1" dirty="0">
                <a:solidFill>
                  <a:srgbClr val="4285F4"/>
                </a:solidFill>
                <a:latin typeface="Alef"/>
                <a:ea typeface="Courier New"/>
              </a:rPr>
              <a:t>&lt;p&gt;</a:t>
            </a:r>
            <a:r>
              <a:rPr lang="en-US" sz="4600" b="0" strike="noStrike" spc="-1" dirty="0">
                <a:solidFill>
                  <a:srgbClr val="4285F4"/>
                </a:solidFill>
                <a:latin typeface="Alef"/>
                <a:ea typeface="Verdana"/>
              </a:rPr>
              <a:t> element defines a paragraph.</a:t>
            </a:r>
            <a:endParaRPr lang="en-US" sz="46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8" name="Google Shape;305;p46"/>
          <p:cNvPicPr/>
          <p:nvPr/>
        </p:nvPicPr>
        <p:blipFill>
          <a:blip r:embed="rId2"/>
          <a:stretch/>
        </p:blipFill>
        <p:spPr>
          <a:xfrm>
            <a:off x="19077480" y="486360"/>
            <a:ext cx="4409640" cy="1150920"/>
          </a:xfrm>
          <a:prstGeom prst="rect">
            <a:avLst/>
          </a:prstGeom>
          <a:ln>
            <a:noFill/>
          </a:ln>
        </p:spPr>
      </p:pic>
      <p:sp>
        <p:nvSpPr>
          <p:cNvPr id="109" name="CustomShape 1"/>
          <p:cNvSpPr/>
          <p:nvPr/>
        </p:nvSpPr>
        <p:spPr>
          <a:xfrm>
            <a:off x="6442200" y="346680"/>
            <a:ext cx="10339560" cy="121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6800" b="0" strike="noStrike" spc="-1">
                <a:solidFill>
                  <a:srgbClr val="FFFFFF"/>
                </a:solidFill>
                <a:latin typeface="Arial"/>
                <a:ea typeface="Arial"/>
              </a:rPr>
              <a:t> </a:t>
            </a:r>
            <a:r>
              <a:rPr lang="en-US" sz="4800" b="0" strike="noStrike" spc="-1">
                <a:solidFill>
                  <a:srgbClr val="FFFFFF"/>
                </a:solidFill>
                <a:latin typeface="Arial"/>
                <a:ea typeface="Arial"/>
              </a:rPr>
              <a:t>         HTML  Boiler Plate</a:t>
            </a:r>
            <a:endParaRPr lang="en-US" sz="4800" b="0" strike="noStrike" spc="-1">
              <a:latin typeface="Arial"/>
            </a:endParaRPr>
          </a:p>
        </p:txBody>
      </p:sp>
      <p:sp>
        <p:nvSpPr>
          <p:cNvPr id="110" name="CustomShape 2"/>
          <p:cNvSpPr/>
          <p:nvPr/>
        </p:nvSpPr>
        <p:spPr>
          <a:xfrm>
            <a:off x="783360" y="4627080"/>
            <a:ext cx="19997280" cy="822096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111" name="TextShape 3"/>
          <p:cNvSpPr txBox="1"/>
          <p:nvPr/>
        </p:nvSpPr>
        <p:spPr>
          <a:xfrm>
            <a:off x="136080" y="2283840"/>
            <a:ext cx="23912640" cy="5015304"/>
          </a:xfrm>
          <a:prstGeom prst="rect">
            <a:avLst/>
          </a:prstGeom>
          <a:noFill/>
          <a:ln>
            <a:noFill/>
          </a:ln>
        </p:spPr>
        <p:txBody>
          <a:bodyPr lIns="90000" tIns="45000" rIns="90000" bIns="45000">
            <a:spAutoFit/>
          </a:bodyPr>
          <a:lstStyle/>
          <a:p>
            <a:pPr>
              <a:buClr>
                <a:srgbClr val="FFFFFF"/>
              </a:buClr>
            </a:pPr>
            <a:r>
              <a:rPr lang="en-US" sz="4000" b="0" strike="noStrike" spc="-1" dirty="0">
                <a:solidFill>
                  <a:srgbClr val="729FCF"/>
                </a:solidFill>
                <a:latin typeface="Arial"/>
              </a:rPr>
              <a:t>A boilerplate in HTML is a template which we have to add at the starting of our project. </a:t>
            </a:r>
            <a:r>
              <a:rPr lang="en-US" sz="4000" spc="-1" dirty="0">
                <a:solidFill>
                  <a:srgbClr val="729FCF"/>
                </a:solidFill>
                <a:latin typeface="Arial"/>
              </a:rPr>
              <a:t>We</a:t>
            </a:r>
            <a:r>
              <a:rPr lang="en-US" sz="4000" b="0" strike="noStrike" spc="-1" dirty="0">
                <a:solidFill>
                  <a:srgbClr val="729FCF"/>
                </a:solidFill>
                <a:latin typeface="Arial"/>
              </a:rPr>
              <a:t> should add this boilerplate to all of your </a:t>
            </a:r>
            <a:r>
              <a:rPr lang="en-US" sz="4000" b="0" strike="noStrike" spc="-1" dirty="0">
                <a:solidFill>
                  <a:srgbClr val="729FCF"/>
                </a:solidFill>
                <a:latin typeface="Alef"/>
              </a:rPr>
              <a:t>HTML</a:t>
            </a:r>
            <a:r>
              <a:rPr lang="en-US" sz="4000" b="0" strike="noStrike" spc="-1" dirty="0">
                <a:solidFill>
                  <a:srgbClr val="729FCF"/>
                </a:solidFill>
                <a:latin typeface="Arial"/>
              </a:rPr>
              <a:t> pages.</a:t>
            </a:r>
            <a:endParaRPr lang="en-US" sz="4000" b="0" strike="noStrike" spc="-1" dirty="0">
              <a:latin typeface="Arial"/>
            </a:endParaRPr>
          </a:p>
          <a:p>
            <a:pPr>
              <a:buClr>
                <a:srgbClr val="FFFFFF"/>
              </a:buClr>
            </a:pPr>
            <a:endParaRPr lang="en-US" sz="4000" b="0" strike="noStrike" spc="-1" dirty="0">
              <a:latin typeface="Arial"/>
            </a:endParaRPr>
          </a:p>
          <a:p>
            <a:pPr>
              <a:buClr>
                <a:srgbClr val="FFFFFF"/>
              </a:buClr>
            </a:pPr>
            <a:r>
              <a:rPr lang="en-US" sz="4000" b="0" strike="noStrike" spc="-1" dirty="0">
                <a:solidFill>
                  <a:srgbClr val="FFD320"/>
                </a:solidFill>
                <a:latin typeface="Arial"/>
              </a:rPr>
              <a:t>                                      </a:t>
            </a:r>
            <a:r>
              <a:rPr lang="en-US" sz="4000" b="0" strike="noStrike" spc="-1" dirty="0">
                <a:solidFill>
                  <a:srgbClr val="FFFFFF"/>
                </a:solidFill>
                <a:latin typeface="Arial"/>
              </a:rPr>
              <a:t>    Example of HTML 5 boiler plate</a:t>
            </a:r>
            <a:endParaRPr lang="en-US" sz="4000" b="0" strike="noStrike" spc="-1" dirty="0">
              <a:latin typeface="Arial"/>
            </a:endParaRPr>
          </a:p>
          <a:p>
            <a:pPr>
              <a:buClr>
                <a:srgbClr val="FFFFFF"/>
              </a:buClr>
            </a:pPr>
            <a:endParaRPr lang="en-US" sz="4000" b="0" strike="noStrike" spc="-1" dirty="0">
              <a:latin typeface="Arial"/>
            </a:endParaRPr>
          </a:p>
          <a:p>
            <a:pPr marL="216000" indent="-216000">
              <a:buClr>
                <a:srgbClr val="FFFFFF"/>
              </a:buClr>
              <a:buFont typeface="Wingdings" charset="2"/>
              <a:buChar char=""/>
            </a:pPr>
            <a:endParaRPr lang="en-US" sz="4000" b="0" strike="noStrike" spc="-1" dirty="0">
              <a:latin typeface="Arial"/>
            </a:endParaRPr>
          </a:p>
          <a:p>
            <a:endParaRPr lang="en-US" sz="4000" b="0" strike="noStrike" spc="-1" dirty="0">
              <a:latin typeface="Arial"/>
            </a:endParaRPr>
          </a:p>
          <a:p>
            <a:endParaRPr lang="en-US" sz="4000" b="0" strike="noStrike" spc="-1" dirty="0">
              <a:latin typeface="Arial"/>
            </a:endParaRPr>
          </a:p>
        </p:txBody>
      </p:sp>
      <p:pic>
        <p:nvPicPr>
          <p:cNvPr id="3" name="Picture 2">
            <a:extLst>
              <a:ext uri="{FF2B5EF4-FFF2-40B4-BE49-F238E27FC236}">
                <a16:creationId xmlns:a16="http://schemas.microsoft.com/office/drawing/2014/main" id="{D271AB62-03DA-4A11-A23B-B4826065A75D}"/>
              </a:ext>
            </a:extLst>
          </p:cNvPr>
          <p:cNvPicPr>
            <a:picLocks noChangeAspect="1"/>
          </p:cNvPicPr>
          <p:nvPr/>
        </p:nvPicPr>
        <p:blipFill>
          <a:blip r:embed="rId3"/>
          <a:stretch>
            <a:fillRect/>
          </a:stretch>
        </p:blipFill>
        <p:spPr>
          <a:xfrm>
            <a:off x="783360" y="4999202"/>
            <a:ext cx="18009966" cy="80678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212;p36"/>
          <p:cNvPicPr/>
          <p:nvPr/>
        </p:nvPicPr>
        <p:blipFill>
          <a:blip r:embed="rId2"/>
          <a:stretch/>
        </p:blipFill>
        <p:spPr>
          <a:xfrm>
            <a:off x="19077480" y="486360"/>
            <a:ext cx="4409640" cy="1150920"/>
          </a:xfrm>
          <a:prstGeom prst="rect">
            <a:avLst/>
          </a:prstGeom>
          <a:ln>
            <a:noFill/>
          </a:ln>
        </p:spPr>
      </p:pic>
      <p:sp>
        <p:nvSpPr>
          <p:cNvPr id="113" name="CustomShape 1"/>
          <p:cNvSpPr/>
          <p:nvPr/>
        </p:nvSpPr>
        <p:spPr>
          <a:xfrm>
            <a:off x="9227880" y="5321880"/>
            <a:ext cx="5930640" cy="244656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HTML Tags</a:t>
            </a:r>
            <a:endParaRPr lang="en-US" sz="7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5;p21"/>
          <p:cNvPicPr/>
          <p:nvPr/>
        </p:nvPicPr>
        <p:blipFill>
          <a:blip r:embed="rId2"/>
          <a:stretch/>
        </p:blipFill>
        <p:spPr>
          <a:xfrm>
            <a:off x="914040" y="342720"/>
            <a:ext cx="22710240" cy="130298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4" name="Google Shape;326;p49"/>
          <p:cNvPicPr/>
          <p:nvPr/>
        </p:nvPicPr>
        <p:blipFill>
          <a:blip r:embed="rId2"/>
          <a:stretch/>
        </p:blipFill>
        <p:spPr>
          <a:xfrm>
            <a:off x="19077480" y="486360"/>
            <a:ext cx="4409640" cy="1150920"/>
          </a:xfrm>
          <a:prstGeom prst="rect">
            <a:avLst/>
          </a:prstGeom>
          <a:ln>
            <a:noFill/>
          </a:ln>
        </p:spPr>
      </p:pic>
      <p:sp>
        <p:nvSpPr>
          <p:cNvPr id="115" name="CustomShape 1"/>
          <p:cNvSpPr/>
          <p:nvPr/>
        </p:nvSpPr>
        <p:spPr>
          <a:xfrm>
            <a:off x="2197080" y="143280"/>
            <a:ext cx="16361640" cy="11116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pPr>
            <a:r>
              <a:rPr lang="en-US" sz="5300" b="0" strike="noStrike" spc="-1">
                <a:solidFill>
                  <a:srgbClr val="FFFFFF"/>
                </a:solidFill>
                <a:latin typeface="Arial"/>
                <a:ea typeface="Arial"/>
              </a:rPr>
              <a:t>Basic Tags Used In HTML5</a:t>
            </a:r>
            <a:endParaRPr lang="en-US" sz="5300" b="0" strike="noStrike" spc="-1">
              <a:latin typeface="Arial"/>
            </a:endParaRPr>
          </a:p>
        </p:txBody>
      </p:sp>
      <p:sp>
        <p:nvSpPr>
          <p:cNvPr id="116" name="CustomShape 2"/>
          <p:cNvSpPr/>
          <p:nvPr/>
        </p:nvSpPr>
        <p:spPr>
          <a:xfrm>
            <a:off x="1103639" y="1795933"/>
            <a:ext cx="21625731" cy="11433707"/>
          </a:xfrm>
          <a:prstGeom prst="rect">
            <a:avLst/>
          </a:prstGeom>
          <a:solidFill>
            <a:srgbClr val="000000"/>
          </a:solidFill>
          <a:ln w="9360">
            <a:solidFill>
              <a:srgbClr val="FFFFFF"/>
            </a:solidFill>
            <a:round/>
          </a:ln>
        </p:spPr>
        <p:style>
          <a:lnRef idx="0">
            <a:scrgbClr r="0" g="0" b="0"/>
          </a:lnRef>
          <a:fillRef idx="0">
            <a:scrgbClr r="0" g="0" b="0"/>
          </a:fillRef>
          <a:effectRef idx="0">
            <a:scrgbClr r="0" g="0" b="0"/>
          </a:effectRef>
          <a:fontRef idx="minor"/>
        </p:style>
        <p:txBody>
          <a:bodyPr wrap="square" lIns="90000" tIns="91440" rIns="90000" bIns="91440">
            <a:spAutoFit/>
          </a:bodyPr>
          <a:lstStyle/>
          <a:p>
            <a:pPr>
              <a:lnSpc>
                <a:spcPct val="115000"/>
              </a:lnSpc>
            </a:pPr>
            <a:r>
              <a:rPr lang="en-US" sz="4600" b="0" strike="noStrike" spc="-1" dirty="0">
                <a:solidFill>
                  <a:srgbClr val="FFFFFF"/>
                </a:solidFill>
                <a:latin typeface="Verdana"/>
                <a:ea typeface="Verdana"/>
              </a:rPr>
              <a:t>&lt;html&gt; </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    --------&gt;    Html Document</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&lt;head&gt;     </a:t>
            </a:r>
            <a:r>
              <a:rPr lang="en-US" sz="4600" b="0" strike="noStrike" spc="-1" dirty="0">
                <a:solidFill>
                  <a:srgbClr val="4285F4"/>
                </a:solidFill>
                <a:latin typeface="Verdana"/>
                <a:ea typeface="Verdana"/>
              </a:rPr>
              <a:t>---------&gt;   Page Information</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&lt;title&gt;   </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----------&gt;  Name in the title bar</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&lt;body&gt;</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 -----------&gt;  Page Contents</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&lt;h1&gt; to &lt;h6&gt;  </a:t>
            </a:r>
            <a:r>
              <a:rPr lang="en-US" sz="4600" b="0" strike="noStrike" spc="-1" dirty="0">
                <a:solidFill>
                  <a:srgbClr val="4285F4"/>
                </a:solidFill>
                <a:latin typeface="Verdana"/>
                <a:ea typeface="Verdana"/>
              </a:rPr>
              <a:t>     ------------&gt;   For Heading, &lt;h1&gt;being largest of all</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&lt;p&gt;   </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------------&gt;   For Paragraph</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&lt;a </a:t>
            </a:r>
            <a:r>
              <a:rPr lang="en-US" sz="4600" b="0" strike="noStrike" spc="-1" dirty="0" err="1">
                <a:solidFill>
                  <a:srgbClr val="FFFFFF"/>
                </a:solidFill>
                <a:latin typeface="Verdana"/>
                <a:ea typeface="Verdana"/>
              </a:rPr>
              <a:t>href</a:t>
            </a:r>
            <a:r>
              <a:rPr lang="en-US" sz="4600" b="0" strike="noStrike" spc="-1" dirty="0">
                <a:solidFill>
                  <a:srgbClr val="FFFFFF"/>
                </a:solidFill>
                <a:latin typeface="Verdana"/>
                <a:ea typeface="Verdana"/>
              </a:rPr>
              <a:t>=”</a:t>
            </a:r>
            <a:r>
              <a:rPr lang="en-US" sz="4600" b="0" strike="noStrike" spc="-1" dirty="0" err="1">
                <a:solidFill>
                  <a:srgbClr val="FFFFFF"/>
                </a:solidFill>
                <a:latin typeface="Verdana"/>
                <a:ea typeface="Verdana"/>
              </a:rPr>
              <a:t>url</a:t>
            </a:r>
            <a:r>
              <a:rPr lang="en-US" sz="4600" b="0" strike="noStrike" spc="-1" dirty="0">
                <a:solidFill>
                  <a:srgbClr val="FFFFFF"/>
                </a:solidFill>
                <a:latin typeface="Verdana"/>
                <a:ea typeface="Verdana"/>
              </a:rPr>
              <a:t>”&gt; </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------------&gt; Page Link</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a:t>
            </a:r>
            <a:r>
              <a:rPr lang="en-US" sz="4600" b="0" strike="noStrike" spc="-1" dirty="0" err="1">
                <a:solidFill>
                  <a:srgbClr val="FFFFFF"/>
                </a:solidFill>
                <a:latin typeface="Verdana"/>
                <a:ea typeface="Verdana"/>
              </a:rPr>
              <a:t>img</a:t>
            </a:r>
            <a:r>
              <a:rPr lang="en-US" sz="4600" b="0" strike="noStrike" spc="-1" dirty="0">
                <a:solidFill>
                  <a:srgbClr val="FFFFFF"/>
                </a:solidFill>
                <a:latin typeface="Verdana"/>
                <a:ea typeface="Verdana"/>
              </a:rPr>
              <a:t> </a:t>
            </a:r>
            <a:r>
              <a:rPr lang="en-US" sz="4600" b="0" strike="noStrike" spc="-1" dirty="0" err="1">
                <a:solidFill>
                  <a:srgbClr val="FFFFFF"/>
                </a:solidFill>
                <a:latin typeface="Verdana"/>
                <a:ea typeface="Verdana"/>
              </a:rPr>
              <a:t>src</a:t>
            </a:r>
            <a:r>
              <a:rPr lang="en-US" sz="4600" b="0" strike="noStrike" spc="-1" dirty="0">
                <a:solidFill>
                  <a:srgbClr val="FFFFFF"/>
                </a:solidFill>
                <a:latin typeface="Verdana"/>
                <a:ea typeface="Verdana"/>
              </a:rPr>
              <a:t>=” ” alt=” ” &gt;</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------------&gt;For Adding Image</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&lt;form&gt; </a:t>
            </a:r>
            <a:r>
              <a:rPr lang="en-US" sz="4600" b="0" strike="noStrike" spc="-1" dirty="0">
                <a:solidFill>
                  <a:srgbClr val="4285F4"/>
                </a:solidFill>
                <a:latin typeface="Verdana"/>
                <a:ea typeface="Verdana"/>
              </a:rPr>
              <a:t> ------------&gt; For Forms</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&lt;div&gt; </a:t>
            </a:r>
            <a:r>
              <a:rPr lang="en-US" sz="4600" b="0" strike="noStrike" spc="-1" dirty="0">
                <a:solidFill>
                  <a:srgbClr val="4285F4"/>
                </a:solidFill>
                <a:latin typeface="Verdana"/>
                <a:ea typeface="Verdana"/>
              </a:rPr>
              <a:t>  ------------&gt; Page section</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&lt;span&gt;</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------------&gt; Inline  section</a:t>
            </a:r>
            <a:endParaRPr lang="en-US" sz="4600" b="0" strike="noStrike" spc="-1" dirty="0">
              <a:latin typeface="Arial"/>
            </a:endParaRPr>
          </a:p>
          <a:p>
            <a:pPr>
              <a:lnSpc>
                <a:spcPct val="115000"/>
              </a:lnSpc>
              <a:spcBef>
                <a:spcPts val="1100"/>
              </a:spcBef>
            </a:pPr>
            <a:r>
              <a:rPr lang="en-US" sz="4600" b="0" strike="noStrike" spc="-1" dirty="0">
                <a:solidFill>
                  <a:srgbClr val="FFFFFF"/>
                </a:solidFill>
                <a:latin typeface="Verdana"/>
                <a:ea typeface="Verdana"/>
              </a:rPr>
              <a:t>&lt;</a:t>
            </a:r>
            <a:r>
              <a:rPr lang="en-US" sz="4600" b="0" strike="noStrike" spc="-1" dirty="0" err="1">
                <a:solidFill>
                  <a:srgbClr val="FFFFFF"/>
                </a:solidFill>
                <a:latin typeface="Verdana"/>
                <a:ea typeface="Verdana"/>
              </a:rPr>
              <a:t>br</a:t>
            </a:r>
            <a:r>
              <a:rPr lang="en-US" sz="4600" b="0" strike="noStrike" spc="-1" dirty="0">
                <a:solidFill>
                  <a:srgbClr val="FFFFFF"/>
                </a:solidFill>
                <a:latin typeface="Verdana"/>
                <a:ea typeface="Verdana"/>
              </a:rPr>
              <a:t>&gt;  </a:t>
            </a:r>
            <a:r>
              <a:rPr lang="en-US" sz="4600" b="0" strike="noStrike" spc="-1" dirty="0">
                <a:solidFill>
                  <a:srgbClr val="FF0000"/>
                </a:solidFill>
                <a:latin typeface="Verdana"/>
                <a:ea typeface="Verdana"/>
              </a:rPr>
              <a:t>  </a:t>
            </a:r>
            <a:r>
              <a:rPr lang="en-US" sz="4600" b="0" strike="noStrike" spc="-1" dirty="0">
                <a:solidFill>
                  <a:srgbClr val="4285F4"/>
                </a:solidFill>
                <a:latin typeface="Verdana"/>
                <a:ea typeface="Verdana"/>
              </a:rPr>
              <a:t>   ------------&gt;Line break</a:t>
            </a:r>
            <a:endParaRPr lang="en-US" sz="46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7" name="Google Shape;333;p50"/>
          <p:cNvPicPr/>
          <p:nvPr/>
        </p:nvPicPr>
        <p:blipFill>
          <a:blip r:embed="rId2"/>
          <a:stretch/>
        </p:blipFill>
        <p:spPr>
          <a:xfrm>
            <a:off x="19077480" y="486360"/>
            <a:ext cx="4409640" cy="1150920"/>
          </a:xfrm>
          <a:prstGeom prst="rect">
            <a:avLst/>
          </a:prstGeom>
          <a:ln>
            <a:noFill/>
          </a:ln>
        </p:spPr>
      </p:pic>
      <p:sp>
        <p:nvSpPr>
          <p:cNvPr id="118" name="CustomShape 1"/>
          <p:cNvSpPr/>
          <p:nvPr/>
        </p:nvSpPr>
        <p:spPr>
          <a:xfrm>
            <a:off x="8281080" y="1508760"/>
            <a:ext cx="66726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Headings</a:t>
            </a:r>
            <a:endParaRPr lang="en-US" sz="6700" b="0" strike="noStrike" spc="-1">
              <a:latin typeface="Arial"/>
            </a:endParaRPr>
          </a:p>
        </p:txBody>
      </p:sp>
      <p:sp>
        <p:nvSpPr>
          <p:cNvPr id="119" name="CustomShape 2"/>
          <p:cNvSpPr/>
          <p:nvPr/>
        </p:nvSpPr>
        <p:spPr>
          <a:xfrm>
            <a:off x="832680" y="4139280"/>
            <a:ext cx="21353040" cy="797364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77000"/>
              </a:lnSpc>
              <a:buClr>
                <a:srgbClr val="FFFFFF"/>
              </a:buClr>
              <a:buSzPct val="45000"/>
              <a:buFont typeface="Wingdings" charset="2"/>
              <a:buChar char=""/>
            </a:pPr>
            <a:r>
              <a:rPr lang="en-US" sz="4000" b="0" strike="noStrike" spc="-1" dirty="0">
                <a:solidFill>
                  <a:srgbClr val="4285F4"/>
                </a:solidFill>
                <a:latin typeface="Alef"/>
                <a:ea typeface="Roboto"/>
              </a:rPr>
              <a:t>Html headings are used to give headings on the web page.</a:t>
            </a:r>
            <a:endParaRPr lang="en-US" sz="4000" b="0" strike="noStrike" spc="-1" dirty="0">
              <a:latin typeface="Arial"/>
            </a:endParaRPr>
          </a:p>
          <a:p>
            <a:pPr marL="216000" indent="-216000">
              <a:lnSpc>
                <a:spcPct val="177000"/>
              </a:lnSpc>
              <a:buClr>
                <a:srgbClr val="FFFFFF"/>
              </a:buClr>
              <a:buSzPct val="45000"/>
              <a:buFont typeface="Wingdings" charset="2"/>
              <a:buChar char=""/>
            </a:pPr>
            <a:r>
              <a:rPr lang="en-US" sz="4000" b="0" strike="noStrike" spc="-1" dirty="0">
                <a:solidFill>
                  <a:srgbClr val="4285F4"/>
                </a:solidFill>
                <a:latin typeface="Alef"/>
                <a:ea typeface="Roboto"/>
              </a:rPr>
              <a:t>Html offers six different headings tags h1, h2, h3, h4, h5, and h6.</a:t>
            </a:r>
            <a:endParaRPr lang="en-US" sz="4000" b="0" strike="noStrike" spc="-1" dirty="0">
              <a:latin typeface="Arial"/>
            </a:endParaRPr>
          </a:p>
          <a:p>
            <a:pPr marL="216000" indent="-216000">
              <a:lnSpc>
                <a:spcPct val="177000"/>
              </a:lnSpc>
              <a:buClr>
                <a:srgbClr val="FFFFFF"/>
              </a:buClr>
              <a:buSzPct val="45000"/>
              <a:buFont typeface="Wingdings" charset="2"/>
              <a:buChar char=""/>
            </a:pPr>
            <a:r>
              <a:rPr lang="en-US" sz="4000" b="0" strike="noStrike" spc="-1" dirty="0">
                <a:solidFill>
                  <a:srgbClr val="4285F4"/>
                </a:solidFill>
                <a:latin typeface="Alef"/>
                <a:ea typeface="Roboto"/>
              </a:rPr>
              <a:t> h1 tag mostly used for important headings like title, and h6 used for the least important headings. &lt;h1&gt; has the largest font size and &lt;h6&gt; has the smallest font size.</a:t>
            </a:r>
            <a:endParaRPr lang="en-US" sz="4000" b="0" strike="noStrike" spc="-1" dirty="0">
              <a:latin typeface="Arial"/>
            </a:endParaRPr>
          </a:p>
          <a:p>
            <a:pPr marL="216000" indent="-216000">
              <a:lnSpc>
                <a:spcPct val="177000"/>
              </a:lnSpc>
              <a:buClr>
                <a:srgbClr val="FFFFFF"/>
              </a:buClr>
              <a:buSzPct val="45000"/>
              <a:buFont typeface="Wingdings" charset="2"/>
              <a:buChar char=""/>
            </a:pPr>
            <a:r>
              <a:rPr lang="en-US" sz="4000" b="0" strike="noStrike" spc="-1" dirty="0">
                <a:solidFill>
                  <a:srgbClr val="4285F4"/>
                </a:solidFill>
                <a:latin typeface="Alef"/>
                <a:ea typeface="Roboto"/>
              </a:rPr>
              <a:t>The heading is</a:t>
            </a:r>
            <a:r>
              <a:rPr lang="en-US" sz="4000" b="0" strike="noStrike" spc="-1" dirty="0">
                <a:solidFill>
                  <a:srgbClr val="FF0000"/>
                </a:solidFill>
                <a:latin typeface="Alef"/>
                <a:ea typeface="Roboto"/>
              </a:rPr>
              <a:t> a block-level </a:t>
            </a:r>
            <a:r>
              <a:rPr lang="en-US" sz="4000" b="0" strike="noStrike" spc="-1" dirty="0">
                <a:solidFill>
                  <a:srgbClr val="729FCF"/>
                </a:solidFill>
                <a:latin typeface="Alef"/>
                <a:ea typeface="Roboto"/>
              </a:rPr>
              <a:t>HTML</a:t>
            </a:r>
            <a:r>
              <a:rPr lang="en-US" sz="4000" b="0" strike="noStrike" spc="-1" dirty="0">
                <a:solidFill>
                  <a:srgbClr val="FF0000"/>
                </a:solidFill>
                <a:latin typeface="Alef"/>
                <a:ea typeface="Roboto"/>
              </a:rPr>
              <a:t> </a:t>
            </a:r>
            <a:r>
              <a:rPr lang="en-US" sz="4000" b="0" strike="noStrike" spc="-1" dirty="0">
                <a:solidFill>
                  <a:srgbClr val="4285F4"/>
                </a:solidFill>
                <a:latin typeface="Alef"/>
                <a:ea typeface="Roboto"/>
              </a:rPr>
              <a:t>element which means that it will always start from a new line. The heading element in Html has both a starting tag and an ending tag. </a:t>
            </a:r>
            <a:endParaRPr lang="en-US" sz="4000" b="0" strike="noStrike" spc="-1" dirty="0">
              <a:latin typeface="Arial"/>
            </a:endParaRPr>
          </a:p>
          <a:p>
            <a:pPr marL="216000" indent="-216000">
              <a:lnSpc>
                <a:spcPct val="177000"/>
              </a:lnSpc>
              <a:spcBef>
                <a:spcPts val="1899"/>
              </a:spcBef>
              <a:buClr>
                <a:srgbClr val="FFFFFF"/>
              </a:buClr>
              <a:buSzPct val="45000"/>
              <a:buFont typeface="Wingdings" charset="2"/>
              <a:buChar char=""/>
            </a:pPr>
            <a:r>
              <a:rPr lang="en-US" sz="4000" b="0" strike="noStrike" spc="-1" dirty="0">
                <a:solidFill>
                  <a:srgbClr val="4285F4"/>
                </a:solidFill>
                <a:latin typeface="Alef"/>
                <a:ea typeface="Roboto"/>
              </a:rPr>
              <a:t>&lt;h1&gt;This is an HTML heading.&lt;/h1&gt;</a:t>
            </a:r>
            <a:endParaRPr lang="en-US" sz="40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0" name="Google Shape;361;p54"/>
          <p:cNvPicPr/>
          <p:nvPr/>
        </p:nvPicPr>
        <p:blipFill>
          <a:blip r:embed="rId2"/>
          <a:stretch/>
        </p:blipFill>
        <p:spPr>
          <a:xfrm>
            <a:off x="19077480" y="486360"/>
            <a:ext cx="4409640" cy="1150920"/>
          </a:xfrm>
          <a:prstGeom prst="rect">
            <a:avLst/>
          </a:prstGeom>
          <a:ln>
            <a:noFill/>
          </a:ln>
        </p:spPr>
      </p:pic>
      <p:sp>
        <p:nvSpPr>
          <p:cNvPr id="121" name="CustomShape 1"/>
          <p:cNvSpPr/>
          <p:nvPr/>
        </p:nvSpPr>
        <p:spPr>
          <a:xfrm>
            <a:off x="8281080" y="1112760"/>
            <a:ext cx="67640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Headings</a:t>
            </a:r>
            <a:endParaRPr lang="en-US" sz="6700" b="0" strike="noStrike" spc="-1">
              <a:latin typeface="Arial"/>
            </a:endParaRPr>
          </a:p>
        </p:txBody>
      </p:sp>
      <p:sp>
        <p:nvSpPr>
          <p:cNvPr id="122" name="CustomShape 2"/>
          <p:cNvSpPr/>
          <p:nvPr/>
        </p:nvSpPr>
        <p:spPr>
          <a:xfrm>
            <a:off x="904680" y="3995280"/>
            <a:ext cx="21353040" cy="9601283"/>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77000"/>
              </a:lnSpc>
            </a:pPr>
            <a:r>
              <a:rPr lang="en-US" sz="4400" b="0" strike="noStrike" spc="-1" dirty="0">
                <a:solidFill>
                  <a:srgbClr val="4285F4"/>
                </a:solidFill>
                <a:latin typeface="Alef"/>
                <a:ea typeface="Roboto"/>
              </a:rPr>
              <a:t>It is recommended to have one H1 heading – just like we have only one title of the book</a:t>
            </a:r>
            <a:endParaRPr lang="en-US" sz="4400" b="0" strike="noStrike" spc="-1" dirty="0">
              <a:latin typeface="Arial"/>
            </a:endParaRPr>
          </a:p>
          <a:p>
            <a:pPr>
              <a:lnSpc>
                <a:spcPct val="177000"/>
              </a:lnSpc>
            </a:pPr>
            <a:r>
              <a:rPr lang="en-US" sz="4400" b="0" strike="noStrike" spc="-1" dirty="0">
                <a:solidFill>
                  <a:srgbClr val="4285F4"/>
                </a:solidFill>
                <a:latin typeface="Alef"/>
                <a:ea typeface="Roboto"/>
              </a:rPr>
              <a:t>It is recommended not to use headings just for font size purpose, as we can manage  font size using </a:t>
            </a:r>
            <a:r>
              <a:rPr lang="en-US" sz="4400" b="0" strike="noStrike" spc="-1" dirty="0" err="1">
                <a:solidFill>
                  <a:srgbClr val="4285F4"/>
                </a:solidFill>
                <a:latin typeface="Alef"/>
                <a:ea typeface="Roboto"/>
              </a:rPr>
              <a:t>css</a:t>
            </a:r>
            <a:r>
              <a:rPr lang="en-US" sz="4400" b="0" strike="noStrike" spc="-1" dirty="0">
                <a:solidFill>
                  <a:srgbClr val="4285F4"/>
                </a:solidFill>
                <a:latin typeface="Alef"/>
                <a:ea typeface="Roboto"/>
              </a:rPr>
              <a:t> as well</a:t>
            </a:r>
            <a:endParaRPr lang="en-US" sz="4400" b="0" strike="noStrike" spc="-1" dirty="0">
              <a:latin typeface="Arial"/>
            </a:endParaRPr>
          </a:p>
          <a:p>
            <a:pPr>
              <a:lnSpc>
                <a:spcPct val="177000"/>
              </a:lnSpc>
            </a:pPr>
            <a:r>
              <a:rPr lang="en-US" sz="4400" b="0" strike="noStrike" spc="-1" dirty="0">
                <a:solidFill>
                  <a:srgbClr val="4285F4"/>
                </a:solidFill>
                <a:latin typeface="Alef"/>
                <a:ea typeface="Roboto"/>
              </a:rPr>
              <a:t>We should use a good practice of using the heading in sequence like h1 </a:t>
            </a:r>
            <a:r>
              <a:rPr lang="en-US" sz="4400" spc="-1" dirty="0">
                <a:solidFill>
                  <a:srgbClr val="4285F4"/>
                </a:solidFill>
                <a:latin typeface="Alef"/>
                <a:ea typeface="Roboto"/>
              </a:rPr>
              <a:t>followed by</a:t>
            </a:r>
            <a:r>
              <a:rPr lang="en-US" sz="4400" b="0" strike="noStrike" spc="-1" dirty="0">
                <a:solidFill>
                  <a:srgbClr val="4285F4"/>
                </a:solidFill>
                <a:latin typeface="Alef"/>
                <a:ea typeface="Roboto"/>
              </a:rPr>
              <a:t> h2 and so on as long as you don’t require the headings to be of a particular font size only.</a:t>
            </a:r>
            <a:endParaRPr lang="en-US" sz="4400" b="0" strike="noStrike" spc="-1" dirty="0">
              <a:latin typeface="Arial"/>
            </a:endParaRPr>
          </a:p>
          <a:p>
            <a:pPr>
              <a:lnSpc>
                <a:spcPct val="177000"/>
              </a:lnSpc>
            </a:pPr>
            <a:endParaRPr lang="en-US" sz="44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3" name="Google Shape;340;p51"/>
          <p:cNvPicPr/>
          <p:nvPr/>
        </p:nvPicPr>
        <p:blipFill>
          <a:blip r:embed="rId2"/>
          <a:stretch/>
        </p:blipFill>
        <p:spPr>
          <a:xfrm>
            <a:off x="19077480" y="486360"/>
            <a:ext cx="4409640" cy="1150920"/>
          </a:xfrm>
          <a:prstGeom prst="rect">
            <a:avLst/>
          </a:prstGeom>
          <a:ln>
            <a:noFill/>
          </a:ln>
        </p:spPr>
      </p:pic>
      <p:sp>
        <p:nvSpPr>
          <p:cNvPr id="124" name="CustomShape 1"/>
          <p:cNvSpPr/>
          <p:nvPr/>
        </p:nvSpPr>
        <p:spPr>
          <a:xfrm>
            <a:off x="1678680" y="2092680"/>
            <a:ext cx="19957320" cy="1136088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77000"/>
              </a:lnSpc>
            </a:pPr>
            <a:r>
              <a:rPr lang="en-US" sz="4600" b="0" strike="noStrike" spc="-1">
                <a:solidFill>
                  <a:srgbClr val="FFFFFF"/>
                </a:solidFill>
                <a:latin typeface="Verdana"/>
                <a:ea typeface="Verdana"/>
              </a:rPr>
              <a:t>Html tag	                Rank                      Default size (in Px)</a:t>
            </a:r>
            <a:endParaRPr lang="en-US" sz="4600" b="0" strike="noStrike" spc="-1">
              <a:latin typeface="Arial"/>
            </a:endParaRPr>
          </a:p>
          <a:p>
            <a:pPr>
              <a:lnSpc>
                <a:spcPct val="177000"/>
              </a:lnSpc>
              <a:spcBef>
                <a:spcPts val="1899"/>
              </a:spcBef>
            </a:pPr>
            <a:r>
              <a:rPr lang="en-US" sz="4600" b="0" strike="noStrike" spc="-1">
                <a:solidFill>
                  <a:srgbClr val="4285F4"/>
                </a:solidFill>
                <a:latin typeface="Verdana"/>
                <a:ea typeface="Verdana"/>
              </a:rPr>
              <a:t>&lt;h1&gt;&lt;h1&gt;	              1                            32</a:t>
            </a:r>
            <a:endParaRPr lang="en-US" sz="4600" b="0" strike="noStrike" spc="-1">
              <a:latin typeface="Arial"/>
            </a:endParaRPr>
          </a:p>
          <a:p>
            <a:pPr>
              <a:lnSpc>
                <a:spcPct val="177000"/>
              </a:lnSpc>
              <a:spcBef>
                <a:spcPts val="1899"/>
              </a:spcBef>
            </a:pPr>
            <a:r>
              <a:rPr lang="en-US" sz="4600" b="0" strike="noStrike" spc="-1">
                <a:solidFill>
                  <a:srgbClr val="4285F4"/>
                </a:solidFill>
                <a:latin typeface="Verdana"/>
                <a:ea typeface="Verdana"/>
              </a:rPr>
              <a:t>&lt;h2&gt;&lt;h2&gt;	              2                           24</a:t>
            </a:r>
            <a:endParaRPr lang="en-US" sz="4600" b="0" strike="noStrike" spc="-1">
              <a:latin typeface="Arial"/>
            </a:endParaRPr>
          </a:p>
          <a:p>
            <a:pPr>
              <a:lnSpc>
                <a:spcPct val="177000"/>
              </a:lnSpc>
              <a:spcBef>
                <a:spcPts val="1899"/>
              </a:spcBef>
            </a:pPr>
            <a:r>
              <a:rPr lang="en-US" sz="4600" b="0" strike="noStrike" spc="-1">
                <a:solidFill>
                  <a:srgbClr val="4285F4"/>
                </a:solidFill>
                <a:latin typeface="Verdana"/>
                <a:ea typeface="Verdana"/>
              </a:rPr>
              <a:t>&lt;h3&gt;&lt;h3&gt;	              3                           18</a:t>
            </a:r>
            <a:endParaRPr lang="en-US" sz="4600" b="0" strike="noStrike" spc="-1">
              <a:latin typeface="Arial"/>
            </a:endParaRPr>
          </a:p>
          <a:p>
            <a:pPr>
              <a:lnSpc>
                <a:spcPct val="177000"/>
              </a:lnSpc>
              <a:spcBef>
                <a:spcPts val="1899"/>
              </a:spcBef>
            </a:pPr>
            <a:r>
              <a:rPr lang="en-US" sz="4600" b="0" strike="noStrike" spc="-1">
                <a:solidFill>
                  <a:srgbClr val="4285F4"/>
                </a:solidFill>
                <a:latin typeface="Verdana"/>
                <a:ea typeface="Verdana"/>
              </a:rPr>
              <a:t>&lt;h4&gt;&lt;h4&gt;	              4                           16</a:t>
            </a:r>
            <a:endParaRPr lang="en-US" sz="4600" b="0" strike="noStrike" spc="-1">
              <a:latin typeface="Arial"/>
            </a:endParaRPr>
          </a:p>
          <a:p>
            <a:pPr>
              <a:lnSpc>
                <a:spcPct val="177000"/>
              </a:lnSpc>
              <a:spcBef>
                <a:spcPts val="1899"/>
              </a:spcBef>
            </a:pPr>
            <a:r>
              <a:rPr lang="en-US" sz="4600" b="0" strike="noStrike" spc="-1">
                <a:solidFill>
                  <a:srgbClr val="4285F4"/>
                </a:solidFill>
                <a:latin typeface="Verdana"/>
                <a:ea typeface="Verdana"/>
              </a:rPr>
              <a:t>&lt;h5&gt;&lt;h5&gt;	              5                           13</a:t>
            </a:r>
            <a:endParaRPr lang="en-US" sz="4600" b="0" strike="noStrike" spc="-1">
              <a:latin typeface="Arial"/>
            </a:endParaRPr>
          </a:p>
          <a:p>
            <a:pPr>
              <a:lnSpc>
                <a:spcPct val="177000"/>
              </a:lnSpc>
              <a:spcBef>
                <a:spcPts val="1899"/>
              </a:spcBef>
            </a:pPr>
            <a:r>
              <a:rPr lang="en-US" sz="4600" b="0" strike="noStrike" spc="-1">
                <a:solidFill>
                  <a:srgbClr val="4285F4"/>
                </a:solidFill>
                <a:latin typeface="Verdana"/>
                <a:ea typeface="Verdana"/>
              </a:rPr>
              <a:t>&lt;h6&gt;&lt;h6&gt;	              6                           10</a:t>
            </a:r>
            <a:endParaRPr lang="en-US" sz="4600" b="0" strike="noStrike" spc="-1">
              <a:latin typeface="Arial"/>
            </a:endParaRPr>
          </a:p>
          <a:p>
            <a:pPr>
              <a:lnSpc>
                <a:spcPct val="115000"/>
              </a:lnSpc>
              <a:spcBef>
                <a:spcPts val="1899"/>
              </a:spcBef>
            </a:pPr>
            <a:endParaRPr lang="en-US" sz="46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5" name="Google Shape;347;p52"/>
          <p:cNvPicPr/>
          <p:nvPr/>
        </p:nvPicPr>
        <p:blipFill>
          <a:blip r:embed="rId2"/>
          <a:stretch/>
        </p:blipFill>
        <p:spPr>
          <a:xfrm>
            <a:off x="19077480" y="486360"/>
            <a:ext cx="4409640" cy="1150920"/>
          </a:xfrm>
          <a:prstGeom prst="rect">
            <a:avLst/>
          </a:prstGeom>
          <a:ln>
            <a:noFill/>
          </a:ln>
        </p:spPr>
      </p:pic>
      <p:sp>
        <p:nvSpPr>
          <p:cNvPr id="126" name="CustomShape 1"/>
          <p:cNvSpPr/>
          <p:nvPr/>
        </p:nvSpPr>
        <p:spPr>
          <a:xfrm>
            <a:off x="3817080" y="644760"/>
            <a:ext cx="12799080" cy="200124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pPr>
            <a:endParaRPr lang="en-US" sz="1800" b="0" strike="noStrike" spc="-1">
              <a:latin typeface="Arial"/>
            </a:endParaRPr>
          </a:p>
          <a:p>
            <a:pPr>
              <a:lnSpc>
                <a:spcPct val="140000"/>
              </a:lnSpc>
              <a:spcBef>
                <a:spcPts val="901"/>
              </a:spcBef>
            </a:pPr>
            <a:r>
              <a:rPr lang="en-US" sz="6700" b="1" strike="noStrike" spc="-1">
                <a:solidFill>
                  <a:srgbClr val="FFFFFF"/>
                </a:solidFill>
                <a:latin typeface="Arial"/>
                <a:ea typeface="Arial"/>
              </a:rPr>
              <a:t>               </a:t>
            </a:r>
            <a:r>
              <a:rPr lang="en-US" sz="5400" b="1" strike="noStrike" spc="-1">
                <a:solidFill>
                  <a:srgbClr val="FFFFFF"/>
                </a:solidFill>
                <a:latin typeface="Arial"/>
                <a:ea typeface="Arial"/>
              </a:rPr>
              <a:t>Heading sample Document</a:t>
            </a:r>
            <a:endParaRPr lang="en-US" sz="5400" b="0" strike="noStrike" spc="-1">
              <a:latin typeface="Arial"/>
            </a:endParaRPr>
          </a:p>
        </p:txBody>
      </p:sp>
      <p:pic>
        <p:nvPicPr>
          <p:cNvPr id="3" name="Picture 2">
            <a:extLst>
              <a:ext uri="{FF2B5EF4-FFF2-40B4-BE49-F238E27FC236}">
                <a16:creationId xmlns:a16="http://schemas.microsoft.com/office/drawing/2014/main" id="{691F673F-A0C4-4419-A249-13D2C97DC45C}"/>
              </a:ext>
            </a:extLst>
          </p:cNvPr>
          <p:cNvPicPr>
            <a:picLocks noChangeAspect="1"/>
          </p:cNvPicPr>
          <p:nvPr/>
        </p:nvPicPr>
        <p:blipFill>
          <a:blip r:embed="rId3"/>
          <a:stretch>
            <a:fillRect/>
          </a:stretch>
        </p:blipFill>
        <p:spPr>
          <a:xfrm>
            <a:off x="2813807" y="3000802"/>
            <a:ext cx="15426067" cy="107151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8" name="Google Shape;347;p52"/>
          <p:cNvPicPr/>
          <p:nvPr/>
        </p:nvPicPr>
        <p:blipFill>
          <a:blip r:embed="rId2"/>
          <a:stretch/>
        </p:blipFill>
        <p:spPr>
          <a:xfrm>
            <a:off x="19077480" y="486360"/>
            <a:ext cx="4409640" cy="1150920"/>
          </a:xfrm>
          <a:prstGeom prst="rect">
            <a:avLst/>
          </a:prstGeom>
          <a:ln>
            <a:noFill/>
          </a:ln>
        </p:spPr>
      </p:pic>
      <p:sp>
        <p:nvSpPr>
          <p:cNvPr id="129" name="CustomShape 1"/>
          <p:cNvSpPr/>
          <p:nvPr/>
        </p:nvSpPr>
        <p:spPr>
          <a:xfrm>
            <a:off x="3817080" y="644760"/>
            <a:ext cx="12799080" cy="200124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pPr>
            <a:endParaRPr lang="en-US" sz="1800" b="0" strike="noStrike" spc="-1">
              <a:latin typeface="Arial"/>
            </a:endParaRPr>
          </a:p>
          <a:p>
            <a:pPr>
              <a:lnSpc>
                <a:spcPct val="140000"/>
              </a:lnSpc>
              <a:spcBef>
                <a:spcPts val="901"/>
              </a:spcBef>
            </a:pPr>
            <a:r>
              <a:rPr lang="en-US" sz="6700" b="1" strike="noStrike" spc="-1">
                <a:solidFill>
                  <a:srgbClr val="FFFFFF"/>
                </a:solidFill>
                <a:latin typeface="Arial"/>
                <a:ea typeface="Arial"/>
              </a:rPr>
              <a:t>              S</a:t>
            </a:r>
            <a:r>
              <a:rPr lang="en-US" sz="5400" b="1" strike="noStrike" spc="-1">
                <a:solidFill>
                  <a:srgbClr val="FFFFFF"/>
                </a:solidFill>
                <a:latin typeface="Arial"/>
                <a:ea typeface="Arial"/>
              </a:rPr>
              <a:t>ample</a:t>
            </a:r>
            <a:r>
              <a:rPr lang="en-US" sz="6700" b="1" strike="noStrike" spc="-1">
                <a:solidFill>
                  <a:srgbClr val="FFFFFF"/>
                </a:solidFill>
                <a:latin typeface="Arial"/>
                <a:ea typeface="Arial"/>
              </a:rPr>
              <a:t> </a:t>
            </a:r>
            <a:r>
              <a:rPr lang="en-US" sz="5400" b="1" strike="noStrike" spc="-1">
                <a:solidFill>
                  <a:srgbClr val="FFFFFF"/>
                </a:solidFill>
                <a:latin typeface="Arial"/>
                <a:ea typeface="Arial"/>
              </a:rPr>
              <a:t>Heading  Output</a:t>
            </a:r>
            <a:endParaRPr lang="en-US" sz="5400" b="0" strike="noStrike" spc="-1">
              <a:latin typeface="Arial"/>
            </a:endParaRPr>
          </a:p>
        </p:txBody>
      </p:sp>
      <p:sp>
        <p:nvSpPr>
          <p:cNvPr id="130" name="CustomShape 2"/>
          <p:cNvSpPr/>
          <p:nvPr/>
        </p:nvSpPr>
        <p:spPr>
          <a:xfrm>
            <a:off x="6285240" y="4005000"/>
            <a:ext cx="11251080" cy="9355680"/>
          </a:xfrm>
          <a:prstGeom prst="rect">
            <a:avLst/>
          </a:prstGeom>
          <a:noFill/>
          <a:ln>
            <a:noFill/>
          </a:ln>
        </p:spPr>
        <p:style>
          <a:lnRef idx="0">
            <a:scrgbClr r="0" g="0" b="0"/>
          </a:lnRef>
          <a:fillRef idx="0">
            <a:scrgbClr r="0" g="0" b="0"/>
          </a:fillRef>
          <a:effectRef idx="0">
            <a:scrgbClr r="0" g="0" b="0"/>
          </a:effectRef>
          <a:fontRef idx="minor"/>
        </p:style>
      </p:sp>
      <p:pic>
        <p:nvPicPr>
          <p:cNvPr id="131" name="Picture 130"/>
          <p:cNvPicPr/>
          <p:nvPr/>
        </p:nvPicPr>
        <p:blipFill>
          <a:blip r:embed="rId3"/>
          <a:stretch/>
        </p:blipFill>
        <p:spPr>
          <a:xfrm>
            <a:off x="7666920" y="3488040"/>
            <a:ext cx="11561400" cy="96480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2" name="Google Shape;368;p55"/>
          <p:cNvPicPr/>
          <p:nvPr/>
        </p:nvPicPr>
        <p:blipFill>
          <a:blip r:embed="rId2"/>
          <a:stretch/>
        </p:blipFill>
        <p:spPr>
          <a:xfrm>
            <a:off x="19077480" y="486360"/>
            <a:ext cx="4409640" cy="1150920"/>
          </a:xfrm>
          <a:prstGeom prst="rect">
            <a:avLst/>
          </a:prstGeom>
          <a:ln>
            <a:noFill/>
          </a:ln>
        </p:spPr>
      </p:pic>
      <p:sp>
        <p:nvSpPr>
          <p:cNvPr id="133" name="CustomShape 1"/>
          <p:cNvSpPr/>
          <p:nvPr/>
        </p:nvSpPr>
        <p:spPr>
          <a:xfrm>
            <a:off x="219708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Student Exercise-1</a:t>
            </a:r>
            <a:endParaRPr lang="en-US" sz="6700" b="0" strike="noStrike" spc="-1">
              <a:latin typeface="Arial"/>
            </a:endParaRPr>
          </a:p>
        </p:txBody>
      </p:sp>
      <p:sp>
        <p:nvSpPr>
          <p:cNvPr id="134" name="CustomShape 2"/>
          <p:cNvSpPr/>
          <p:nvPr/>
        </p:nvSpPr>
        <p:spPr>
          <a:xfrm rot="6000">
            <a:off x="1632600" y="4830097"/>
            <a:ext cx="1690020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dirty="0">
                <a:solidFill>
                  <a:srgbClr val="5983B0"/>
                </a:solidFill>
                <a:latin typeface="Alef"/>
                <a:ea typeface="Arial"/>
              </a:rPr>
              <a:t>1.Try to create heading using all the heading tags from h1 to h6</a:t>
            </a:r>
            <a:endParaRPr lang="en-US" sz="4800" b="0" strike="noStrike" spc="-1" dirty="0">
              <a:latin typeface="Arial"/>
            </a:endParaRPr>
          </a:p>
        </p:txBody>
      </p:sp>
      <p:sp>
        <p:nvSpPr>
          <p:cNvPr id="135" name="CustomShape 3"/>
          <p:cNvSpPr/>
          <p:nvPr/>
        </p:nvSpPr>
        <p:spPr>
          <a:xfrm rot="6000">
            <a:off x="1502280" y="7214760"/>
            <a:ext cx="18187560" cy="914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dirty="0">
                <a:solidFill>
                  <a:srgbClr val="5983B0"/>
                </a:solidFill>
                <a:latin typeface="Alef"/>
                <a:ea typeface="Arial"/>
              </a:rPr>
              <a:t>2.Create a webpage </a:t>
            </a:r>
            <a:r>
              <a:rPr lang="en-US" sz="4800" spc="-1" dirty="0">
                <a:solidFill>
                  <a:srgbClr val="5983B0"/>
                </a:solidFill>
                <a:latin typeface="Alef"/>
                <a:ea typeface="Arial"/>
              </a:rPr>
              <a:t>which will</a:t>
            </a:r>
            <a:r>
              <a:rPr lang="en-US" sz="4800" b="0" strike="noStrike" spc="-1" dirty="0">
                <a:solidFill>
                  <a:srgbClr val="5983B0"/>
                </a:solidFill>
                <a:latin typeface="Alef"/>
                <a:ea typeface="Arial"/>
              </a:rPr>
              <a:t> print your name </a:t>
            </a:r>
            <a:r>
              <a:rPr lang="en-US" sz="4800" spc="-1" dirty="0">
                <a:solidFill>
                  <a:srgbClr val="5983B0"/>
                </a:solidFill>
                <a:latin typeface="Alef"/>
                <a:ea typeface="Arial"/>
              </a:rPr>
              <a:t>on</a:t>
            </a:r>
            <a:r>
              <a:rPr lang="en-US" sz="4800" b="0" strike="noStrike" spc="-1" dirty="0">
                <a:solidFill>
                  <a:srgbClr val="5983B0"/>
                </a:solidFill>
                <a:latin typeface="Alef"/>
                <a:ea typeface="Arial"/>
              </a:rPr>
              <a:t> the screen</a:t>
            </a:r>
            <a:endParaRPr lang="en-US" sz="4800" b="0" strike="noStrike" spc="-1" dirty="0">
              <a:latin typeface="Arial"/>
            </a:endParaRPr>
          </a:p>
        </p:txBody>
      </p:sp>
      <p:sp>
        <p:nvSpPr>
          <p:cNvPr id="136" name="CustomShape 4"/>
          <p:cNvSpPr/>
          <p:nvPr/>
        </p:nvSpPr>
        <p:spPr>
          <a:xfrm rot="6000">
            <a:off x="1105200" y="9776520"/>
            <a:ext cx="22000680" cy="914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a:solidFill>
                  <a:srgbClr val="5983B0"/>
                </a:solidFill>
                <a:latin typeface="Alef"/>
                <a:ea typeface="Arial"/>
              </a:rPr>
              <a:t> 3.Create a webpage and set its title to "This is a webpage".</a:t>
            </a:r>
            <a:endParaRPr lang="en-US" sz="4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7" name="Google Shape;377;p56"/>
          <p:cNvPicPr/>
          <p:nvPr/>
        </p:nvPicPr>
        <p:blipFill>
          <a:blip r:embed="rId2"/>
          <a:stretch/>
        </p:blipFill>
        <p:spPr>
          <a:xfrm>
            <a:off x="19077480" y="486360"/>
            <a:ext cx="4409640" cy="1150920"/>
          </a:xfrm>
          <a:prstGeom prst="rect">
            <a:avLst/>
          </a:prstGeom>
          <a:ln>
            <a:noFill/>
          </a:ln>
        </p:spPr>
      </p:pic>
      <p:sp>
        <p:nvSpPr>
          <p:cNvPr id="138" name="CustomShape 1"/>
          <p:cNvSpPr/>
          <p:nvPr/>
        </p:nvSpPr>
        <p:spPr>
          <a:xfrm>
            <a:off x="8353080" y="1040760"/>
            <a:ext cx="6215400" cy="133524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5400" b="1" strike="noStrike" spc="-1">
                <a:solidFill>
                  <a:srgbClr val="FFFFFF"/>
                </a:solidFill>
                <a:latin typeface="Arial"/>
                <a:ea typeface="Arial"/>
              </a:rPr>
              <a:t>Paragraph Tag</a:t>
            </a:r>
            <a:endParaRPr lang="en-US" sz="5400" b="0" strike="noStrike" spc="-1">
              <a:latin typeface="Arial"/>
            </a:endParaRPr>
          </a:p>
        </p:txBody>
      </p:sp>
      <p:sp>
        <p:nvSpPr>
          <p:cNvPr id="139" name="CustomShape 2"/>
          <p:cNvSpPr/>
          <p:nvPr/>
        </p:nvSpPr>
        <p:spPr>
          <a:xfrm>
            <a:off x="1718640" y="3283920"/>
            <a:ext cx="20096280" cy="9027408"/>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77000"/>
              </a:lnSpc>
              <a:buClr>
                <a:srgbClr val="4285F4"/>
              </a:buClr>
              <a:buFont typeface="Wingdings" charset="2"/>
              <a:buChar char=""/>
            </a:pPr>
            <a:r>
              <a:rPr lang="en-US" sz="3900" b="0" strike="noStrike" spc="-1" dirty="0">
                <a:solidFill>
                  <a:srgbClr val="4285F4"/>
                </a:solidFill>
                <a:latin typeface="Roboto"/>
                <a:ea typeface="Roboto"/>
              </a:rPr>
              <a:t>     The p element represents a paragraph in an HTML document .</a:t>
            </a:r>
            <a:endParaRPr lang="en-US" sz="3900" b="0" strike="noStrike" spc="-1" dirty="0">
              <a:latin typeface="Arial"/>
            </a:endParaRPr>
          </a:p>
          <a:p>
            <a:pPr marL="216000" indent="-216000">
              <a:lnSpc>
                <a:spcPct val="177000"/>
              </a:lnSpc>
              <a:buClr>
                <a:srgbClr val="4285F4"/>
              </a:buClr>
              <a:buFont typeface="Wingdings" charset="2"/>
              <a:buChar char=""/>
            </a:pPr>
            <a:r>
              <a:rPr lang="en-US" sz="3900" b="0" strike="noStrike" spc="-1" dirty="0">
                <a:solidFill>
                  <a:srgbClr val="4285F4"/>
                </a:solidFill>
                <a:latin typeface="Roboto"/>
                <a:ea typeface="Roboto"/>
              </a:rPr>
              <a:t>     It is a block-level HTML element which means that it will always start from a new line.  	  When we create an HTML paragraph, the browser always creates white space before 	 and after the paragraph.</a:t>
            </a:r>
            <a:endParaRPr lang="en-US" sz="3900" b="0" strike="noStrike" spc="-1" dirty="0">
              <a:latin typeface="Arial"/>
            </a:endParaRPr>
          </a:p>
          <a:p>
            <a:pPr marL="216000" indent="-216000">
              <a:lnSpc>
                <a:spcPct val="177000"/>
              </a:lnSpc>
              <a:buClr>
                <a:srgbClr val="4285F4"/>
              </a:buClr>
              <a:buFont typeface="Wingdings" charset="2"/>
              <a:buChar char=""/>
            </a:pPr>
            <a:r>
              <a:rPr lang="en-US" sz="3900" b="0" strike="noStrike" spc="-1" dirty="0">
                <a:solidFill>
                  <a:srgbClr val="4285F4"/>
                </a:solidFill>
                <a:latin typeface="Roboto"/>
                <a:ea typeface="Roboto"/>
              </a:rPr>
              <a:t>     The p element in html has both a starting tag &lt;p&gt; and an ending tag &lt;/p&gt;. All the 	 	  content of a paragraph is placed between the starting tag and the ending tag.</a:t>
            </a:r>
            <a:endParaRPr lang="en-US" sz="3900" b="0" strike="noStrike" spc="-1" dirty="0">
              <a:latin typeface="Arial"/>
            </a:endParaRPr>
          </a:p>
          <a:p>
            <a:pPr marL="216000" indent="-216000">
              <a:lnSpc>
                <a:spcPct val="177000"/>
              </a:lnSpc>
              <a:spcBef>
                <a:spcPts val="1899"/>
              </a:spcBef>
              <a:buClr>
                <a:srgbClr val="4285F4"/>
              </a:buClr>
              <a:buFont typeface="Wingdings" charset="2"/>
              <a:buChar char=""/>
            </a:pPr>
            <a:r>
              <a:rPr lang="en-US" sz="3900" b="0" strike="noStrike" spc="-1" dirty="0">
                <a:solidFill>
                  <a:srgbClr val="4285F4"/>
                </a:solidFill>
                <a:latin typeface="Roboto"/>
                <a:ea typeface="Roboto"/>
              </a:rPr>
              <a:t>     In Html The paragraph is marked as:</a:t>
            </a:r>
            <a:endParaRPr lang="en-US" sz="3900" b="0" strike="noStrike" spc="-1" dirty="0">
              <a:latin typeface="Arial"/>
            </a:endParaRPr>
          </a:p>
          <a:p>
            <a:pPr marL="216000" indent="-216000">
              <a:lnSpc>
                <a:spcPct val="177000"/>
              </a:lnSpc>
              <a:spcBef>
                <a:spcPts val="1899"/>
              </a:spcBef>
              <a:buClr>
                <a:srgbClr val="4285F4"/>
              </a:buClr>
              <a:buFont typeface="Wingdings" charset="2"/>
              <a:buChar char=""/>
            </a:pPr>
            <a:r>
              <a:rPr lang="en-US" sz="3900" b="0" strike="noStrike" spc="-1" dirty="0">
                <a:solidFill>
                  <a:srgbClr val="4285F4"/>
                </a:solidFill>
                <a:latin typeface="Roboto"/>
                <a:ea typeface="Roboto"/>
              </a:rPr>
              <a:t>    &lt;p&gt;This is a paragraph.&lt;/p&gt;</a:t>
            </a:r>
            <a:endParaRPr lang="en-US" sz="3900" b="0" strike="noStrike" spc="-1" dirty="0">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0" name="Google Shape;377;p56"/>
          <p:cNvPicPr/>
          <p:nvPr/>
        </p:nvPicPr>
        <p:blipFill>
          <a:blip r:embed="rId2"/>
          <a:stretch/>
        </p:blipFill>
        <p:spPr>
          <a:xfrm>
            <a:off x="19077480" y="486360"/>
            <a:ext cx="4409640" cy="1150920"/>
          </a:xfrm>
          <a:prstGeom prst="rect">
            <a:avLst/>
          </a:prstGeom>
          <a:ln>
            <a:noFill/>
          </a:ln>
        </p:spPr>
      </p:pic>
      <p:sp>
        <p:nvSpPr>
          <p:cNvPr id="141" name="CustomShape 1"/>
          <p:cNvSpPr/>
          <p:nvPr/>
        </p:nvSpPr>
        <p:spPr>
          <a:xfrm>
            <a:off x="8497080" y="1400760"/>
            <a:ext cx="9608040" cy="1206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4300" b="1" strike="noStrike" spc="-1">
                <a:solidFill>
                  <a:srgbClr val="FFFFFF"/>
                </a:solidFill>
                <a:latin typeface="Arial"/>
                <a:ea typeface="Arial"/>
              </a:rPr>
              <a:t>Paragraph </a:t>
            </a:r>
            <a:r>
              <a:rPr lang="en-US" sz="4800" b="1" strike="noStrike" spc="-1">
                <a:solidFill>
                  <a:srgbClr val="FFFFFF"/>
                </a:solidFill>
                <a:latin typeface="Arial"/>
                <a:ea typeface="Arial"/>
              </a:rPr>
              <a:t>sample</a:t>
            </a:r>
            <a:r>
              <a:rPr lang="en-US" sz="4300" b="1" strike="noStrike" spc="-1">
                <a:solidFill>
                  <a:srgbClr val="FFFFFF"/>
                </a:solidFill>
                <a:latin typeface="Arial"/>
                <a:ea typeface="Arial"/>
              </a:rPr>
              <a:t> Document</a:t>
            </a:r>
            <a:endParaRPr lang="en-US" sz="4300" b="0" strike="noStrike" spc="-1">
              <a:latin typeface="Arial"/>
            </a:endParaRPr>
          </a:p>
        </p:txBody>
      </p:sp>
      <p:sp>
        <p:nvSpPr>
          <p:cNvPr id="142" name="CustomShape 2"/>
          <p:cNvSpPr/>
          <p:nvPr/>
        </p:nvSpPr>
        <p:spPr>
          <a:xfrm>
            <a:off x="1718640" y="3139920"/>
            <a:ext cx="20096280" cy="908064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AF2F60C4-30E2-4EA8-953E-E326C1647A2E}"/>
              </a:ext>
            </a:extLst>
          </p:cNvPr>
          <p:cNvPicPr>
            <a:picLocks noChangeAspect="1"/>
          </p:cNvPicPr>
          <p:nvPr/>
        </p:nvPicPr>
        <p:blipFill>
          <a:blip r:embed="rId3"/>
          <a:stretch>
            <a:fillRect/>
          </a:stretch>
        </p:blipFill>
        <p:spPr>
          <a:xfrm>
            <a:off x="338644" y="2900946"/>
            <a:ext cx="22856272" cy="87100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4" name="Google Shape;377;p56"/>
          <p:cNvPicPr/>
          <p:nvPr/>
        </p:nvPicPr>
        <p:blipFill>
          <a:blip r:embed="rId2"/>
          <a:stretch/>
        </p:blipFill>
        <p:spPr>
          <a:xfrm>
            <a:off x="19077480" y="486360"/>
            <a:ext cx="4409640" cy="1150920"/>
          </a:xfrm>
          <a:prstGeom prst="rect">
            <a:avLst/>
          </a:prstGeom>
          <a:ln>
            <a:noFill/>
          </a:ln>
        </p:spPr>
      </p:pic>
      <p:sp>
        <p:nvSpPr>
          <p:cNvPr id="145" name="CustomShape 1"/>
          <p:cNvSpPr/>
          <p:nvPr/>
        </p:nvSpPr>
        <p:spPr>
          <a:xfrm>
            <a:off x="8497080" y="1400760"/>
            <a:ext cx="9608040" cy="1206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4300" b="1" strike="noStrike" spc="-1">
                <a:solidFill>
                  <a:srgbClr val="FFFFFF"/>
                </a:solidFill>
                <a:latin typeface="Arial"/>
                <a:ea typeface="Arial"/>
              </a:rPr>
              <a:t>Paragraph </a:t>
            </a:r>
            <a:r>
              <a:rPr lang="en-US" sz="4800" b="1" strike="noStrike" spc="-1">
                <a:solidFill>
                  <a:srgbClr val="FFFFFF"/>
                </a:solidFill>
                <a:latin typeface="Arial"/>
                <a:ea typeface="Arial"/>
              </a:rPr>
              <a:t>sample</a:t>
            </a:r>
            <a:r>
              <a:rPr lang="en-US" sz="4300" b="1" strike="noStrike" spc="-1">
                <a:solidFill>
                  <a:srgbClr val="FFFFFF"/>
                </a:solidFill>
                <a:latin typeface="Arial"/>
                <a:ea typeface="Arial"/>
              </a:rPr>
              <a:t> Document</a:t>
            </a:r>
            <a:endParaRPr lang="en-US" sz="4300" b="0" strike="noStrike" spc="-1">
              <a:latin typeface="Arial"/>
            </a:endParaRPr>
          </a:p>
        </p:txBody>
      </p:sp>
      <p:sp>
        <p:nvSpPr>
          <p:cNvPr id="146" name="CustomShape 2"/>
          <p:cNvSpPr/>
          <p:nvPr/>
        </p:nvSpPr>
        <p:spPr>
          <a:xfrm>
            <a:off x="1718640" y="3139920"/>
            <a:ext cx="20096280" cy="9080640"/>
          </a:xfrm>
          <a:prstGeom prst="rect">
            <a:avLst/>
          </a:prstGeom>
          <a:noFill/>
          <a:ln>
            <a:noFill/>
          </a:ln>
        </p:spPr>
        <p:style>
          <a:lnRef idx="0">
            <a:scrgbClr r="0" g="0" b="0"/>
          </a:lnRef>
          <a:fillRef idx="0">
            <a:scrgbClr r="0" g="0" b="0"/>
          </a:fillRef>
          <a:effectRef idx="0">
            <a:scrgbClr r="0" g="0" b="0"/>
          </a:effectRef>
          <a:fontRef idx="minor"/>
        </p:style>
      </p:sp>
      <p:pic>
        <p:nvPicPr>
          <p:cNvPr id="147" name="Picture 146"/>
          <p:cNvPicPr/>
          <p:nvPr/>
        </p:nvPicPr>
        <p:blipFill>
          <a:blip r:embed="rId3"/>
          <a:stretch/>
        </p:blipFill>
        <p:spPr>
          <a:xfrm>
            <a:off x="6576120" y="4453200"/>
            <a:ext cx="12760920" cy="81381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0" name="Google Shape;110;p22"/>
          <p:cNvPicPr/>
          <p:nvPr/>
        </p:nvPicPr>
        <p:blipFill>
          <a:blip r:embed="rId2"/>
          <a:stretch/>
        </p:blipFill>
        <p:spPr>
          <a:xfrm>
            <a:off x="85680" y="1149120"/>
            <a:ext cx="21681000" cy="12308040"/>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8" name="Google Shape;400;p59"/>
          <p:cNvPicPr/>
          <p:nvPr/>
        </p:nvPicPr>
        <p:blipFill>
          <a:blip r:embed="rId2"/>
          <a:stretch/>
        </p:blipFill>
        <p:spPr>
          <a:xfrm>
            <a:off x="19077480" y="486360"/>
            <a:ext cx="4409640" cy="1150920"/>
          </a:xfrm>
          <a:prstGeom prst="rect">
            <a:avLst/>
          </a:prstGeom>
          <a:ln>
            <a:noFill/>
          </a:ln>
        </p:spPr>
      </p:pic>
      <p:sp>
        <p:nvSpPr>
          <p:cNvPr id="149" name="CustomShape 1"/>
          <p:cNvSpPr/>
          <p:nvPr/>
        </p:nvSpPr>
        <p:spPr>
          <a:xfrm>
            <a:off x="2197080" y="752760"/>
            <a:ext cx="16361640" cy="16120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Student Exercise-2</a:t>
            </a:r>
            <a:endParaRPr lang="en-US" sz="6700" b="0" strike="noStrike" spc="-1">
              <a:latin typeface="Arial"/>
            </a:endParaRPr>
          </a:p>
        </p:txBody>
      </p:sp>
      <p:sp>
        <p:nvSpPr>
          <p:cNvPr id="150" name="CustomShape 2"/>
          <p:cNvSpPr/>
          <p:nvPr/>
        </p:nvSpPr>
        <p:spPr>
          <a:xfrm>
            <a:off x="1718640" y="3139920"/>
            <a:ext cx="20096280" cy="228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77000"/>
              </a:lnSpc>
            </a:pPr>
            <a:r>
              <a:rPr lang="en-US" sz="3900" b="0" strike="noStrike" spc="-1">
                <a:solidFill>
                  <a:srgbClr val="4285F4"/>
                </a:solidFill>
                <a:latin typeface="Roboto"/>
                <a:ea typeface="Roboto"/>
              </a:rPr>
              <a:t>Replicate first four paragraphs of this site: https://www.cis.upenn.edu/~matuszek/cit594-2012/Pages/backtracking.html</a:t>
            </a:r>
            <a:endParaRPr lang="en-US" sz="3900" b="0" strike="noStrike" spc="-1">
              <a:latin typeface="Arial"/>
            </a:endParaRPr>
          </a:p>
        </p:txBody>
      </p:sp>
      <p:pic>
        <p:nvPicPr>
          <p:cNvPr id="151" name="Google Shape;403;p59"/>
          <p:cNvPicPr/>
          <p:nvPr/>
        </p:nvPicPr>
        <p:blipFill>
          <a:blip r:embed="rId3"/>
          <a:stretch/>
        </p:blipFill>
        <p:spPr>
          <a:xfrm>
            <a:off x="1082160" y="6894000"/>
            <a:ext cx="22221360" cy="343368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52" name="Google Shape;408;p60"/>
          <p:cNvPicPr/>
          <p:nvPr/>
        </p:nvPicPr>
        <p:blipFill>
          <a:blip r:embed="rId2"/>
          <a:stretch/>
        </p:blipFill>
        <p:spPr>
          <a:xfrm>
            <a:off x="19077480" y="486360"/>
            <a:ext cx="4409640" cy="1150920"/>
          </a:xfrm>
          <a:prstGeom prst="rect">
            <a:avLst/>
          </a:prstGeom>
          <a:ln>
            <a:noFill/>
          </a:ln>
        </p:spPr>
      </p:pic>
      <p:sp>
        <p:nvSpPr>
          <p:cNvPr id="153" name="CustomShape 1"/>
          <p:cNvSpPr/>
          <p:nvPr/>
        </p:nvSpPr>
        <p:spPr>
          <a:xfrm>
            <a:off x="4249080" y="2948760"/>
            <a:ext cx="1563372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Anchor Tag(Known as Heart of HTML)</a:t>
            </a:r>
            <a:endParaRPr lang="en-US" sz="6700" b="0" strike="noStrike" spc="-1">
              <a:latin typeface="Arial"/>
            </a:endParaRPr>
          </a:p>
        </p:txBody>
      </p:sp>
      <p:sp>
        <p:nvSpPr>
          <p:cNvPr id="154" name="CustomShape 2"/>
          <p:cNvSpPr/>
          <p:nvPr/>
        </p:nvSpPr>
        <p:spPr>
          <a:xfrm>
            <a:off x="1595880" y="6919560"/>
            <a:ext cx="21319920" cy="387798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lef"/>
                <a:ea typeface="Arial"/>
              </a:rPr>
              <a:t>An anchor tag is a HTML element that creates a link to a target URL.</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lef"/>
                <a:ea typeface="Arial"/>
              </a:rPr>
              <a:t>This link tag can be wrapped around text, images, or as buttons, so that users can interact with it and visit the link's destination.</a:t>
            </a:r>
            <a:endParaRPr lang="en-US" sz="4800" b="0" strike="noStrike" spc="-1" dirty="0">
              <a:latin typeface="Arial"/>
            </a:endParaRPr>
          </a:p>
        </p:txBody>
      </p:sp>
      <p:sp>
        <p:nvSpPr>
          <p:cNvPr id="155"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56" name="Google Shape;408;p60"/>
          <p:cNvPicPr/>
          <p:nvPr/>
        </p:nvPicPr>
        <p:blipFill>
          <a:blip r:embed="rId2"/>
          <a:stretch/>
        </p:blipFill>
        <p:spPr>
          <a:xfrm>
            <a:off x="19077480" y="486360"/>
            <a:ext cx="4409640" cy="1150920"/>
          </a:xfrm>
          <a:prstGeom prst="rect">
            <a:avLst/>
          </a:prstGeom>
          <a:ln>
            <a:noFill/>
          </a:ln>
        </p:spPr>
      </p:pic>
      <p:sp>
        <p:nvSpPr>
          <p:cNvPr id="157" name="CustomShape 1"/>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158" name="CustomShape 2"/>
          <p:cNvSpPr/>
          <p:nvPr/>
        </p:nvSpPr>
        <p:spPr>
          <a:xfrm>
            <a:off x="1520280" y="2984760"/>
            <a:ext cx="20956320" cy="1285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2000"/>
              </a:lnSpc>
            </a:pPr>
            <a:r>
              <a:rPr lang="en-US" sz="5100" b="0" strike="noStrike" spc="-1">
                <a:solidFill>
                  <a:srgbClr val="EEFF41"/>
                </a:solidFill>
                <a:latin typeface="Courier New"/>
                <a:ea typeface="Courier New"/>
              </a:rPr>
              <a:t>&lt;a href="https://www.google.com"&gt;Google Home&lt;/a&gt;</a:t>
            </a:r>
            <a:endParaRPr lang="en-US" sz="5100" b="0" strike="noStrike" spc="-1">
              <a:latin typeface="Arial"/>
            </a:endParaRPr>
          </a:p>
        </p:txBody>
      </p:sp>
      <p:sp>
        <p:nvSpPr>
          <p:cNvPr id="159" name="CustomShape 3"/>
          <p:cNvSpPr/>
          <p:nvPr/>
        </p:nvSpPr>
        <p:spPr>
          <a:xfrm>
            <a:off x="2038680" y="4259520"/>
            <a:ext cx="535320" cy="1985040"/>
          </a:xfrm>
          <a:custGeom>
            <a:avLst/>
            <a:gdLst/>
            <a:ahLst/>
            <a:cxnLst/>
            <a:rect l="l" t="t" r="r" b="b"/>
            <a:pathLst>
              <a:path w="21600" h="21600">
                <a:moveTo>
                  <a:pt x="0" y="2916"/>
                </a:moveTo>
                <a:lnTo>
                  <a:pt x="10800" y="0"/>
                </a:lnTo>
                <a:lnTo>
                  <a:pt x="21600" y="2916"/>
                </a:lnTo>
                <a:lnTo>
                  <a:pt x="16200" y="2916"/>
                </a:lnTo>
                <a:lnTo>
                  <a:pt x="16200" y="21600"/>
                </a:lnTo>
                <a:lnTo>
                  <a:pt x="5400" y="21600"/>
                </a:lnTo>
                <a:lnTo>
                  <a:pt x="5400" y="2916"/>
                </a:lnTo>
                <a:close/>
              </a:path>
            </a:pathLst>
          </a:custGeom>
          <a:solidFill>
            <a:srgbClr val="4285F4"/>
          </a:solidFill>
          <a:ln w="9360">
            <a:solidFill>
              <a:srgbClr val="585858"/>
            </a:solidFill>
            <a:round/>
          </a:ln>
        </p:spPr>
        <p:style>
          <a:lnRef idx="0">
            <a:scrgbClr r="0" g="0" b="0"/>
          </a:lnRef>
          <a:fillRef idx="0">
            <a:scrgbClr r="0" g="0" b="0"/>
          </a:fillRef>
          <a:effectRef idx="0">
            <a:scrgbClr r="0" g="0" b="0"/>
          </a:effectRef>
          <a:fontRef idx="minor"/>
        </p:style>
      </p:sp>
      <p:sp>
        <p:nvSpPr>
          <p:cNvPr id="160" name="CustomShape 4"/>
          <p:cNvSpPr/>
          <p:nvPr/>
        </p:nvSpPr>
        <p:spPr>
          <a:xfrm>
            <a:off x="4166640" y="4407480"/>
            <a:ext cx="535320" cy="1985040"/>
          </a:xfrm>
          <a:custGeom>
            <a:avLst/>
            <a:gdLst/>
            <a:ahLst/>
            <a:cxnLst/>
            <a:rect l="l" t="t" r="r" b="b"/>
            <a:pathLst>
              <a:path w="21600" h="21600">
                <a:moveTo>
                  <a:pt x="0" y="2916"/>
                </a:moveTo>
                <a:lnTo>
                  <a:pt x="10800" y="0"/>
                </a:lnTo>
                <a:lnTo>
                  <a:pt x="21600" y="2916"/>
                </a:lnTo>
                <a:lnTo>
                  <a:pt x="16200" y="2916"/>
                </a:lnTo>
                <a:lnTo>
                  <a:pt x="16200" y="21600"/>
                </a:lnTo>
                <a:lnTo>
                  <a:pt x="5400" y="21600"/>
                </a:lnTo>
                <a:lnTo>
                  <a:pt x="5400" y="2916"/>
                </a:lnTo>
                <a:close/>
              </a:path>
            </a:pathLst>
          </a:custGeom>
          <a:solidFill>
            <a:srgbClr val="4285F4"/>
          </a:solidFill>
          <a:ln w="9360">
            <a:solidFill>
              <a:srgbClr val="585858"/>
            </a:solidFill>
            <a:round/>
          </a:ln>
        </p:spPr>
        <p:style>
          <a:lnRef idx="0">
            <a:scrgbClr r="0" g="0" b="0"/>
          </a:lnRef>
          <a:fillRef idx="0">
            <a:scrgbClr r="0" g="0" b="0"/>
          </a:fillRef>
          <a:effectRef idx="0">
            <a:scrgbClr r="0" g="0" b="0"/>
          </a:effectRef>
          <a:fontRef idx="minor"/>
        </p:style>
      </p:sp>
      <p:sp>
        <p:nvSpPr>
          <p:cNvPr id="161" name="CustomShape 5"/>
          <p:cNvSpPr/>
          <p:nvPr/>
        </p:nvSpPr>
        <p:spPr>
          <a:xfrm>
            <a:off x="9900000" y="4447800"/>
            <a:ext cx="535320" cy="1985040"/>
          </a:xfrm>
          <a:custGeom>
            <a:avLst/>
            <a:gdLst/>
            <a:ahLst/>
            <a:cxnLst/>
            <a:rect l="l" t="t" r="r" b="b"/>
            <a:pathLst>
              <a:path w="21600" h="21600">
                <a:moveTo>
                  <a:pt x="0" y="2916"/>
                </a:moveTo>
                <a:lnTo>
                  <a:pt x="10800" y="0"/>
                </a:lnTo>
                <a:lnTo>
                  <a:pt x="21600" y="2916"/>
                </a:lnTo>
                <a:lnTo>
                  <a:pt x="16200" y="2916"/>
                </a:lnTo>
                <a:lnTo>
                  <a:pt x="16200" y="21600"/>
                </a:lnTo>
                <a:lnTo>
                  <a:pt x="5400" y="21600"/>
                </a:lnTo>
                <a:lnTo>
                  <a:pt x="5400" y="2916"/>
                </a:lnTo>
                <a:close/>
              </a:path>
            </a:pathLst>
          </a:custGeom>
          <a:solidFill>
            <a:srgbClr val="4285F4"/>
          </a:solidFill>
          <a:ln w="9360">
            <a:solidFill>
              <a:srgbClr val="585858"/>
            </a:solidFill>
            <a:round/>
          </a:ln>
        </p:spPr>
        <p:style>
          <a:lnRef idx="0">
            <a:scrgbClr r="0" g="0" b="0"/>
          </a:lnRef>
          <a:fillRef idx="0">
            <a:scrgbClr r="0" g="0" b="0"/>
          </a:fillRef>
          <a:effectRef idx="0">
            <a:scrgbClr r="0" g="0" b="0"/>
          </a:effectRef>
          <a:fontRef idx="minor"/>
        </p:style>
      </p:sp>
      <p:sp>
        <p:nvSpPr>
          <p:cNvPr id="162" name="CustomShape 6"/>
          <p:cNvSpPr/>
          <p:nvPr/>
        </p:nvSpPr>
        <p:spPr>
          <a:xfrm>
            <a:off x="16762680" y="4524120"/>
            <a:ext cx="535320" cy="1985040"/>
          </a:xfrm>
          <a:custGeom>
            <a:avLst/>
            <a:gdLst/>
            <a:ahLst/>
            <a:cxnLst/>
            <a:rect l="l" t="t" r="r" b="b"/>
            <a:pathLst>
              <a:path w="21600" h="21600">
                <a:moveTo>
                  <a:pt x="0" y="2916"/>
                </a:moveTo>
                <a:lnTo>
                  <a:pt x="10800" y="0"/>
                </a:lnTo>
                <a:lnTo>
                  <a:pt x="21600" y="2916"/>
                </a:lnTo>
                <a:lnTo>
                  <a:pt x="16200" y="2916"/>
                </a:lnTo>
                <a:lnTo>
                  <a:pt x="16200" y="21600"/>
                </a:lnTo>
                <a:lnTo>
                  <a:pt x="5400" y="21600"/>
                </a:lnTo>
                <a:lnTo>
                  <a:pt x="5400" y="2916"/>
                </a:lnTo>
                <a:close/>
              </a:path>
            </a:pathLst>
          </a:custGeom>
          <a:solidFill>
            <a:srgbClr val="4285F4"/>
          </a:solidFill>
          <a:ln w="9360">
            <a:solidFill>
              <a:srgbClr val="585858"/>
            </a:solidFill>
            <a:round/>
          </a:ln>
        </p:spPr>
        <p:style>
          <a:lnRef idx="0">
            <a:scrgbClr r="0" g="0" b="0"/>
          </a:lnRef>
          <a:fillRef idx="0">
            <a:scrgbClr r="0" g="0" b="0"/>
          </a:fillRef>
          <a:effectRef idx="0">
            <a:scrgbClr r="0" g="0" b="0"/>
          </a:effectRef>
          <a:fontRef idx="minor"/>
        </p:style>
      </p:sp>
      <p:sp>
        <p:nvSpPr>
          <p:cNvPr id="163" name="CustomShape 7"/>
          <p:cNvSpPr/>
          <p:nvPr/>
        </p:nvSpPr>
        <p:spPr>
          <a:xfrm>
            <a:off x="20115720" y="4828680"/>
            <a:ext cx="535320" cy="1985040"/>
          </a:xfrm>
          <a:custGeom>
            <a:avLst/>
            <a:gdLst/>
            <a:ahLst/>
            <a:cxnLst/>
            <a:rect l="l" t="t" r="r" b="b"/>
            <a:pathLst>
              <a:path w="21600" h="21600">
                <a:moveTo>
                  <a:pt x="0" y="2916"/>
                </a:moveTo>
                <a:lnTo>
                  <a:pt x="10800" y="0"/>
                </a:lnTo>
                <a:lnTo>
                  <a:pt x="21600" y="2916"/>
                </a:lnTo>
                <a:lnTo>
                  <a:pt x="16200" y="2916"/>
                </a:lnTo>
                <a:lnTo>
                  <a:pt x="16200" y="21600"/>
                </a:lnTo>
                <a:lnTo>
                  <a:pt x="5400" y="21600"/>
                </a:lnTo>
                <a:lnTo>
                  <a:pt x="5400" y="2916"/>
                </a:lnTo>
                <a:close/>
              </a:path>
            </a:pathLst>
          </a:custGeom>
          <a:solidFill>
            <a:srgbClr val="4285F4"/>
          </a:solidFill>
          <a:ln w="9360">
            <a:solidFill>
              <a:srgbClr val="585858"/>
            </a:solidFill>
            <a:round/>
          </a:ln>
        </p:spPr>
        <p:style>
          <a:lnRef idx="0">
            <a:scrgbClr r="0" g="0" b="0"/>
          </a:lnRef>
          <a:fillRef idx="0">
            <a:scrgbClr r="0" g="0" b="0"/>
          </a:fillRef>
          <a:effectRef idx="0">
            <a:scrgbClr r="0" g="0" b="0"/>
          </a:effectRef>
          <a:fontRef idx="minor"/>
        </p:style>
      </p:sp>
      <p:grpSp>
        <p:nvGrpSpPr>
          <p:cNvPr id="164" name="Group 8"/>
          <p:cNvGrpSpPr/>
          <p:nvPr/>
        </p:nvGrpSpPr>
        <p:grpSpPr>
          <a:xfrm>
            <a:off x="3959280" y="6665040"/>
            <a:ext cx="2999520" cy="1294920"/>
            <a:chOff x="3959280" y="6665040"/>
            <a:chExt cx="2999520" cy="1294920"/>
          </a:xfrm>
        </p:grpSpPr>
        <p:sp>
          <p:nvSpPr>
            <p:cNvPr id="165" name="CustomShape 9"/>
            <p:cNvSpPr/>
            <p:nvPr/>
          </p:nvSpPr>
          <p:spPr>
            <a:xfrm>
              <a:off x="3959280" y="6665040"/>
              <a:ext cx="2999520" cy="1294920"/>
            </a:xfrm>
            <a:custGeom>
              <a:avLst/>
              <a:gdLst/>
              <a:ahLst/>
              <a:cxnLst/>
              <a:rect l="l" t="t" r="r" b="b"/>
              <a:pathLst>
                <a:path w="21600" h="2160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360">
              <a:solidFill>
                <a:srgbClr val="4285F4"/>
              </a:solidFill>
              <a:round/>
            </a:ln>
          </p:spPr>
          <p:style>
            <a:lnRef idx="0">
              <a:scrgbClr r="0" g="0" b="0"/>
            </a:lnRef>
            <a:fillRef idx="0">
              <a:scrgbClr r="0" g="0" b="0"/>
            </a:fillRef>
            <a:effectRef idx="0">
              <a:scrgbClr r="0" g="0" b="0"/>
            </a:effectRef>
            <a:fontRef idx="minor"/>
          </p:style>
        </p:sp>
        <p:sp>
          <p:nvSpPr>
            <p:cNvPr id="166" name="CustomShape 10"/>
            <p:cNvSpPr/>
            <p:nvPr/>
          </p:nvSpPr>
          <p:spPr>
            <a:xfrm>
              <a:off x="3959280" y="6845040"/>
              <a:ext cx="2999520" cy="79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spAutoFit/>
            </a:bodyPr>
            <a:lstStyle/>
            <a:p>
              <a:pPr>
                <a:lnSpc>
                  <a:spcPct val="100000"/>
                </a:lnSpc>
              </a:pPr>
              <a:r>
                <a:rPr lang="en-US" sz="4000" b="0" strike="noStrike" spc="-1">
                  <a:solidFill>
                    <a:srgbClr val="4285F4"/>
                  </a:solidFill>
                  <a:latin typeface="Arial"/>
                  <a:ea typeface="Arial"/>
                </a:rPr>
                <a:t>Attribute</a:t>
              </a:r>
              <a:endParaRPr lang="en-US" sz="4000" b="0" strike="noStrike" spc="-1">
                <a:latin typeface="Arial"/>
              </a:endParaRPr>
            </a:p>
          </p:txBody>
        </p:sp>
      </p:grpSp>
      <p:grpSp>
        <p:nvGrpSpPr>
          <p:cNvPr id="167" name="Group 11"/>
          <p:cNvGrpSpPr/>
          <p:nvPr/>
        </p:nvGrpSpPr>
        <p:grpSpPr>
          <a:xfrm>
            <a:off x="9226440" y="6656760"/>
            <a:ext cx="2999520" cy="1419840"/>
            <a:chOff x="9226440" y="6656760"/>
            <a:chExt cx="2999520" cy="1419840"/>
          </a:xfrm>
        </p:grpSpPr>
        <p:sp>
          <p:nvSpPr>
            <p:cNvPr id="168" name="CustomShape 12"/>
            <p:cNvSpPr/>
            <p:nvPr/>
          </p:nvSpPr>
          <p:spPr>
            <a:xfrm>
              <a:off x="9226440" y="6781680"/>
              <a:ext cx="2999520" cy="1294920"/>
            </a:xfrm>
            <a:custGeom>
              <a:avLst/>
              <a:gdLst/>
              <a:ahLst/>
              <a:cxnLst/>
              <a:rect l="l" t="t" r="r" b="b"/>
              <a:pathLst>
                <a:path w="21600" h="2160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360">
              <a:solidFill>
                <a:srgbClr val="4285F4"/>
              </a:solidFill>
              <a:round/>
            </a:ln>
          </p:spPr>
          <p:style>
            <a:lnRef idx="0">
              <a:scrgbClr r="0" g="0" b="0"/>
            </a:lnRef>
            <a:fillRef idx="0">
              <a:scrgbClr r="0" g="0" b="0"/>
            </a:fillRef>
            <a:effectRef idx="0">
              <a:scrgbClr r="0" g="0" b="0"/>
            </a:effectRef>
            <a:fontRef idx="minor"/>
          </p:style>
        </p:sp>
        <p:sp>
          <p:nvSpPr>
            <p:cNvPr id="169" name="CustomShape 13"/>
            <p:cNvSpPr/>
            <p:nvPr/>
          </p:nvSpPr>
          <p:spPr>
            <a:xfrm>
              <a:off x="9226440" y="6656760"/>
              <a:ext cx="2999520" cy="140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spAutoFit/>
            </a:bodyPr>
            <a:lstStyle/>
            <a:p>
              <a:pPr>
                <a:lnSpc>
                  <a:spcPct val="100000"/>
                </a:lnSpc>
              </a:pPr>
              <a:r>
                <a:rPr lang="en-US" sz="4000" b="0" strike="noStrike" spc="-1">
                  <a:solidFill>
                    <a:srgbClr val="4285F4"/>
                  </a:solidFill>
                  <a:latin typeface="Arial"/>
                  <a:ea typeface="Arial"/>
                </a:rPr>
                <a:t>Attribute Value</a:t>
              </a:r>
              <a:endParaRPr lang="en-US" sz="4000" b="0" strike="noStrike" spc="-1">
                <a:latin typeface="Arial"/>
              </a:endParaRPr>
            </a:p>
          </p:txBody>
        </p:sp>
      </p:grpSp>
      <p:grpSp>
        <p:nvGrpSpPr>
          <p:cNvPr id="170" name="Group 14"/>
          <p:cNvGrpSpPr/>
          <p:nvPr/>
        </p:nvGrpSpPr>
        <p:grpSpPr>
          <a:xfrm>
            <a:off x="15945120" y="6933960"/>
            <a:ext cx="2999520" cy="1294920"/>
            <a:chOff x="15945120" y="6933960"/>
            <a:chExt cx="2999520" cy="1294920"/>
          </a:xfrm>
        </p:grpSpPr>
        <p:sp>
          <p:nvSpPr>
            <p:cNvPr id="171" name="CustomShape 15"/>
            <p:cNvSpPr/>
            <p:nvPr/>
          </p:nvSpPr>
          <p:spPr>
            <a:xfrm>
              <a:off x="15945120" y="6933960"/>
              <a:ext cx="2999520" cy="1294920"/>
            </a:xfrm>
            <a:custGeom>
              <a:avLst/>
              <a:gdLst/>
              <a:ahLst/>
              <a:cxnLst/>
              <a:rect l="l" t="t" r="r" b="b"/>
              <a:pathLst>
                <a:path w="21600" h="2160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360">
              <a:solidFill>
                <a:srgbClr val="4285F4"/>
              </a:solidFill>
              <a:round/>
            </a:ln>
          </p:spPr>
          <p:style>
            <a:lnRef idx="0">
              <a:scrgbClr r="0" g="0" b="0"/>
            </a:lnRef>
            <a:fillRef idx="0">
              <a:scrgbClr r="0" g="0" b="0"/>
            </a:fillRef>
            <a:effectRef idx="0">
              <a:scrgbClr r="0" g="0" b="0"/>
            </a:effectRef>
            <a:fontRef idx="minor"/>
          </p:style>
        </p:sp>
        <p:sp>
          <p:nvSpPr>
            <p:cNvPr id="172" name="CustomShape 16"/>
            <p:cNvSpPr/>
            <p:nvPr/>
          </p:nvSpPr>
          <p:spPr>
            <a:xfrm>
              <a:off x="15945120" y="7113960"/>
              <a:ext cx="2999520" cy="79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spAutoFit/>
            </a:bodyPr>
            <a:lstStyle/>
            <a:p>
              <a:pPr>
                <a:lnSpc>
                  <a:spcPct val="100000"/>
                </a:lnSpc>
              </a:pPr>
              <a:r>
                <a:rPr lang="en-US" sz="4000" b="0" strike="noStrike" spc="-1">
                  <a:solidFill>
                    <a:srgbClr val="4285F4"/>
                  </a:solidFill>
                  <a:latin typeface="Arial"/>
                  <a:ea typeface="Arial"/>
                </a:rPr>
                <a:t>anchor text</a:t>
              </a:r>
              <a:endParaRPr lang="en-US" sz="4000" b="0" strike="noStrike" spc="-1">
                <a:latin typeface="Arial"/>
              </a:endParaRPr>
            </a:p>
          </p:txBody>
        </p:sp>
      </p:grpSp>
      <p:grpSp>
        <p:nvGrpSpPr>
          <p:cNvPr id="173" name="Group 17"/>
          <p:cNvGrpSpPr/>
          <p:nvPr/>
        </p:nvGrpSpPr>
        <p:grpSpPr>
          <a:xfrm>
            <a:off x="19908360" y="7086240"/>
            <a:ext cx="2999520" cy="1294920"/>
            <a:chOff x="19908360" y="7086240"/>
            <a:chExt cx="2999520" cy="1294920"/>
          </a:xfrm>
        </p:grpSpPr>
        <p:sp>
          <p:nvSpPr>
            <p:cNvPr id="174" name="CustomShape 18"/>
            <p:cNvSpPr/>
            <p:nvPr/>
          </p:nvSpPr>
          <p:spPr>
            <a:xfrm>
              <a:off x="19908360" y="7086240"/>
              <a:ext cx="2999520" cy="1294920"/>
            </a:xfrm>
            <a:custGeom>
              <a:avLst/>
              <a:gdLst/>
              <a:ahLst/>
              <a:cxnLst/>
              <a:rect l="l" t="t" r="r" b="b"/>
              <a:pathLst>
                <a:path w="21600" h="2160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360">
              <a:solidFill>
                <a:srgbClr val="4285F4"/>
              </a:solidFill>
              <a:round/>
            </a:ln>
          </p:spPr>
          <p:style>
            <a:lnRef idx="0">
              <a:scrgbClr r="0" g="0" b="0"/>
            </a:lnRef>
            <a:fillRef idx="0">
              <a:scrgbClr r="0" g="0" b="0"/>
            </a:fillRef>
            <a:effectRef idx="0">
              <a:scrgbClr r="0" g="0" b="0"/>
            </a:effectRef>
            <a:fontRef idx="minor"/>
          </p:style>
        </p:sp>
        <p:sp>
          <p:nvSpPr>
            <p:cNvPr id="175" name="CustomShape 19"/>
            <p:cNvSpPr/>
            <p:nvPr/>
          </p:nvSpPr>
          <p:spPr>
            <a:xfrm>
              <a:off x="19908360" y="7266240"/>
              <a:ext cx="2999520" cy="79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spAutoFit/>
            </a:bodyPr>
            <a:lstStyle/>
            <a:p>
              <a:pPr>
                <a:lnSpc>
                  <a:spcPct val="100000"/>
                </a:lnSpc>
              </a:pPr>
              <a:r>
                <a:rPr lang="en-US" sz="4000" b="0" strike="noStrike" spc="-1">
                  <a:solidFill>
                    <a:srgbClr val="4285F4"/>
                  </a:solidFill>
                  <a:latin typeface="Arial"/>
                  <a:ea typeface="Arial"/>
                </a:rPr>
                <a:t>Closing Tag</a:t>
              </a:r>
              <a:endParaRPr lang="en-US" sz="4000" b="0" strike="noStrike" spc="-1">
                <a:latin typeface="Arial"/>
              </a:endParaRPr>
            </a:p>
          </p:txBody>
        </p:sp>
      </p:grpSp>
      <p:grpSp>
        <p:nvGrpSpPr>
          <p:cNvPr id="176" name="Group 20"/>
          <p:cNvGrpSpPr/>
          <p:nvPr/>
        </p:nvGrpSpPr>
        <p:grpSpPr>
          <a:xfrm>
            <a:off x="690840" y="6468120"/>
            <a:ext cx="2999520" cy="1419840"/>
            <a:chOff x="690840" y="6468120"/>
            <a:chExt cx="2999520" cy="1419840"/>
          </a:xfrm>
        </p:grpSpPr>
        <p:sp>
          <p:nvSpPr>
            <p:cNvPr id="177" name="CustomShape 21"/>
            <p:cNvSpPr/>
            <p:nvPr/>
          </p:nvSpPr>
          <p:spPr>
            <a:xfrm>
              <a:off x="690840" y="6593040"/>
              <a:ext cx="2999520" cy="1294920"/>
            </a:xfrm>
            <a:custGeom>
              <a:avLst/>
              <a:gdLst/>
              <a:ahLst/>
              <a:cxnLst/>
              <a:rect l="l" t="t" r="r" b="b"/>
              <a:pathLst>
                <a:path w="21600" h="2160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360">
              <a:solidFill>
                <a:srgbClr val="4285F4"/>
              </a:solidFill>
              <a:round/>
            </a:ln>
          </p:spPr>
          <p:style>
            <a:lnRef idx="0">
              <a:scrgbClr r="0" g="0" b="0"/>
            </a:lnRef>
            <a:fillRef idx="0">
              <a:scrgbClr r="0" g="0" b="0"/>
            </a:fillRef>
            <a:effectRef idx="0">
              <a:scrgbClr r="0" g="0" b="0"/>
            </a:effectRef>
            <a:fontRef idx="minor"/>
          </p:style>
        </p:sp>
        <p:sp>
          <p:nvSpPr>
            <p:cNvPr id="178" name="CustomShape 22"/>
            <p:cNvSpPr/>
            <p:nvPr/>
          </p:nvSpPr>
          <p:spPr>
            <a:xfrm>
              <a:off x="690840" y="6468120"/>
              <a:ext cx="2999520" cy="140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spAutoFit/>
            </a:bodyPr>
            <a:lstStyle/>
            <a:p>
              <a:pPr>
                <a:lnSpc>
                  <a:spcPct val="100000"/>
                </a:lnSpc>
              </a:pPr>
              <a:r>
                <a:rPr lang="en-US" sz="4000" b="0" strike="noStrike" spc="-1">
                  <a:solidFill>
                    <a:srgbClr val="4285F4"/>
                  </a:solidFill>
                  <a:latin typeface="Arial"/>
                  <a:ea typeface="Arial"/>
                </a:rPr>
                <a:t>Opening Tag</a:t>
              </a:r>
              <a:endParaRPr lang="en-US" sz="4000" b="0" strike="noStrike" spc="-1">
                <a:latin typeface="Arial"/>
              </a:endParaRPr>
            </a:p>
          </p:txBody>
        </p:sp>
      </p:grpSp>
      <p:sp>
        <p:nvSpPr>
          <p:cNvPr id="179" name="CustomShape 23"/>
          <p:cNvSpPr/>
          <p:nvPr/>
        </p:nvSpPr>
        <p:spPr>
          <a:xfrm>
            <a:off x="875880" y="10476360"/>
            <a:ext cx="22611240" cy="2677656"/>
          </a:xfrm>
          <a:prstGeom prst="rect">
            <a:avLst/>
          </a:prstGeom>
          <a:noFill/>
          <a:ln>
            <a:noFill/>
          </a:ln>
        </p:spPr>
        <p:style>
          <a:lnRef idx="0">
            <a:scrgbClr r="0" g="0" b="0"/>
          </a:lnRef>
          <a:fillRef idx="0">
            <a:scrgbClr r="0" g="0" b="0"/>
          </a:fillRef>
          <a:effectRef idx="0">
            <a:scrgbClr r="0" g="0" b="0"/>
          </a:effectRef>
          <a:fontRef idx="minor"/>
        </p:style>
        <p:txBody>
          <a:bodyPr wrap="square" lIns="90000" tIns="91440" rIns="90000" bIns="91440">
            <a:spAutoFit/>
          </a:bodyPr>
          <a:lstStyle/>
          <a:p>
            <a:pPr>
              <a:lnSpc>
                <a:spcPct val="100000"/>
              </a:lnSpc>
            </a:pPr>
            <a:r>
              <a:rPr lang="en-US" sz="5400" b="0" strike="noStrike" spc="-1" dirty="0">
                <a:solidFill>
                  <a:schemeClr val="bg1"/>
                </a:solidFill>
                <a:latin typeface="Alef"/>
                <a:ea typeface="Arial"/>
              </a:rPr>
              <a:t>It will display </a:t>
            </a:r>
            <a:r>
              <a:rPr lang="en-US" sz="5400" b="0" u="sng" strike="noStrike" spc="-1" dirty="0">
                <a:solidFill>
                  <a:schemeClr val="accent1"/>
                </a:solidFill>
                <a:latin typeface="Alef"/>
                <a:ea typeface="Arial"/>
              </a:rPr>
              <a:t>Google Home</a:t>
            </a:r>
            <a:r>
              <a:rPr lang="en-US" sz="5400" b="0" strike="noStrike" spc="-1" dirty="0">
                <a:solidFill>
                  <a:schemeClr val="accent1"/>
                </a:solidFill>
                <a:latin typeface="Alef"/>
                <a:ea typeface="Arial"/>
              </a:rPr>
              <a:t> </a:t>
            </a:r>
            <a:r>
              <a:rPr lang="en-US" sz="5400" b="0" strike="noStrike" spc="-1" dirty="0">
                <a:solidFill>
                  <a:schemeClr val="bg1"/>
                </a:solidFill>
                <a:latin typeface="Alef"/>
                <a:ea typeface="Arial"/>
              </a:rPr>
              <a:t>with the anchor text in blue color along with a blue color underline, which when clicked will be redirected to the Google Webpage within the same </a:t>
            </a:r>
            <a:r>
              <a:rPr lang="en-US" sz="5400" spc="-1" dirty="0">
                <a:solidFill>
                  <a:schemeClr val="bg1"/>
                </a:solidFill>
                <a:latin typeface="Alef"/>
                <a:ea typeface="Arial"/>
              </a:rPr>
              <a:t>tab/page.</a:t>
            </a:r>
            <a:endParaRPr lang="en-US" sz="5400" b="0" strike="noStrike" spc="-1" dirty="0">
              <a:solidFill>
                <a:schemeClr val="bg1"/>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0" name="Google Shape;438;p61"/>
          <p:cNvPicPr/>
          <p:nvPr/>
        </p:nvPicPr>
        <p:blipFill>
          <a:blip r:embed="rId2"/>
          <a:stretch/>
        </p:blipFill>
        <p:spPr>
          <a:xfrm>
            <a:off x="19077480" y="486360"/>
            <a:ext cx="4409640" cy="1150920"/>
          </a:xfrm>
          <a:prstGeom prst="rect">
            <a:avLst/>
          </a:prstGeom>
          <a:ln>
            <a:noFill/>
          </a:ln>
        </p:spPr>
      </p:pic>
      <p:sp>
        <p:nvSpPr>
          <p:cNvPr id="181" name="CustomShape 1"/>
          <p:cNvSpPr/>
          <p:nvPr/>
        </p:nvSpPr>
        <p:spPr>
          <a:xfrm>
            <a:off x="8358840" y="2234880"/>
            <a:ext cx="820188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Student Exercise-3</a:t>
            </a:r>
            <a:endParaRPr lang="en-US" sz="6700" b="0" strike="noStrike" spc="-1">
              <a:latin typeface="Arial"/>
            </a:endParaRPr>
          </a:p>
        </p:txBody>
      </p:sp>
      <p:sp>
        <p:nvSpPr>
          <p:cNvPr id="182" name="CustomShape 2"/>
          <p:cNvSpPr/>
          <p:nvPr/>
        </p:nvSpPr>
        <p:spPr>
          <a:xfrm>
            <a:off x="1199880" y="5047560"/>
            <a:ext cx="21319920" cy="6786473"/>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3900" b="0" strike="noStrike" spc="-1" dirty="0">
                <a:solidFill>
                  <a:srgbClr val="4285F4"/>
                </a:solidFill>
                <a:latin typeface="Alef"/>
                <a:ea typeface="Arial"/>
              </a:rPr>
              <a:t>1. Write a text </a:t>
            </a:r>
            <a:r>
              <a:rPr lang="en-US" sz="3900" b="0" strike="noStrike" spc="-1" dirty="0" err="1">
                <a:solidFill>
                  <a:srgbClr val="4285F4"/>
                </a:solidFill>
                <a:latin typeface="Alef"/>
                <a:ea typeface="Arial"/>
              </a:rPr>
              <a:t>PrepBytes</a:t>
            </a:r>
            <a:r>
              <a:rPr lang="en-US" sz="3900" b="0" strike="noStrike" spc="-1" dirty="0">
                <a:solidFill>
                  <a:srgbClr val="4285F4"/>
                </a:solidFill>
                <a:latin typeface="Alef"/>
                <a:ea typeface="Arial"/>
              </a:rPr>
              <a:t> and on clicking the text, it should redirect to </a:t>
            </a:r>
            <a:r>
              <a:rPr lang="en-US" sz="3900" spc="-1" dirty="0" err="1">
                <a:solidFill>
                  <a:srgbClr val="4285F4"/>
                </a:solidFill>
                <a:latin typeface="Alef"/>
                <a:ea typeface="Arial"/>
              </a:rPr>
              <a:t>P</a:t>
            </a:r>
            <a:r>
              <a:rPr lang="en-US" sz="3900" b="0" strike="noStrike" spc="-1" dirty="0" err="1">
                <a:solidFill>
                  <a:srgbClr val="4285F4"/>
                </a:solidFill>
                <a:latin typeface="Alef"/>
                <a:ea typeface="Arial"/>
              </a:rPr>
              <a:t>repbytes</a:t>
            </a:r>
            <a:r>
              <a:rPr lang="en-US" sz="3900" b="0" strike="noStrike" spc="-1" dirty="0">
                <a:solidFill>
                  <a:srgbClr val="4285F4"/>
                </a:solidFill>
                <a:latin typeface="Alef"/>
                <a:ea typeface="Arial"/>
              </a:rPr>
              <a:t> website on same tab.</a:t>
            </a:r>
            <a:endParaRPr lang="en-US" sz="3900" b="0" strike="noStrike" spc="-1" dirty="0">
              <a:latin typeface="Arial"/>
            </a:endParaRPr>
          </a:p>
          <a:p>
            <a:pPr>
              <a:lnSpc>
                <a:spcPct val="100000"/>
              </a:lnSpc>
            </a:pPr>
            <a:endParaRPr lang="en-US" sz="3900" b="0" strike="noStrike" spc="-1" dirty="0">
              <a:latin typeface="Arial"/>
            </a:endParaRPr>
          </a:p>
          <a:p>
            <a:pPr>
              <a:lnSpc>
                <a:spcPct val="100000"/>
              </a:lnSpc>
            </a:pPr>
            <a:r>
              <a:rPr lang="en-US" sz="3900" b="0" strike="noStrike" spc="-1" dirty="0">
                <a:solidFill>
                  <a:srgbClr val="4285F4"/>
                </a:solidFill>
                <a:latin typeface="Alef"/>
                <a:ea typeface="Arial"/>
              </a:rPr>
              <a:t>2. Write a text </a:t>
            </a:r>
            <a:r>
              <a:rPr lang="en-US" sz="3900" b="0" strike="noStrike" spc="-1" dirty="0" err="1">
                <a:solidFill>
                  <a:srgbClr val="4285F4"/>
                </a:solidFill>
                <a:latin typeface="Alef"/>
                <a:ea typeface="Arial"/>
              </a:rPr>
              <a:t>PrepBytes</a:t>
            </a:r>
            <a:r>
              <a:rPr lang="en-US" sz="3900" b="0" strike="noStrike" spc="-1" dirty="0">
                <a:solidFill>
                  <a:srgbClr val="4285F4"/>
                </a:solidFill>
                <a:latin typeface="Alef"/>
                <a:ea typeface="Arial"/>
              </a:rPr>
              <a:t> and on clicking the text, it should redirect to </a:t>
            </a:r>
            <a:r>
              <a:rPr lang="en-US" sz="3900" b="0" strike="noStrike" spc="-1" dirty="0" err="1">
                <a:solidFill>
                  <a:srgbClr val="4285F4"/>
                </a:solidFill>
                <a:latin typeface="Alef"/>
                <a:ea typeface="Arial"/>
              </a:rPr>
              <a:t>Pepbytes</a:t>
            </a:r>
            <a:r>
              <a:rPr lang="en-US" sz="3900" b="0" strike="noStrike" spc="-1" dirty="0">
                <a:solidFill>
                  <a:srgbClr val="4285F4"/>
                </a:solidFill>
                <a:latin typeface="Alef"/>
                <a:ea typeface="Arial"/>
              </a:rPr>
              <a:t> website on a new tab.</a:t>
            </a:r>
            <a:endParaRPr lang="en-US" sz="3900" b="0" strike="noStrike" spc="-1" dirty="0">
              <a:latin typeface="Arial"/>
            </a:endParaRPr>
          </a:p>
          <a:p>
            <a:pPr>
              <a:lnSpc>
                <a:spcPct val="100000"/>
              </a:lnSpc>
            </a:pPr>
            <a:endParaRPr lang="en-US" sz="3900" b="0" strike="noStrike" spc="-1" dirty="0">
              <a:latin typeface="Arial"/>
            </a:endParaRPr>
          </a:p>
          <a:p>
            <a:pPr>
              <a:lnSpc>
                <a:spcPct val="100000"/>
              </a:lnSpc>
            </a:pPr>
            <a:r>
              <a:rPr lang="en-US" sz="3900" b="0" strike="noStrike" spc="-1" dirty="0">
                <a:solidFill>
                  <a:srgbClr val="4285F4"/>
                </a:solidFill>
                <a:latin typeface="Alef"/>
                <a:ea typeface="Arial"/>
              </a:rPr>
              <a:t>3. Create two html files named as index1 and index2, and create a link between 2 files.</a:t>
            </a:r>
            <a:endParaRPr lang="en-US" sz="3900" b="0" strike="noStrike" spc="-1" dirty="0">
              <a:latin typeface="Arial"/>
            </a:endParaRPr>
          </a:p>
          <a:p>
            <a:pPr>
              <a:lnSpc>
                <a:spcPct val="100000"/>
              </a:lnSpc>
            </a:pPr>
            <a:endParaRPr lang="en-US" sz="3900" b="0" strike="noStrike" spc="-1" dirty="0">
              <a:latin typeface="Arial"/>
            </a:endParaRPr>
          </a:p>
          <a:p>
            <a:pPr>
              <a:lnSpc>
                <a:spcPct val="100000"/>
              </a:lnSpc>
            </a:pPr>
            <a:r>
              <a:rPr lang="en-US" sz="3900" b="0" strike="noStrike" spc="-1" dirty="0">
                <a:solidFill>
                  <a:srgbClr val="4285F4"/>
                </a:solidFill>
                <a:latin typeface="Alef"/>
                <a:ea typeface="Arial"/>
              </a:rPr>
              <a:t>4. Create some links to various search engines (google, yahoo, </a:t>
            </a:r>
            <a:r>
              <a:rPr lang="en-US" sz="3900" b="0" strike="noStrike" spc="-1" dirty="0" err="1">
                <a:solidFill>
                  <a:srgbClr val="4285F4"/>
                </a:solidFill>
                <a:latin typeface="Alef"/>
                <a:ea typeface="Arial"/>
              </a:rPr>
              <a:t>altavista</a:t>
            </a:r>
            <a:r>
              <a:rPr lang="en-US" sz="3900" b="0" strike="noStrike" spc="-1" dirty="0">
                <a:solidFill>
                  <a:srgbClr val="4285F4"/>
                </a:solidFill>
                <a:latin typeface="Alef"/>
                <a:ea typeface="Arial"/>
              </a:rPr>
              <a:t>, </a:t>
            </a:r>
            <a:r>
              <a:rPr lang="en-US" sz="3900" b="0" strike="noStrike" spc="-1" dirty="0" err="1">
                <a:solidFill>
                  <a:srgbClr val="4285F4"/>
                </a:solidFill>
                <a:latin typeface="Alef"/>
                <a:ea typeface="Arial"/>
              </a:rPr>
              <a:t>lycos</a:t>
            </a:r>
            <a:r>
              <a:rPr lang="en-US" sz="3900" b="0" strike="noStrike" spc="-1" dirty="0">
                <a:solidFill>
                  <a:srgbClr val="4285F4"/>
                </a:solidFill>
                <a:latin typeface="Alef"/>
                <a:ea typeface="Arial"/>
              </a:rPr>
              <a:t>, </a:t>
            </a:r>
            <a:r>
              <a:rPr lang="en-US" sz="3900" b="0" strike="noStrike" spc="-1" dirty="0" err="1">
                <a:solidFill>
                  <a:srgbClr val="4285F4"/>
                </a:solidFill>
                <a:latin typeface="Alef"/>
                <a:ea typeface="Arial"/>
              </a:rPr>
              <a:t>etc</a:t>
            </a:r>
            <a:r>
              <a:rPr lang="en-US" sz="3900" b="0" strike="noStrike" spc="-1" dirty="0">
                <a:solidFill>
                  <a:srgbClr val="4285F4"/>
                </a:solidFill>
                <a:latin typeface="Alef"/>
                <a:ea typeface="Arial"/>
              </a:rPr>
              <a:t>).</a:t>
            </a:r>
            <a:endParaRPr lang="en-US" sz="3900" b="0" strike="noStrike" spc="-1" dirty="0">
              <a:latin typeface="Arial"/>
            </a:endParaRPr>
          </a:p>
          <a:p>
            <a:pPr>
              <a:lnSpc>
                <a:spcPct val="100000"/>
              </a:lnSpc>
            </a:pPr>
            <a:endParaRPr lang="en-US" sz="3900" b="0" strike="noStrike" spc="-1" dirty="0">
              <a:latin typeface="Arial"/>
            </a:endParaRPr>
          </a:p>
          <a:p>
            <a:pPr>
              <a:lnSpc>
                <a:spcPct val="100000"/>
              </a:lnSpc>
            </a:pPr>
            <a:endParaRPr lang="en-US" sz="3900" b="0" strike="noStrike" spc="-1" dirty="0">
              <a:latin typeface="Arial"/>
            </a:endParaRPr>
          </a:p>
        </p:txBody>
      </p:sp>
      <p:sp>
        <p:nvSpPr>
          <p:cNvPr id="183"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4" name="Google Shape;384;p57"/>
          <p:cNvPicPr/>
          <p:nvPr/>
        </p:nvPicPr>
        <p:blipFill>
          <a:blip r:embed="rId2"/>
          <a:stretch/>
        </p:blipFill>
        <p:spPr>
          <a:xfrm>
            <a:off x="19077480" y="510423"/>
            <a:ext cx="4409640" cy="1150920"/>
          </a:xfrm>
          <a:prstGeom prst="rect">
            <a:avLst/>
          </a:prstGeom>
          <a:ln>
            <a:noFill/>
          </a:ln>
        </p:spPr>
      </p:pic>
      <p:sp>
        <p:nvSpPr>
          <p:cNvPr id="185" name="CustomShape 1"/>
          <p:cNvSpPr/>
          <p:nvPr/>
        </p:nvSpPr>
        <p:spPr>
          <a:xfrm>
            <a:off x="7520760" y="178560"/>
            <a:ext cx="9122400" cy="244656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Modify texts style</a:t>
            </a:r>
            <a:endParaRPr lang="en-US" sz="7000" b="0" strike="noStrike" spc="-1">
              <a:latin typeface="Arial"/>
            </a:endParaRPr>
          </a:p>
        </p:txBody>
      </p:sp>
      <p:sp>
        <p:nvSpPr>
          <p:cNvPr id="186" name="CustomShape 2"/>
          <p:cNvSpPr/>
          <p:nvPr/>
        </p:nvSpPr>
        <p:spPr>
          <a:xfrm>
            <a:off x="8255520" y="3983400"/>
            <a:ext cx="8909280" cy="84672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nSpc>
                <a:spcPct val="122000"/>
              </a:lnSpc>
            </a:pPr>
            <a:r>
              <a:rPr lang="en-US" sz="4500" b="0" strike="noStrike" spc="-1" dirty="0" err="1">
                <a:solidFill>
                  <a:srgbClr val="56C1FF"/>
                </a:solidFill>
                <a:latin typeface="Courier New"/>
                <a:ea typeface="Courier New"/>
              </a:rPr>
              <a:t>em</a:t>
            </a:r>
            <a:r>
              <a:rPr lang="en-US" sz="4500" b="0" strike="noStrike" spc="-1" dirty="0">
                <a:solidFill>
                  <a:srgbClr val="56C1FF"/>
                </a:solidFill>
                <a:latin typeface="Courier New"/>
                <a:ea typeface="Courier New"/>
              </a:rPr>
              <a:t> vs </a:t>
            </a:r>
            <a:r>
              <a:rPr lang="en-US" sz="4500" b="0" strike="noStrike" spc="-1" dirty="0" err="1">
                <a:solidFill>
                  <a:srgbClr val="56C1FF"/>
                </a:solidFill>
                <a:latin typeface="Courier New"/>
                <a:ea typeface="Courier New"/>
              </a:rPr>
              <a:t>i</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strong vs bold</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sub vs sup</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ins vs del</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mark</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small</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pre</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code</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strike</a:t>
            </a:r>
            <a:endParaRPr lang="en-US" sz="4500" b="0" strike="noStrike" spc="-1" dirty="0">
              <a:latin typeface="Arial"/>
            </a:endParaRPr>
          </a:p>
          <a:p>
            <a:pPr>
              <a:lnSpc>
                <a:spcPct val="122000"/>
              </a:lnSpc>
            </a:pPr>
            <a:r>
              <a:rPr lang="en-US" sz="4500" b="0" strike="noStrike" spc="-1" dirty="0">
                <a:solidFill>
                  <a:srgbClr val="56C1FF"/>
                </a:solidFill>
                <a:latin typeface="Courier New"/>
                <a:ea typeface="Courier New"/>
              </a:rPr>
              <a:t>block quote</a:t>
            </a:r>
            <a:endParaRPr lang="en-US" sz="4500" b="0" strike="noStrike" spc="-1" dirty="0">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361A57-DB12-4188-92ED-D5F5F86F639A}"/>
              </a:ext>
            </a:extLst>
          </p:cNvPr>
          <p:cNvSpPr txBox="1"/>
          <p:nvPr/>
        </p:nvSpPr>
        <p:spPr>
          <a:xfrm>
            <a:off x="9817768" y="1515978"/>
            <a:ext cx="3441032" cy="1015663"/>
          </a:xfrm>
          <a:prstGeom prst="rect">
            <a:avLst/>
          </a:prstGeom>
          <a:noFill/>
        </p:spPr>
        <p:txBody>
          <a:bodyPr wrap="square" rtlCol="0">
            <a:spAutoFit/>
          </a:bodyPr>
          <a:lstStyle/>
          <a:p>
            <a:r>
              <a:rPr lang="en-IN" sz="6000" dirty="0" err="1">
                <a:solidFill>
                  <a:schemeClr val="accent1"/>
                </a:solidFill>
              </a:rPr>
              <a:t>em</a:t>
            </a:r>
            <a:r>
              <a:rPr lang="en-IN" sz="6000" dirty="0">
                <a:solidFill>
                  <a:schemeClr val="accent1"/>
                </a:solidFill>
              </a:rPr>
              <a:t> vs </a:t>
            </a:r>
            <a:r>
              <a:rPr lang="en-IN" sz="6000" dirty="0" err="1">
                <a:solidFill>
                  <a:schemeClr val="accent1"/>
                </a:solidFill>
              </a:rPr>
              <a:t>i</a:t>
            </a:r>
            <a:endParaRPr lang="en-IN" sz="6000" dirty="0">
              <a:solidFill>
                <a:schemeClr val="accent1"/>
              </a:solidFill>
            </a:endParaRPr>
          </a:p>
        </p:txBody>
      </p:sp>
      <p:sp>
        <p:nvSpPr>
          <p:cNvPr id="5" name="TextBox 4">
            <a:extLst>
              <a:ext uri="{FF2B5EF4-FFF2-40B4-BE49-F238E27FC236}">
                <a16:creationId xmlns:a16="http://schemas.microsoft.com/office/drawing/2014/main" id="{C5FE604E-26E3-453D-874F-1C4493B493F7}"/>
              </a:ext>
            </a:extLst>
          </p:cNvPr>
          <p:cNvSpPr txBox="1"/>
          <p:nvPr/>
        </p:nvSpPr>
        <p:spPr>
          <a:xfrm>
            <a:off x="1010653" y="2959770"/>
            <a:ext cx="22130084" cy="1569660"/>
          </a:xfrm>
          <a:prstGeom prst="rect">
            <a:avLst/>
          </a:prstGeom>
          <a:noFill/>
        </p:spPr>
        <p:txBody>
          <a:bodyPr wrap="square" rtlCol="0">
            <a:spAutoFit/>
          </a:bodyPr>
          <a:lstStyle/>
          <a:p>
            <a:r>
              <a:rPr lang="en-IN" sz="4800" dirty="0" err="1">
                <a:solidFill>
                  <a:schemeClr val="accent1"/>
                </a:solidFill>
              </a:rPr>
              <a:t>em</a:t>
            </a:r>
            <a:r>
              <a:rPr lang="en-IN" sz="4800" dirty="0">
                <a:solidFill>
                  <a:schemeClr val="accent1"/>
                </a:solidFill>
              </a:rPr>
              <a:t> – It is used to define emphasized texts. It </a:t>
            </a:r>
            <a:r>
              <a:rPr lang="en-US" sz="4800" b="0" i="0" dirty="0">
                <a:solidFill>
                  <a:schemeClr val="accent1"/>
                </a:solidFill>
                <a:effectLst/>
                <a:latin typeface="urw-din"/>
              </a:rPr>
              <a:t> semantically emphasizes on the important word or section of words.</a:t>
            </a:r>
            <a:endParaRPr lang="en-IN" sz="4800" dirty="0">
              <a:solidFill>
                <a:schemeClr val="accent1"/>
              </a:solidFill>
            </a:endParaRPr>
          </a:p>
        </p:txBody>
      </p:sp>
      <p:sp>
        <p:nvSpPr>
          <p:cNvPr id="6" name="TextBox 5">
            <a:extLst>
              <a:ext uri="{FF2B5EF4-FFF2-40B4-BE49-F238E27FC236}">
                <a16:creationId xmlns:a16="http://schemas.microsoft.com/office/drawing/2014/main" id="{7A4EABAB-53A2-47A4-862F-58ADF5CC3F2A}"/>
              </a:ext>
            </a:extLst>
          </p:cNvPr>
          <p:cNvSpPr txBox="1"/>
          <p:nvPr/>
        </p:nvSpPr>
        <p:spPr>
          <a:xfrm>
            <a:off x="1187116" y="4940976"/>
            <a:ext cx="22130084" cy="830997"/>
          </a:xfrm>
          <a:prstGeom prst="rect">
            <a:avLst/>
          </a:prstGeom>
          <a:noFill/>
        </p:spPr>
        <p:txBody>
          <a:bodyPr wrap="square" rtlCol="0">
            <a:spAutoFit/>
          </a:bodyPr>
          <a:lstStyle/>
          <a:p>
            <a:r>
              <a:rPr lang="en-IN" sz="4800" dirty="0" err="1">
                <a:solidFill>
                  <a:schemeClr val="accent1"/>
                </a:solidFill>
              </a:rPr>
              <a:t>i</a:t>
            </a:r>
            <a:r>
              <a:rPr lang="en-IN" sz="4800" dirty="0">
                <a:solidFill>
                  <a:schemeClr val="accent1"/>
                </a:solidFill>
              </a:rPr>
              <a:t> – </a:t>
            </a:r>
            <a:r>
              <a:rPr lang="en-US" sz="4800" b="0" i="0" dirty="0">
                <a:solidFill>
                  <a:schemeClr val="accent1"/>
                </a:solidFill>
                <a:effectLst/>
                <a:latin typeface="urw-din"/>
              </a:rPr>
              <a:t>It is just offset text conventionally styled in italics to show alternative mood or voice</a:t>
            </a:r>
            <a:endParaRPr lang="en-IN" sz="4800" dirty="0">
              <a:solidFill>
                <a:schemeClr val="accent1"/>
              </a:solidFill>
            </a:endParaRPr>
          </a:p>
        </p:txBody>
      </p:sp>
      <p:pic>
        <p:nvPicPr>
          <p:cNvPr id="16" name="Picture 15">
            <a:extLst>
              <a:ext uri="{FF2B5EF4-FFF2-40B4-BE49-F238E27FC236}">
                <a16:creationId xmlns:a16="http://schemas.microsoft.com/office/drawing/2014/main" id="{ABE1EC0D-9761-4B2B-B8EC-A21C1B3D5F3C}"/>
              </a:ext>
            </a:extLst>
          </p:cNvPr>
          <p:cNvPicPr>
            <a:picLocks noChangeAspect="1"/>
          </p:cNvPicPr>
          <p:nvPr/>
        </p:nvPicPr>
        <p:blipFill>
          <a:blip r:embed="rId2"/>
          <a:stretch>
            <a:fillRect/>
          </a:stretch>
        </p:blipFill>
        <p:spPr>
          <a:xfrm>
            <a:off x="1102895" y="10776710"/>
            <a:ext cx="13744073" cy="1808430"/>
          </a:xfrm>
          <a:prstGeom prst="rect">
            <a:avLst/>
          </a:prstGeom>
        </p:spPr>
      </p:pic>
      <p:pic>
        <p:nvPicPr>
          <p:cNvPr id="18" name="Picture 17">
            <a:extLst>
              <a:ext uri="{FF2B5EF4-FFF2-40B4-BE49-F238E27FC236}">
                <a16:creationId xmlns:a16="http://schemas.microsoft.com/office/drawing/2014/main" id="{3C515EA9-3438-4713-B0FE-438E73EA1B50}"/>
              </a:ext>
            </a:extLst>
          </p:cNvPr>
          <p:cNvPicPr>
            <a:picLocks noChangeAspect="1"/>
          </p:cNvPicPr>
          <p:nvPr/>
        </p:nvPicPr>
        <p:blipFill>
          <a:blip r:embed="rId3"/>
          <a:stretch>
            <a:fillRect/>
          </a:stretch>
        </p:blipFill>
        <p:spPr>
          <a:xfrm>
            <a:off x="408743" y="6655895"/>
            <a:ext cx="22523446" cy="2252420"/>
          </a:xfrm>
          <a:prstGeom prst="rect">
            <a:avLst/>
          </a:prstGeom>
        </p:spPr>
      </p:pic>
      <p:pic>
        <p:nvPicPr>
          <p:cNvPr id="19" name="Google Shape;384;p57">
            <a:extLst>
              <a:ext uri="{FF2B5EF4-FFF2-40B4-BE49-F238E27FC236}">
                <a16:creationId xmlns:a16="http://schemas.microsoft.com/office/drawing/2014/main" id="{2CEE4FC4-0B74-4DE2-AD34-B44FAFFBFC57}"/>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135105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1515978"/>
            <a:ext cx="4670886" cy="1443789"/>
          </a:xfrm>
        </p:spPr>
        <p:txBody>
          <a:bodyPr/>
          <a:lstStyle/>
          <a:p>
            <a:r>
              <a:rPr lang="en-IN" dirty="0">
                <a:solidFill>
                  <a:schemeClr val="accent1"/>
                </a:solidFill>
              </a:rPr>
              <a:t>Strong vs bold</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3881835"/>
            <a:ext cx="20830320" cy="1218795"/>
          </a:xfrm>
        </p:spPr>
        <p:txBody>
          <a:bodyPr/>
          <a:lstStyle/>
          <a:p>
            <a:pPr marL="0" indent="0">
              <a:buNone/>
            </a:pPr>
            <a:r>
              <a:rPr lang="en-IN" sz="4400" dirty="0">
                <a:solidFill>
                  <a:schemeClr val="accent1"/>
                </a:solidFill>
              </a:rPr>
              <a:t>strong - It </a:t>
            </a:r>
            <a:r>
              <a:rPr lang="en-US" sz="4400" b="0" i="0" dirty="0">
                <a:solidFill>
                  <a:schemeClr val="accent1"/>
                </a:solidFill>
                <a:effectLst/>
                <a:latin typeface="urw-din"/>
              </a:rPr>
              <a:t>semantically emphasizes on the important word or section of words</a:t>
            </a:r>
            <a:br>
              <a:rPr lang="en-US" sz="4400" b="0" i="0" dirty="0">
                <a:solidFill>
                  <a:schemeClr val="accent1"/>
                </a:solidFill>
                <a:effectLst/>
                <a:latin typeface="urw-din"/>
              </a:rPr>
            </a:br>
            <a:r>
              <a:rPr lang="en-US" sz="4400" b="0" i="0" dirty="0">
                <a:solidFill>
                  <a:schemeClr val="accent1"/>
                </a:solidFill>
                <a:effectLst/>
                <a:latin typeface="urw-din"/>
              </a:rPr>
              <a:t>		&lt;strong&gt;text&lt;/strong&gt;</a:t>
            </a:r>
            <a:endParaRPr lang="en-IN" sz="4400" dirty="0">
              <a:solidFill>
                <a:schemeClr val="accent1"/>
              </a:solidFill>
            </a:endParaRPr>
          </a:p>
        </p:txBody>
      </p:sp>
      <p:sp>
        <p:nvSpPr>
          <p:cNvPr id="4" name="Subtitle 2">
            <a:extLst>
              <a:ext uri="{FF2B5EF4-FFF2-40B4-BE49-F238E27FC236}">
                <a16:creationId xmlns:a16="http://schemas.microsoft.com/office/drawing/2014/main" id="{A2C85817-3CD6-4275-BA4D-86961B5CA31B}"/>
              </a:ext>
            </a:extLst>
          </p:cNvPr>
          <p:cNvSpPr txBox="1">
            <a:spLocks/>
          </p:cNvSpPr>
          <p:nvPr/>
        </p:nvSpPr>
        <p:spPr>
          <a:xfrm>
            <a:off x="1449178" y="5846991"/>
            <a:ext cx="20822298" cy="1218795"/>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Bold – It is</a:t>
            </a:r>
            <a:r>
              <a:rPr lang="en-US" b="0" i="0" dirty="0">
                <a:solidFill>
                  <a:schemeClr val="accent1"/>
                </a:solidFill>
                <a:effectLst/>
                <a:latin typeface="urw-din"/>
              </a:rPr>
              <a:t> just used to offset text styled in </a:t>
            </a:r>
            <a:r>
              <a:rPr lang="en-US" b="0" i="1" dirty="0">
                <a:solidFill>
                  <a:schemeClr val="accent1"/>
                </a:solidFill>
                <a:effectLst/>
                <a:latin typeface="urw-din"/>
              </a:rPr>
              <a:t>bold</a:t>
            </a:r>
            <a:r>
              <a:rPr lang="en-US" b="0" i="0" dirty="0">
                <a:solidFill>
                  <a:schemeClr val="accent1"/>
                </a:solidFill>
                <a:effectLst/>
                <a:latin typeface="urw-din"/>
              </a:rPr>
              <a:t> </a:t>
            </a:r>
            <a:br>
              <a:rPr lang="en-US" b="0" i="0" dirty="0">
                <a:solidFill>
                  <a:schemeClr val="accent1"/>
                </a:solidFill>
                <a:effectLst/>
                <a:latin typeface="urw-din"/>
              </a:rPr>
            </a:br>
            <a:r>
              <a:rPr lang="en-US" b="0" i="0" dirty="0">
                <a:solidFill>
                  <a:schemeClr val="accent1"/>
                </a:solidFill>
                <a:effectLst/>
                <a:latin typeface="urw-din"/>
              </a:rPr>
              <a:t>		&lt;b&gt; text &lt;/b&gt;</a:t>
            </a:r>
            <a:endParaRPr lang="en-IN" dirty="0">
              <a:solidFill>
                <a:schemeClr val="accent1"/>
              </a:solidFill>
            </a:endParaRPr>
          </a:p>
        </p:txBody>
      </p:sp>
      <p:pic>
        <p:nvPicPr>
          <p:cNvPr id="6" name="Picture 5">
            <a:extLst>
              <a:ext uri="{FF2B5EF4-FFF2-40B4-BE49-F238E27FC236}">
                <a16:creationId xmlns:a16="http://schemas.microsoft.com/office/drawing/2014/main" id="{688208E4-D668-4776-99D6-7E012A853A2D}"/>
              </a:ext>
            </a:extLst>
          </p:cNvPr>
          <p:cNvPicPr>
            <a:picLocks noChangeAspect="1"/>
          </p:cNvPicPr>
          <p:nvPr/>
        </p:nvPicPr>
        <p:blipFill>
          <a:blip r:embed="rId2"/>
          <a:stretch>
            <a:fillRect/>
          </a:stretch>
        </p:blipFill>
        <p:spPr>
          <a:xfrm>
            <a:off x="1295269" y="8057307"/>
            <a:ext cx="20795139" cy="2410165"/>
          </a:xfrm>
          <a:prstGeom prst="rect">
            <a:avLst/>
          </a:prstGeom>
        </p:spPr>
      </p:pic>
      <p:pic>
        <p:nvPicPr>
          <p:cNvPr id="8" name="Picture 7">
            <a:extLst>
              <a:ext uri="{FF2B5EF4-FFF2-40B4-BE49-F238E27FC236}">
                <a16:creationId xmlns:a16="http://schemas.microsoft.com/office/drawing/2014/main" id="{FC6F792A-9957-412F-BC8D-27481C8FFE81}"/>
              </a:ext>
            </a:extLst>
          </p:cNvPr>
          <p:cNvPicPr>
            <a:picLocks noChangeAspect="1"/>
          </p:cNvPicPr>
          <p:nvPr/>
        </p:nvPicPr>
        <p:blipFill>
          <a:blip r:embed="rId3"/>
          <a:stretch>
            <a:fillRect/>
          </a:stretch>
        </p:blipFill>
        <p:spPr>
          <a:xfrm>
            <a:off x="1687231" y="10929603"/>
            <a:ext cx="11946708" cy="1703554"/>
          </a:xfrm>
          <a:prstGeom prst="rect">
            <a:avLst/>
          </a:prstGeom>
        </p:spPr>
      </p:pic>
      <p:pic>
        <p:nvPicPr>
          <p:cNvPr id="9" name="Google Shape;384;p57">
            <a:extLst>
              <a:ext uri="{FF2B5EF4-FFF2-40B4-BE49-F238E27FC236}">
                <a16:creationId xmlns:a16="http://schemas.microsoft.com/office/drawing/2014/main" id="{3AA50F58-AA1C-45FF-8A43-3040FB5890CD}"/>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3129644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1933172"/>
            <a:ext cx="4670886" cy="957141"/>
          </a:xfrm>
        </p:spPr>
        <p:txBody>
          <a:bodyPr/>
          <a:lstStyle/>
          <a:p>
            <a:r>
              <a:rPr lang="en-IN" dirty="0">
                <a:solidFill>
                  <a:schemeClr val="accent1"/>
                </a:solidFill>
              </a:rPr>
              <a:t>Sub vs sup</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4186533"/>
            <a:ext cx="20830320" cy="609398"/>
          </a:xfrm>
        </p:spPr>
        <p:txBody>
          <a:bodyPr/>
          <a:lstStyle/>
          <a:p>
            <a:pPr marL="0" indent="0">
              <a:buNone/>
            </a:pPr>
            <a:r>
              <a:rPr lang="en-IN" sz="4400" dirty="0">
                <a:solidFill>
                  <a:schemeClr val="accent1"/>
                </a:solidFill>
              </a:rPr>
              <a:t>sub  - </a:t>
            </a:r>
            <a:r>
              <a:rPr lang="en-US" b="0" i="0" dirty="0">
                <a:solidFill>
                  <a:schemeClr val="accent1"/>
                </a:solidFill>
                <a:effectLst/>
                <a:latin typeface="urw-din"/>
              </a:rPr>
              <a:t>The &lt;sub&gt; tag is used to add a subscript text to the HTML document.</a:t>
            </a:r>
            <a:endParaRPr lang="en-IN" sz="4400" dirty="0">
              <a:solidFill>
                <a:schemeClr val="accent1"/>
              </a:solidFill>
            </a:endParaRPr>
          </a:p>
        </p:txBody>
      </p:sp>
      <p:sp>
        <p:nvSpPr>
          <p:cNvPr id="4" name="Subtitle 2">
            <a:extLst>
              <a:ext uri="{FF2B5EF4-FFF2-40B4-BE49-F238E27FC236}">
                <a16:creationId xmlns:a16="http://schemas.microsoft.com/office/drawing/2014/main" id="{A2C85817-3CD6-4275-BA4D-86961B5CA31B}"/>
              </a:ext>
            </a:extLst>
          </p:cNvPr>
          <p:cNvSpPr txBox="1">
            <a:spLocks/>
          </p:cNvSpPr>
          <p:nvPr/>
        </p:nvSpPr>
        <p:spPr>
          <a:xfrm>
            <a:off x="1449178" y="6151689"/>
            <a:ext cx="20822298" cy="609398"/>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sup - </a:t>
            </a:r>
            <a:r>
              <a:rPr lang="en-US" b="0" i="0" dirty="0">
                <a:solidFill>
                  <a:schemeClr val="accent1"/>
                </a:solidFill>
                <a:effectLst/>
                <a:latin typeface="urw-din"/>
              </a:rPr>
              <a:t>The &lt;sup&gt; tag is used to add a superscript text to the HTML document. </a:t>
            </a:r>
            <a:endParaRPr lang="en-IN" dirty="0">
              <a:solidFill>
                <a:schemeClr val="accent1"/>
              </a:solidFill>
            </a:endParaRPr>
          </a:p>
        </p:txBody>
      </p:sp>
      <p:pic>
        <p:nvPicPr>
          <p:cNvPr id="12" name="Picture 11">
            <a:extLst>
              <a:ext uri="{FF2B5EF4-FFF2-40B4-BE49-F238E27FC236}">
                <a16:creationId xmlns:a16="http://schemas.microsoft.com/office/drawing/2014/main" id="{B482DB87-D52D-4DA9-A948-D7C0E5ABC65F}"/>
              </a:ext>
            </a:extLst>
          </p:cNvPr>
          <p:cNvPicPr>
            <a:picLocks noChangeAspect="1"/>
          </p:cNvPicPr>
          <p:nvPr/>
        </p:nvPicPr>
        <p:blipFill>
          <a:blip r:embed="rId2"/>
          <a:stretch>
            <a:fillRect/>
          </a:stretch>
        </p:blipFill>
        <p:spPr>
          <a:xfrm>
            <a:off x="1146523" y="7712202"/>
            <a:ext cx="13963254" cy="3862177"/>
          </a:xfrm>
          <a:prstGeom prst="rect">
            <a:avLst/>
          </a:prstGeom>
        </p:spPr>
      </p:pic>
      <p:pic>
        <p:nvPicPr>
          <p:cNvPr id="14" name="Picture 13">
            <a:extLst>
              <a:ext uri="{FF2B5EF4-FFF2-40B4-BE49-F238E27FC236}">
                <a16:creationId xmlns:a16="http://schemas.microsoft.com/office/drawing/2014/main" id="{F5D011A7-450F-4373-A8D4-7D1C42F4F359}"/>
              </a:ext>
            </a:extLst>
          </p:cNvPr>
          <p:cNvPicPr>
            <a:picLocks noChangeAspect="1"/>
          </p:cNvPicPr>
          <p:nvPr/>
        </p:nvPicPr>
        <p:blipFill>
          <a:blip r:embed="rId3"/>
          <a:stretch>
            <a:fillRect/>
          </a:stretch>
        </p:blipFill>
        <p:spPr>
          <a:xfrm>
            <a:off x="15596642" y="8189851"/>
            <a:ext cx="6674833" cy="4074247"/>
          </a:xfrm>
          <a:prstGeom prst="rect">
            <a:avLst/>
          </a:prstGeom>
        </p:spPr>
      </p:pic>
      <p:pic>
        <p:nvPicPr>
          <p:cNvPr id="15" name="Google Shape;384;p57">
            <a:extLst>
              <a:ext uri="{FF2B5EF4-FFF2-40B4-BE49-F238E27FC236}">
                <a16:creationId xmlns:a16="http://schemas.microsoft.com/office/drawing/2014/main" id="{0378FDB4-AA77-4302-ADD1-6B5DBFB03A55}"/>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1925941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2107043"/>
            <a:ext cx="4670886" cy="609398"/>
          </a:xfrm>
        </p:spPr>
        <p:txBody>
          <a:bodyPr/>
          <a:lstStyle/>
          <a:p>
            <a:r>
              <a:rPr lang="en-IN" dirty="0">
                <a:solidFill>
                  <a:schemeClr val="accent1"/>
                </a:solidFill>
              </a:rPr>
              <a:t>Ins vs del</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3881835"/>
            <a:ext cx="20830320" cy="1218795"/>
          </a:xfrm>
        </p:spPr>
        <p:txBody>
          <a:bodyPr/>
          <a:lstStyle/>
          <a:p>
            <a:pPr marL="0" indent="0">
              <a:buNone/>
            </a:pPr>
            <a:r>
              <a:rPr lang="en-IN" sz="4400" dirty="0">
                <a:solidFill>
                  <a:schemeClr val="accent1"/>
                </a:solidFill>
              </a:rPr>
              <a:t>ins - </a:t>
            </a:r>
            <a:r>
              <a:rPr lang="en-US" b="0" i="0" dirty="0">
                <a:solidFill>
                  <a:schemeClr val="accent1"/>
                </a:solidFill>
                <a:effectLst/>
                <a:latin typeface="urw-din"/>
              </a:rPr>
              <a:t> The &lt;ins&gt; tag is typically used to mark a range of text that has been added to the document.</a:t>
            </a:r>
            <a:endParaRPr lang="en-IN" sz="4400" dirty="0">
              <a:solidFill>
                <a:schemeClr val="accent1"/>
              </a:solidFill>
            </a:endParaRPr>
          </a:p>
        </p:txBody>
      </p:sp>
      <p:sp>
        <p:nvSpPr>
          <p:cNvPr id="4" name="Subtitle 2">
            <a:extLst>
              <a:ext uri="{FF2B5EF4-FFF2-40B4-BE49-F238E27FC236}">
                <a16:creationId xmlns:a16="http://schemas.microsoft.com/office/drawing/2014/main" id="{A2C85817-3CD6-4275-BA4D-86961B5CA31B}"/>
              </a:ext>
            </a:extLst>
          </p:cNvPr>
          <p:cNvSpPr txBox="1">
            <a:spLocks/>
          </p:cNvSpPr>
          <p:nvPr/>
        </p:nvSpPr>
        <p:spPr>
          <a:xfrm>
            <a:off x="1449178" y="5846991"/>
            <a:ext cx="20822298" cy="1218795"/>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del – The </a:t>
            </a:r>
            <a:r>
              <a:rPr lang="en-US" b="0" i="0" dirty="0">
                <a:solidFill>
                  <a:schemeClr val="accent1"/>
                </a:solidFill>
                <a:effectLst/>
                <a:latin typeface="inter-regular"/>
              </a:rPr>
              <a:t>&lt;del&gt; tag is used to represent the range of text that has been deleted/removed from the document.</a:t>
            </a:r>
            <a:endParaRPr lang="en-IN" dirty="0">
              <a:solidFill>
                <a:schemeClr val="accent1"/>
              </a:solidFill>
            </a:endParaRPr>
          </a:p>
        </p:txBody>
      </p:sp>
      <p:pic>
        <p:nvPicPr>
          <p:cNvPr id="6" name="Picture 5">
            <a:extLst>
              <a:ext uri="{FF2B5EF4-FFF2-40B4-BE49-F238E27FC236}">
                <a16:creationId xmlns:a16="http://schemas.microsoft.com/office/drawing/2014/main" id="{D7DD7BF3-4895-482C-9167-9D5A81E3B237}"/>
              </a:ext>
            </a:extLst>
          </p:cNvPr>
          <p:cNvPicPr>
            <a:picLocks noChangeAspect="1"/>
          </p:cNvPicPr>
          <p:nvPr/>
        </p:nvPicPr>
        <p:blipFill>
          <a:blip r:embed="rId2"/>
          <a:stretch>
            <a:fillRect/>
          </a:stretch>
        </p:blipFill>
        <p:spPr>
          <a:xfrm>
            <a:off x="1251947" y="7972819"/>
            <a:ext cx="20375979" cy="2398401"/>
          </a:xfrm>
          <a:prstGeom prst="rect">
            <a:avLst/>
          </a:prstGeom>
        </p:spPr>
      </p:pic>
      <p:pic>
        <p:nvPicPr>
          <p:cNvPr id="8" name="Picture 7">
            <a:extLst>
              <a:ext uri="{FF2B5EF4-FFF2-40B4-BE49-F238E27FC236}">
                <a16:creationId xmlns:a16="http://schemas.microsoft.com/office/drawing/2014/main" id="{D2A660DC-95F8-49D8-AFDD-A0F40F0A8DE8}"/>
              </a:ext>
            </a:extLst>
          </p:cNvPr>
          <p:cNvPicPr>
            <a:picLocks noChangeAspect="1"/>
          </p:cNvPicPr>
          <p:nvPr/>
        </p:nvPicPr>
        <p:blipFill>
          <a:blip r:embed="rId3"/>
          <a:stretch>
            <a:fillRect/>
          </a:stretch>
        </p:blipFill>
        <p:spPr>
          <a:xfrm>
            <a:off x="1790523" y="10845007"/>
            <a:ext cx="13371230" cy="2052845"/>
          </a:xfrm>
          <a:prstGeom prst="rect">
            <a:avLst/>
          </a:prstGeom>
        </p:spPr>
      </p:pic>
      <p:pic>
        <p:nvPicPr>
          <p:cNvPr id="11" name="Google Shape;384;p57">
            <a:extLst>
              <a:ext uri="{FF2B5EF4-FFF2-40B4-BE49-F238E27FC236}">
                <a16:creationId xmlns:a16="http://schemas.microsoft.com/office/drawing/2014/main" id="{73BF0ADA-56FA-4883-8E0F-118E8848ABF8}"/>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3564623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2107043"/>
            <a:ext cx="4670886" cy="609398"/>
          </a:xfrm>
        </p:spPr>
        <p:txBody>
          <a:bodyPr/>
          <a:lstStyle/>
          <a:p>
            <a:r>
              <a:rPr lang="en-IN" dirty="0">
                <a:solidFill>
                  <a:schemeClr val="accent1"/>
                </a:solidFill>
              </a:rPr>
              <a:t>mark  vs  small</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4186533"/>
            <a:ext cx="20830320" cy="609398"/>
          </a:xfrm>
        </p:spPr>
        <p:txBody>
          <a:bodyPr/>
          <a:lstStyle/>
          <a:p>
            <a:pPr marL="0" indent="0">
              <a:buNone/>
            </a:pPr>
            <a:r>
              <a:rPr lang="en-IN" sz="4400" dirty="0">
                <a:solidFill>
                  <a:schemeClr val="accent1"/>
                </a:solidFill>
              </a:rPr>
              <a:t>mark – The mark tag defines text that should be marked or highlighted</a:t>
            </a:r>
          </a:p>
        </p:txBody>
      </p:sp>
      <p:sp>
        <p:nvSpPr>
          <p:cNvPr id="4" name="Subtitle 2">
            <a:extLst>
              <a:ext uri="{FF2B5EF4-FFF2-40B4-BE49-F238E27FC236}">
                <a16:creationId xmlns:a16="http://schemas.microsoft.com/office/drawing/2014/main" id="{A2C85817-3CD6-4275-BA4D-86961B5CA31B}"/>
              </a:ext>
            </a:extLst>
          </p:cNvPr>
          <p:cNvSpPr txBox="1">
            <a:spLocks/>
          </p:cNvSpPr>
          <p:nvPr/>
        </p:nvSpPr>
        <p:spPr>
          <a:xfrm>
            <a:off x="1449178" y="5846991"/>
            <a:ext cx="20822298" cy="1218795"/>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small - </a:t>
            </a:r>
            <a:r>
              <a:rPr lang="en-US" b="0" i="0" dirty="0">
                <a:solidFill>
                  <a:schemeClr val="accent1"/>
                </a:solidFill>
                <a:effectLst/>
                <a:latin typeface="arial" panose="020B0604020202020204" pitchFamily="34" charset="0"/>
              </a:rPr>
              <a:t>The &lt;</a:t>
            </a:r>
            <a:r>
              <a:rPr lang="en-US" b="1" i="0" dirty="0">
                <a:solidFill>
                  <a:schemeClr val="accent1"/>
                </a:solidFill>
                <a:effectLst/>
                <a:latin typeface="arial" panose="020B0604020202020204" pitchFamily="34" charset="0"/>
              </a:rPr>
              <a:t>small</a:t>
            </a:r>
            <a:r>
              <a:rPr lang="en-US" b="0" i="0" dirty="0">
                <a:solidFill>
                  <a:schemeClr val="accent1"/>
                </a:solidFill>
                <a:effectLst/>
                <a:latin typeface="arial" panose="020B0604020202020204" pitchFamily="34" charset="0"/>
              </a:rPr>
              <a:t>&gt; </a:t>
            </a:r>
            <a:r>
              <a:rPr lang="en-US" b="1" i="0" dirty="0">
                <a:solidFill>
                  <a:schemeClr val="accent1"/>
                </a:solidFill>
                <a:effectLst/>
                <a:latin typeface="arial" panose="020B0604020202020204" pitchFamily="34" charset="0"/>
              </a:rPr>
              <a:t>tag</a:t>
            </a:r>
            <a:r>
              <a:rPr lang="en-US" b="0" i="0" dirty="0">
                <a:solidFill>
                  <a:schemeClr val="accent1"/>
                </a:solidFill>
                <a:effectLst/>
                <a:latin typeface="arial" panose="020B0604020202020204" pitchFamily="34" charset="0"/>
              </a:rPr>
              <a:t> defines smaller text (like copyright and other side-comments).</a:t>
            </a:r>
            <a:endParaRPr lang="en-IN" dirty="0">
              <a:solidFill>
                <a:schemeClr val="accent1"/>
              </a:solidFill>
            </a:endParaRPr>
          </a:p>
        </p:txBody>
      </p:sp>
      <p:sp>
        <p:nvSpPr>
          <p:cNvPr id="5" name="Rectangle 1">
            <a:extLst>
              <a:ext uri="{FF2B5EF4-FFF2-40B4-BE49-F238E27FC236}">
                <a16:creationId xmlns:a16="http://schemas.microsoft.com/office/drawing/2014/main" id="{E1C4CBC4-6901-471C-99E4-294C8BA0ABA2}"/>
              </a:ext>
            </a:extLst>
          </p:cNvPr>
          <p:cNvSpPr>
            <a:spLocks noChangeArrowheads="1"/>
          </p:cNvSpPr>
          <p:nvPr/>
        </p:nvSpPr>
        <p:spPr bwMode="auto">
          <a:xfrm>
            <a:off x="0" y="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The </a:t>
            </a:r>
            <a:r>
              <a:rPr kumimoji="0" lang="en-US" altLang="en-US" sz="1100" b="0" i="0" u="none" strike="noStrike" cap="none" normalizeH="0" baseline="0">
                <a:ln>
                  <a:noFill/>
                </a:ln>
                <a:solidFill>
                  <a:srgbClr val="DC143C"/>
                </a:solidFill>
                <a:effectLst/>
                <a:latin typeface="Consolas" panose="020B0609020204030204" pitchFamily="49" charset="0"/>
              </a:rPr>
              <a:t>&lt;mark&gt;</a:t>
            </a:r>
            <a:r>
              <a:rPr kumimoji="0" lang="en-US" altLang="en-US" sz="1100" b="0" i="0" u="none" strike="noStrike" cap="none" normalizeH="0" baseline="0">
                <a:ln>
                  <a:noFill/>
                </a:ln>
                <a:solidFill>
                  <a:srgbClr val="000000"/>
                </a:solidFill>
                <a:effectLst/>
                <a:latin typeface="Verdana" panose="020B0604030504040204" pitchFamily="34" charset="0"/>
              </a:rPr>
              <a:t> tag defines text that should be marked or highlighted.</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55316F0-3F4D-405D-B766-DDDE43ED46E1}"/>
              </a:ext>
            </a:extLst>
          </p:cNvPr>
          <p:cNvPicPr>
            <a:picLocks noChangeAspect="1"/>
          </p:cNvPicPr>
          <p:nvPr/>
        </p:nvPicPr>
        <p:blipFill>
          <a:blip r:embed="rId2"/>
          <a:stretch>
            <a:fillRect/>
          </a:stretch>
        </p:blipFill>
        <p:spPr>
          <a:xfrm>
            <a:off x="1362532" y="8116846"/>
            <a:ext cx="19939964" cy="2422814"/>
          </a:xfrm>
          <a:prstGeom prst="rect">
            <a:avLst/>
          </a:prstGeom>
        </p:spPr>
      </p:pic>
      <p:pic>
        <p:nvPicPr>
          <p:cNvPr id="11" name="Picture 10">
            <a:extLst>
              <a:ext uri="{FF2B5EF4-FFF2-40B4-BE49-F238E27FC236}">
                <a16:creationId xmlns:a16="http://schemas.microsoft.com/office/drawing/2014/main" id="{AD5FAE4B-9CB1-48AD-87F8-A094803F85FF}"/>
              </a:ext>
            </a:extLst>
          </p:cNvPr>
          <p:cNvPicPr>
            <a:picLocks noChangeAspect="1"/>
          </p:cNvPicPr>
          <p:nvPr/>
        </p:nvPicPr>
        <p:blipFill>
          <a:blip r:embed="rId3"/>
          <a:stretch>
            <a:fillRect/>
          </a:stretch>
        </p:blipFill>
        <p:spPr>
          <a:xfrm>
            <a:off x="1362532" y="10929692"/>
            <a:ext cx="7477883" cy="1322056"/>
          </a:xfrm>
          <a:prstGeom prst="rect">
            <a:avLst/>
          </a:prstGeom>
        </p:spPr>
      </p:pic>
      <p:pic>
        <p:nvPicPr>
          <p:cNvPr id="12" name="Google Shape;384;p57">
            <a:extLst>
              <a:ext uri="{FF2B5EF4-FFF2-40B4-BE49-F238E27FC236}">
                <a16:creationId xmlns:a16="http://schemas.microsoft.com/office/drawing/2014/main" id="{53575890-F1EF-47A0-9004-69E4891DDC03}"/>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147238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 name="CustomShape 1"/>
          <p:cNvSpPr/>
          <p:nvPr/>
        </p:nvSpPr>
        <p:spPr>
          <a:xfrm>
            <a:off x="1025640" y="1965600"/>
            <a:ext cx="405072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FFFFFF"/>
                </a:solidFill>
                <a:latin typeface="Arial"/>
                <a:ea typeface="Arial"/>
              </a:rPr>
              <a:t>What is DNS?</a:t>
            </a:r>
            <a:endParaRPr lang="en-US" sz="4800" b="0" strike="noStrike" spc="-1">
              <a:latin typeface="Arial"/>
            </a:endParaRPr>
          </a:p>
        </p:txBody>
      </p:sp>
      <p:pic>
        <p:nvPicPr>
          <p:cNvPr id="42" name="Google Shape;117;p23"/>
          <p:cNvPicPr/>
          <p:nvPr/>
        </p:nvPicPr>
        <p:blipFill>
          <a:blip r:embed="rId2"/>
          <a:stretch/>
        </p:blipFill>
        <p:spPr>
          <a:xfrm>
            <a:off x="19534680" y="334080"/>
            <a:ext cx="4409640" cy="1150920"/>
          </a:xfrm>
          <a:prstGeom prst="rect">
            <a:avLst/>
          </a:prstGeom>
          <a:ln>
            <a:noFill/>
          </a:ln>
        </p:spPr>
      </p:pic>
      <p:pic>
        <p:nvPicPr>
          <p:cNvPr id="43" name="Picture 42"/>
          <p:cNvPicPr/>
          <p:nvPr/>
        </p:nvPicPr>
        <p:blipFill>
          <a:blip r:embed="rId3"/>
          <a:stretch/>
        </p:blipFill>
        <p:spPr>
          <a:xfrm>
            <a:off x="3654360" y="3701520"/>
            <a:ext cx="17745120" cy="9099720"/>
          </a:xfrm>
          <a:prstGeom prst="rect">
            <a:avLst/>
          </a:prstGeom>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2107043"/>
            <a:ext cx="4670886" cy="609398"/>
          </a:xfrm>
        </p:spPr>
        <p:txBody>
          <a:bodyPr/>
          <a:lstStyle/>
          <a:p>
            <a:r>
              <a:rPr lang="en-IN" dirty="0">
                <a:solidFill>
                  <a:schemeClr val="accent1"/>
                </a:solidFill>
              </a:rPr>
              <a:t>pre tag</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3881835"/>
            <a:ext cx="20830320" cy="1218795"/>
          </a:xfrm>
        </p:spPr>
        <p:txBody>
          <a:bodyPr/>
          <a:lstStyle/>
          <a:p>
            <a:pPr marL="0" indent="0">
              <a:buNone/>
            </a:pPr>
            <a:r>
              <a:rPr lang="en-IN" sz="4400" dirty="0">
                <a:solidFill>
                  <a:schemeClr val="accent1"/>
                </a:solidFill>
              </a:rPr>
              <a:t>pre – Pre tag preserves both spaces and line breaks. The text will be displayed exactly as it’s written in the source code. </a:t>
            </a:r>
          </a:p>
        </p:txBody>
      </p:sp>
      <p:sp>
        <p:nvSpPr>
          <p:cNvPr id="5" name="Rectangle 1">
            <a:extLst>
              <a:ext uri="{FF2B5EF4-FFF2-40B4-BE49-F238E27FC236}">
                <a16:creationId xmlns:a16="http://schemas.microsoft.com/office/drawing/2014/main" id="{E1C4CBC4-6901-471C-99E4-294C8BA0ABA2}"/>
              </a:ext>
            </a:extLst>
          </p:cNvPr>
          <p:cNvSpPr>
            <a:spLocks noChangeArrowheads="1"/>
          </p:cNvSpPr>
          <p:nvPr/>
        </p:nvSpPr>
        <p:spPr bwMode="auto">
          <a:xfrm>
            <a:off x="0" y="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The </a:t>
            </a:r>
            <a:r>
              <a:rPr kumimoji="0" lang="en-US" altLang="en-US" sz="1100" b="0" i="0" u="none" strike="noStrike" cap="none" normalizeH="0" baseline="0">
                <a:ln>
                  <a:noFill/>
                </a:ln>
                <a:solidFill>
                  <a:srgbClr val="DC143C"/>
                </a:solidFill>
                <a:effectLst/>
                <a:latin typeface="Consolas" panose="020B0609020204030204" pitchFamily="49" charset="0"/>
              </a:rPr>
              <a:t>&lt;mark&gt;</a:t>
            </a:r>
            <a:r>
              <a:rPr kumimoji="0" lang="en-US" altLang="en-US" sz="1100" b="0" i="0" u="none" strike="noStrike" cap="none" normalizeH="0" baseline="0">
                <a:ln>
                  <a:noFill/>
                </a:ln>
                <a:solidFill>
                  <a:srgbClr val="000000"/>
                </a:solidFill>
                <a:effectLst/>
                <a:latin typeface="Verdana" panose="020B0604030504040204" pitchFamily="34" charset="0"/>
              </a:rPr>
              <a:t> tag defines text that should be marked or highlighted.</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8110B06-47C3-45A1-9355-82E53D290854}"/>
              </a:ext>
            </a:extLst>
          </p:cNvPr>
          <p:cNvSpPr>
            <a:spLocks noChangeArrowheads="1"/>
          </p:cNvSpPr>
          <p:nvPr/>
        </p:nvSpPr>
        <p:spPr bwMode="auto">
          <a:xfrm>
            <a:off x="152400" y="15240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Text in a </a:t>
            </a:r>
            <a:r>
              <a:rPr kumimoji="0" lang="en-US" altLang="en-US" sz="1100" b="0" i="0" u="none" strike="noStrike" cap="none" normalizeH="0" baseline="0">
                <a:ln>
                  <a:noFill/>
                </a:ln>
                <a:solidFill>
                  <a:srgbClr val="DC143C"/>
                </a:solidFill>
                <a:effectLst/>
                <a:latin typeface="Consolas" panose="020B0609020204030204" pitchFamily="49" charset="0"/>
              </a:rPr>
              <a:t>&lt;pre&gt;</a:t>
            </a:r>
            <a:r>
              <a:rPr kumimoji="0" lang="en-US" altLang="en-US" sz="1100" b="0" i="0" u="none" strike="noStrike" cap="none" normalizeH="0" baseline="0">
                <a:ln>
                  <a:noFill/>
                </a:ln>
                <a:solidFill>
                  <a:srgbClr val="000000"/>
                </a:solidFill>
                <a:effectLst/>
                <a:latin typeface="Verdana" panose="020B0604030504040204" pitchFamily="34" charset="0"/>
              </a:rPr>
              <a:t> element is displayed in a fixed-width font, and the text preserves both spaces and line breaks. The text will be displayed exactly as written in the HTML source code.</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B36ECC30-572F-4DC8-86D4-BFCE9B0AAAC8}"/>
              </a:ext>
            </a:extLst>
          </p:cNvPr>
          <p:cNvPicPr>
            <a:picLocks noChangeAspect="1"/>
          </p:cNvPicPr>
          <p:nvPr/>
        </p:nvPicPr>
        <p:blipFill>
          <a:blip r:embed="rId2"/>
          <a:stretch>
            <a:fillRect/>
          </a:stretch>
        </p:blipFill>
        <p:spPr>
          <a:xfrm>
            <a:off x="1228050" y="6227281"/>
            <a:ext cx="21944559" cy="2218884"/>
          </a:xfrm>
          <a:prstGeom prst="rect">
            <a:avLst/>
          </a:prstGeom>
        </p:spPr>
      </p:pic>
      <p:pic>
        <p:nvPicPr>
          <p:cNvPr id="14" name="Picture 13">
            <a:extLst>
              <a:ext uri="{FF2B5EF4-FFF2-40B4-BE49-F238E27FC236}">
                <a16:creationId xmlns:a16="http://schemas.microsoft.com/office/drawing/2014/main" id="{4937F704-FB5A-4E53-9886-FD1B30482BEB}"/>
              </a:ext>
            </a:extLst>
          </p:cNvPr>
          <p:cNvPicPr>
            <a:picLocks noChangeAspect="1"/>
          </p:cNvPicPr>
          <p:nvPr/>
        </p:nvPicPr>
        <p:blipFill>
          <a:blip r:embed="rId3"/>
          <a:stretch>
            <a:fillRect/>
          </a:stretch>
        </p:blipFill>
        <p:spPr>
          <a:xfrm>
            <a:off x="1228049" y="9735208"/>
            <a:ext cx="22248865" cy="1237577"/>
          </a:xfrm>
          <a:prstGeom prst="rect">
            <a:avLst/>
          </a:prstGeom>
        </p:spPr>
      </p:pic>
      <p:pic>
        <p:nvPicPr>
          <p:cNvPr id="15" name="Google Shape;384;p57">
            <a:extLst>
              <a:ext uri="{FF2B5EF4-FFF2-40B4-BE49-F238E27FC236}">
                <a16:creationId xmlns:a16="http://schemas.microsoft.com/office/drawing/2014/main" id="{BEC14FCA-8358-42FA-8707-DB0C24499704}"/>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111611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2107043"/>
            <a:ext cx="4670886" cy="609398"/>
          </a:xfrm>
        </p:spPr>
        <p:txBody>
          <a:bodyPr/>
          <a:lstStyle/>
          <a:p>
            <a:r>
              <a:rPr lang="en-IN" dirty="0">
                <a:solidFill>
                  <a:schemeClr val="accent1"/>
                </a:solidFill>
              </a:rPr>
              <a:t>code tag</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3881835"/>
            <a:ext cx="20830320" cy="1218795"/>
          </a:xfrm>
        </p:spPr>
        <p:txBody>
          <a:bodyPr/>
          <a:lstStyle/>
          <a:p>
            <a:pPr marL="0" indent="0">
              <a:buNone/>
            </a:pPr>
            <a:r>
              <a:rPr lang="en-IN" sz="4400" dirty="0">
                <a:solidFill>
                  <a:schemeClr val="accent1"/>
                </a:solidFill>
              </a:rPr>
              <a:t>Code - </a:t>
            </a:r>
            <a:r>
              <a:rPr lang="en-US" b="0" i="0" dirty="0">
                <a:solidFill>
                  <a:schemeClr val="accent1"/>
                </a:solidFill>
                <a:effectLst/>
                <a:latin typeface="arial" panose="020B0604020202020204" pitchFamily="34" charset="0"/>
              </a:rPr>
              <a:t>The &lt;</a:t>
            </a:r>
            <a:r>
              <a:rPr lang="en-US" b="1" i="0" dirty="0">
                <a:solidFill>
                  <a:schemeClr val="accent1"/>
                </a:solidFill>
                <a:effectLst/>
                <a:latin typeface="arial" panose="020B0604020202020204" pitchFamily="34" charset="0"/>
              </a:rPr>
              <a:t>code</a:t>
            </a:r>
            <a:r>
              <a:rPr lang="en-US" b="0" i="0" dirty="0">
                <a:solidFill>
                  <a:schemeClr val="accent1"/>
                </a:solidFill>
                <a:effectLst/>
                <a:latin typeface="arial" panose="020B0604020202020204" pitchFamily="34" charset="0"/>
              </a:rPr>
              <a:t>&gt; </a:t>
            </a:r>
            <a:r>
              <a:rPr lang="en-US" b="1" i="0" dirty="0">
                <a:solidFill>
                  <a:schemeClr val="accent1"/>
                </a:solidFill>
                <a:effectLst/>
                <a:latin typeface="arial" panose="020B0604020202020204" pitchFamily="34" charset="0"/>
              </a:rPr>
              <a:t>tag</a:t>
            </a:r>
            <a:r>
              <a:rPr lang="en-US" b="0" i="0" dirty="0">
                <a:solidFill>
                  <a:schemeClr val="accent1"/>
                </a:solidFill>
                <a:effectLst/>
                <a:latin typeface="arial" panose="020B0604020202020204" pitchFamily="34" charset="0"/>
              </a:rPr>
              <a:t> is used to define a piece of computer code. The content inside is displayed in the browser's default monospace font.</a:t>
            </a:r>
            <a:endParaRPr lang="en-IN" sz="4400" dirty="0">
              <a:solidFill>
                <a:schemeClr val="accent1"/>
              </a:solidFill>
            </a:endParaRPr>
          </a:p>
        </p:txBody>
      </p:sp>
      <p:sp>
        <p:nvSpPr>
          <p:cNvPr id="5" name="Rectangle 1">
            <a:extLst>
              <a:ext uri="{FF2B5EF4-FFF2-40B4-BE49-F238E27FC236}">
                <a16:creationId xmlns:a16="http://schemas.microsoft.com/office/drawing/2014/main" id="{E1C4CBC4-6901-471C-99E4-294C8BA0ABA2}"/>
              </a:ext>
            </a:extLst>
          </p:cNvPr>
          <p:cNvSpPr>
            <a:spLocks noChangeArrowheads="1"/>
          </p:cNvSpPr>
          <p:nvPr/>
        </p:nvSpPr>
        <p:spPr bwMode="auto">
          <a:xfrm>
            <a:off x="0" y="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The </a:t>
            </a:r>
            <a:r>
              <a:rPr kumimoji="0" lang="en-US" altLang="en-US" sz="1100" b="0" i="0" u="none" strike="noStrike" cap="none" normalizeH="0" baseline="0">
                <a:ln>
                  <a:noFill/>
                </a:ln>
                <a:solidFill>
                  <a:srgbClr val="DC143C"/>
                </a:solidFill>
                <a:effectLst/>
                <a:latin typeface="Consolas" panose="020B0609020204030204" pitchFamily="49" charset="0"/>
              </a:rPr>
              <a:t>&lt;mark&gt;</a:t>
            </a:r>
            <a:r>
              <a:rPr kumimoji="0" lang="en-US" altLang="en-US" sz="1100" b="0" i="0" u="none" strike="noStrike" cap="none" normalizeH="0" baseline="0">
                <a:ln>
                  <a:noFill/>
                </a:ln>
                <a:solidFill>
                  <a:srgbClr val="000000"/>
                </a:solidFill>
                <a:effectLst/>
                <a:latin typeface="Verdana" panose="020B0604030504040204" pitchFamily="34" charset="0"/>
              </a:rPr>
              <a:t> tag defines text that should be marked or highlighted.</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8110B06-47C3-45A1-9355-82E53D290854}"/>
              </a:ext>
            </a:extLst>
          </p:cNvPr>
          <p:cNvSpPr>
            <a:spLocks noChangeArrowheads="1"/>
          </p:cNvSpPr>
          <p:nvPr/>
        </p:nvSpPr>
        <p:spPr bwMode="auto">
          <a:xfrm>
            <a:off x="152400" y="15240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Text in a </a:t>
            </a:r>
            <a:r>
              <a:rPr kumimoji="0" lang="en-US" altLang="en-US" sz="1100" b="0" i="0" u="none" strike="noStrike" cap="none" normalizeH="0" baseline="0">
                <a:ln>
                  <a:noFill/>
                </a:ln>
                <a:solidFill>
                  <a:srgbClr val="DC143C"/>
                </a:solidFill>
                <a:effectLst/>
                <a:latin typeface="Consolas" panose="020B0609020204030204" pitchFamily="49" charset="0"/>
              </a:rPr>
              <a:t>&lt;pre&gt;</a:t>
            </a:r>
            <a:r>
              <a:rPr kumimoji="0" lang="en-US" altLang="en-US" sz="1100" b="0" i="0" u="none" strike="noStrike" cap="none" normalizeH="0" baseline="0">
                <a:ln>
                  <a:noFill/>
                </a:ln>
                <a:solidFill>
                  <a:srgbClr val="000000"/>
                </a:solidFill>
                <a:effectLst/>
                <a:latin typeface="Verdana" panose="020B0604030504040204" pitchFamily="34" charset="0"/>
              </a:rPr>
              <a:t> element is displayed in a fixed-width font, and the text preserves both spaces and line breaks. The text will be displayed exactly as written in the HTML source code.</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5DC2700-E361-45ED-BA1D-297F5C9EF04D}"/>
              </a:ext>
            </a:extLst>
          </p:cNvPr>
          <p:cNvPicPr>
            <a:picLocks noChangeAspect="1"/>
          </p:cNvPicPr>
          <p:nvPr/>
        </p:nvPicPr>
        <p:blipFill>
          <a:blip r:embed="rId2"/>
          <a:stretch>
            <a:fillRect/>
          </a:stretch>
        </p:blipFill>
        <p:spPr>
          <a:xfrm>
            <a:off x="1466805" y="6118593"/>
            <a:ext cx="11504885" cy="5792669"/>
          </a:xfrm>
          <a:prstGeom prst="rect">
            <a:avLst/>
          </a:prstGeom>
        </p:spPr>
      </p:pic>
      <p:pic>
        <p:nvPicPr>
          <p:cNvPr id="10" name="Picture 9">
            <a:extLst>
              <a:ext uri="{FF2B5EF4-FFF2-40B4-BE49-F238E27FC236}">
                <a16:creationId xmlns:a16="http://schemas.microsoft.com/office/drawing/2014/main" id="{CA43F268-2CA6-4733-AF69-B21B2366AEE5}"/>
              </a:ext>
            </a:extLst>
          </p:cNvPr>
          <p:cNvPicPr>
            <a:picLocks noChangeAspect="1"/>
          </p:cNvPicPr>
          <p:nvPr/>
        </p:nvPicPr>
        <p:blipFill>
          <a:blip r:embed="rId3"/>
          <a:stretch>
            <a:fillRect/>
          </a:stretch>
        </p:blipFill>
        <p:spPr>
          <a:xfrm>
            <a:off x="13908505" y="7384750"/>
            <a:ext cx="9191776" cy="2890627"/>
          </a:xfrm>
          <a:prstGeom prst="rect">
            <a:avLst/>
          </a:prstGeom>
        </p:spPr>
      </p:pic>
      <p:pic>
        <p:nvPicPr>
          <p:cNvPr id="12" name="Google Shape;384;p57">
            <a:extLst>
              <a:ext uri="{FF2B5EF4-FFF2-40B4-BE49-F238E27FC236}">
                <a16:creationId xmlns:a16="http://schemas.microsoft.com/office/drawing/2014/main" id="{482C6F30-5346-4F34-8751-299250E08EA6}"/>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3659121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2107043"/>
            <a:ext cx="4670886" cy="609398"/>
          </a:xfrm>
        </p:spPr>
        <p:txBody>
          <a:bodyPr/>
          <a:lstStyle/>
          <a:p>
            <a:r>
              <a:rPr lang="en-IN" dirty="0">
                <a:solidFill>
                  <a:schemeClr val="accent1"/>
                </a:solidFill>
              </a:rPr>
              <a:t>strike tag</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3881835"/>
            <a:ext cx="20830320" cy="1218795"/>
          </a:xfrm>
        </p:spPr>
        <p:txBody>
          <a:bodyPr/>
          <a:lstStyle/>
          <a:p>
            <a:pPr marL="0" indent="0">
              <a:buNone/>
            </a:pPr>
            <a:r>
              <a:rPr lang="en-IN" sz="4400" dirty="0">
                <a:solidFill>
                  <a:schemeClr val="accent1"/>
                </a:solidFill>
              </a:rPr>
              <a:t>strike - </a:t>
            </a:r>
            <a:r>
              <a:rPr lang="en-US" b="0" i="0" dirty="0">
                <a:solidFill>
                  <a:schemeClr val="accent1"/>
                </a:solidFill>
                <a:effectLst/>
                <a:latin typeface="arial" panose="020B0604020202020204" pitchFamily="34" charset="0"/>
              </a:rPr>
              <a:t>The HTML &lt;strike&gt; tag </a:t>
            </a:r>
            <a:r>
              <a:rPr lang="en-US" b="1" i="0" dirty="0">
                <a:solidFill>
                  <a:schemeClr val="accent1"/>
                </a:solidFill>
                <a:effectLst/>
                <a:latin typeface="arial" panose="020B0604020202020204" pitchFamily="34" charset="0"/>
              </a:rPr>
              <a:t>gives text the appearance of a strikethrough which draws a horizontal line over the text</a:t>
            </a:r>
            <a:r>
              <a:rPr lang="en-US" b="0" i="0" dirty="0">
                <a:solidFill>
                  <a:schemeClr val="accent1"/>
                </a:solidFill>
                <a:effectLst/>
                <a:latin typeface="arial" panose="020B0604020202020204" pitchFamily="34" charset="0"/>
              </a:rPr>
              <a:t>.</a:t>
            </a:r>
            <a:endParaRPr lang="en-IN" sz="4400" dirty="0">
              <a:solidFill>
                <a:schemeClr val="accent1"/>
              </a:solidFill>
            </a:endParaRPr>
          </a:p>
        </p:txBody>
      </p:sp>
      <p:sp>
        <p:nvSpPr>
          <p:cNvPr id="5" name="Rectangle 1">
            <a:extLst>
              <a:ext uri="{FF2B5EF4-FFF2-40B4-BE49-F238E27FC236}">
                <a16:creationId xmlns:a16="http://schemas.microsoft.com/office/drawing/2014/main" id="{E1C4CBC4-6901-471C-99E4-294C8BA0ABA2}"/>
              </a:ext>
            </a:extLst>
          </p:cNvPr>
          <p:cNvSpPr>
            <a:spLocks noChangeArrowheads="1"/>
          </p:cNvSpPr>
          <p:nvPr/>
        </p:nvSpPr>
        <p:spPr bwMode="auto">
          <a:xfrm>
            <a:off x="0" y="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The </a:t>
            </a:r>
            <a:r>
              <a:rPr kumimoji="0" lang="en-US" altLang="en-US" sz="1100" b="0" i="0" u="none" strike="noStrike" cap="none" normalizeH="0" baseline="0">
                <a:ln>
                  <a:noFill/>
                </a:ln>
                <a:solidFill>
                  <a:srgbClr val="DC143C"/>
                </a:solidFill>
                <a:effectLst/>
                <a:latin typeface="Consolas" panose="020B0609020204030204" pitchFamily="49" charset="0"/>
              </a:rPr>
              <a:t>&lt;mark&gt;</a:t>
            </a:r>
            <a:r>
              <a:rPr kumimoji="0" lang="en-US" altLang="en-US" sz="1100" b="0" i="0" u="none" strike="noStrike" cap="none" normalizeH="0" baseline="0">
                <a:ln>
                  <a:noFill/>
                </a:ln>
                <a:solidFill>
                  <a:srgbClr val="000000"/>
                </a:solidFill>
                <a:effectLst/>
                <a:latin typeface="Verdana" panose="020B0604030504040204" pitchFamily="34" charset="0"/>
              </a:rPr>
              <a:t> tag defines text that should be marked or highlighted.</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8110B06-47C3-45A1-9355-82E53D290854}"/>
              </a:ext>
            </a:extLst>
          </p:cNvPr>
          <p:cNvSpPr>
            <a:spLocks noChangeArrowheads="1"/>
          </p:cNvSpPr>
          <p:nvPr/>
        </p:nvSpPr>
        <p:spPr bwMode="auto">
          <a:xfrm>
            <a:off x="152400" y="15240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Text in a </a:t>
            </a:r>
            <a:r>
              <a:rPr kumimoji="0" lang="en-US" altLang="en-US" sz="1100" b="0" i="0" u="none" strike="noStrike" cap="none" normalizeH="0" baseline="0">
                <a:ln>
                  <a:noFill/>
                </a:ln>
                <a:solidFill>
                  <a:srgbClr val="DC143C"/>
                </a:solidFill>
                <a:effectLst/>
                <a:latin typeface="Consolas" panose="020B0609020204030204" pitchFamily="49" charset="0"/>
              </a:rPr>
              <a:t>&lt;pre&gt;</a:t>
            </a:r>
            <a:r>
              <a:rPr kumimoji="0" lang="en-US" altLang="en-US" sz="1100" b="0" i="0" u="none" strike="noStrike" cap="none" normalizeH="0" baseline="0">
                <a:ln>
                  <a:noFill/>
                </a:ln>
                <a:solidFill>
                  <a:srgbClr val="000000"/>
                </a:solidFill>
                <a:effectLst/>
                <a:latin typeface="Verdana" panose="020B0604030504040204" pitchFamily="34" charset="0"/>
              </a:rPr>
              <a:t> element is displayed in a fixed-width font, and the text preserves both spaces and line breaks. The text will be displayed exactly as written in the HTML source code.</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A23EE27-87F6-420D-9334-DB3EF33E85ED}"/>
              </a:ext>
            </a:extLst>
          </p:cNvPr>
          <p:cNvPicPr>
            <a:picLocks noChangeAspect="1"/>
          </p:cNvPicPr>
          <p:nvPr/>
        </p:nvPicPr>
        <p:blipFill>
          <a:blip r:embed="rId2"/>
          <a:stretch>
            <a:fillRect/>
          </a:stretch>
        </p:blipFill>
        <p:spPr>
          <a:xfrm>
            <a:off x="1241964" y="6266023"/>
            <a:ext cx="21400731" cy="2829849"/>
          </a:xfrm>
          <a:prstGeom prst="rect">
            <a:avLst/>
          </a:prstGeom>
        </p:spPr>
      </p:pic>
      <p:pic>
        <p:nvPicPr>
          <p:cNvPr id="11" name="Picture 10">
            <a:extLst>
              <a:ext uri="{FF2B5EF4-FFF2-40B4-BE49-F238E27FC236}">
                <a16:creationId xmlns:a16="http://schemas.microsoft.com/office/drawing/2014/main" id="{53F671D0-2E3A-45E9-A766-CF86678C333A}"/>
              </a:ext>
            </a:extLst>
          </p:cNvPr>
          <p:cNvPicPr>
            <a:picLocks noChangeAspect="1"/>
          </p:cNvPicPr>
          <p:nvPr/>
        </p:nvPicPr>
        <p:blipFill>
          <a:blip r:embed="rId3"/>
          <a:stretch>
            <a:fillRect/>
          </a:stretch>
        </p:blipFill>
        <p:spPr>
          <a:xfrm>
            <a:off x="1774702" y="10261265"/>
            <a:ext cx="8915684" cy="1601872"/>
          </a:xfrm>
          <a:prstGeom prst="rect">
            <a:avLst/>
          </a:prstGeom>
        </p:spPr>
      </p:pic>
      <p:pic>
        <p:nvPicPr>
          <p:cNvPr id="12" name="Google Shape;384;p57">
            <a:extLst>
              <a:ext uri="{FF2B5EF4-FFF2-40B4-BE49-F238E27FC236}">
                <a16:creationId xmlns:a16="http://schemas.microsoft.com/office/drawing/2014/main" id="{C6568BB1-27CA-4642-8C4F-E28AA7085F54}"/>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3195120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E531-48BD-49B8-9AE3-A863C4857FE6}"/>
              </a:ext>
            </a:extLst>
          </p:cNvPr>
          <p:cNvSpPr>
            <a:spLocks noGrp="1"/>
          </p:cNvSpPr>
          <p:nvPr>
            <p:ph type="title"/>
          </p:nvPr>
        </p:nvSpPr>
        <p:spPr>
          <a:xfrm>
            <a:off x="9237619" y="2107043"/>
            <a:ext cx="4670886" cy="609398"/>
          </a:xfrm>
        </p:spPr>
        <p:txBody>
          <a:bodyPr/>
          <a:lstStyle/>
          <a:p>
            <a:r>
              <a:rPr lang="en-IN" dirty="0">
                <a:solidFill>
                  <a:schemeClr val="accent1"/>
                </a:solidFill>
              </a:rPr>
              <a:t>Block quote tag</a:t>
            </a:r>
          </a:p>
        </p:txBody>
      </p:sp>
      <p:sp>
        <p:nvSpPr>
          <p:cNvPr id="3" name="Subtitle 2">
            <a:extLst>
              <a:ext uri="{FF2B5EF4-FFF2-40B4-BE49-F238E27FC236}">
                <a16:creationId xmlns:a16="http://schemas.microsoft.com/office/drawing/2014/main" id="{E13C620B-353A-48A4-92C3-B4125B861720}"/>
              </a:ext>
            </a:extLst>
          </p:cNvPr>
          <p:cNvSpPr>
            <a:spLocks noGrp="1"/>
          </p:cNvSpPr>
          <p:nvPr>
            <p:ph type="subTitle"/>
          </p:nvPr>
        </p:nvSpPr>
        <p:spPr>
          <a:xfrm>
            <a:off x="1441156" y="3577136"/>
            <a:ext cx="20830320" cy="1828193"/>
          </a:xfrm>
        </p:spPr>
        <p:txBody>
          <a:bodyPr/>
          <a:lstStyle/>
          <a:p>
            <a:r>
              <a:rPr lang="en-IN" sz="4400" dirty="0">
                <a:solidFill>
                  <a:schemeClr val="accent1"/>
                </a:solidFill>
              </a:rPr>
              <a:t>block quote - </a:t>
            </a:r>
            <a:r>
              <a:rPr lang="en-US" b="0" dirty="0">
                <a:solidFill>
                  <a:schemeClr val="accent1"/>
                </a:solidFill>
                <a:effectLst/>
                <a:latin typeface="Consolas" panose="020B0609020204030204" pitchFamily="49" charset="0"/>
              </a:rPr>
              <a:t>The &lt;blockquote&gt; tag specifies a section that is quoted from another source. </a:t>
            </a:r>
            <a:r>
              <a:rPr lang="en-US" b="0" i="0" dirty="0">
                <a:solidFill>
                  <a:schemeClr val="accent1"/>
                </a:solidFill>
                <a:effectLst/>
                <a:latin typeface="arial" panose="020B0604020202020204" pitchFamily="34" charset="0"/>
              </a:rPr>
              <a:t> The Browser usually displays the content within &lt;blockquote&gt; tag as indented text.</a:t>
            </a:r>
            <a:endParaRPr lang="en-US" b="0" dirty="0">
              <a:solidFill>
                <a:schemeClr val="accent1"/>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E1C4CBC4-6901-471C-99E4-294C8BA0ABA2}"/>
              </a:ext>
            </a:extLst>
          </p:cNvPr>
          <p:cNvSpPr>
            <a:spLocks noChangeArrowheads="1"/>
          </p:cNvSpPr>
          <p:nvPr/>
        </p:nvSpPr>
        <p:spPr bwMode="auto">
          <a:xfrm>
            <a:off x="0" y="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The </a:t>
            </a:r>
            <a:r>
              <a:rPr kumimoji="0" lang="en-US" altLang="en-US" sz="1100" b="0" i="0" u="none" strike="noStrike" cap="none" normalizeH="0" baseline="0">
                <a:ln>
                  <a:noFill/>
                </a:ln>
                <a:solidFill>
                  <a:srgbClr val="DC143C"/>
                </a:solidFill>
                <a:effectLst/>
                <a:latin typeface="Consolas" panose="020B0609020204030204" pitchFamily="49" charset="0"/>
              </a:rPr>
              <a:t>&lt;mark&gt;</a:t>
            </a:r>
            <a:r>
              <a:rPr kumimoji="0" lang="en-US" altLang="en-US" sz="1100" b="0" i="0" u="none" strike="noStrike" cap="none" normalizeH="0" baseline="0">
                <a:ln>
                  <a:noFill/>
                </a:ln>
                <a:solidFill>
                  <a:srgbClr val="000000"/>
                </a:solidFill>
                <a:effectLst/>
                <a:latin typeface="Verdana" panose="020B0604030504040204" pitchFamily="34" charset="0"/>
              </a:rPr>
              <a:t> tag defines text that should be marked or highlighted.</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8110B06-47C3-45A1-9355-82E53D290854}"/>
              </a:ext>
            </a:extLst>
          </p:cNvPr>
          <p:cNvSpPr>
            <a:spLocks noChangeArrowheads="1"/>
          </p:cNvSpPr>
          <p:nvPr/>
        </p:nvSpPr>
        <p:spPr bwMode="auto">
          <a:xfrm>
            <a:off x="152400" y="15240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Text in a </a:t>
            </a:r>
            <a:r>
              <a:rPr kumimoji="0" lang="en-US" altLang="en-US" sz="1100" b="0" i="0" u="none" strike="noStrike" cap="none" normalizeH="0" baseline="0">
                <a:ln>
                  <a:noFill/>
                </a:ln>
                <a:solidFill>
                  <a:srgbClr val="DC143C"/>
                </a:solidFill>
                <a:effectLst/>
                <a:latin typeface="Consolas" panose="020B0609020204030204" pitchFamily="49" charset="0"/>
              </a:rPr>
              <a:t>&lt;pre&gt;</a:t>
            </a:r>
            <a:r>
              <a:rPr kumimoji="0" lang="en-US" altLang="en-US" sz="1100" b="0" i="0" u="none" strike="noStrike" cap="none" normalizeH="0" baseline="0">
                <a:ln>
                  <a:noFill/>
                </a:ln>
                <a:solidFill>
                  <a:srgbClr val="000000"/>
                </a:solidFill>
                <a:effectLst/>
                <a:latin typeface="Verdana" panose="020B0604030504040204" pitchFamily="34" charset="0"/>
              </a:rPr>
              <a:t> element is displayed in a fixed-width font, and the text preserves both spaces and line breaks. The text will be displayed exactly as written in the HTML source code.</a:t>
            </a:r>
            <a:r>
              <a:rPr kumimoji="0" lang="en-US" altLang="en-US" sz="1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09C7C746-0259-4D09-BC2D-62DD50A06650}"/>
              </a:ext>
            </a:extLst>
          </p:cNvPr>
          <p:cNvPicPr>
            <a:picLocks noChangeAspect="1"/>
          </p:cNvPicPr>
          <p:nvPr/>
        </p:nvPicPr>
        <p:blipFill>
          <a:blip r:embed="rId2"/>
          <a:stretch>
            <a:fillRect/>
          </a:stretch>
        </p:blipFill>
        <p:spPr>
          <a:xfrm>
            <a:off x="1125546" y="6181182"/>
            <a:ext cx="21984689" cy="2000291"/>
          </a:xfrm>
          <a:prstGeom prst="rect">
            <a:avLst/>
          </a:prstGeom>
        </p:spPr>
      </p:pic>
      <p:pic>
        <p:nvPicPr>
          <p:cNvPr id="13" name="Picture 12">
            <a:extLst>
              <a:ext uri="{FF2B5EF4-FFF2-40B4-BE49-F238E27FC236}">
                <a16:creationId xmlns:a16="http://schemas.microsoft.com/office/drawing/2014/main" id="{CA3106D7-8806-417C-ACC5-91FDA83889F9}"/>
              </a:ext>
            </a:extLst>
          </p:cNvPr>
          <p:cNvPicPr>
            <a:picLocks noChangeAspect="1"/>
          </p:cNvPicPr>
          <p:nvPr/>
        </p:nvPicPr>
        <p:blipFill>
          <a:blip r:embed="rId3"/>
          <a:stretch>
            <a:fillRect/>
          </a:stretch>
        </p:blipFill>
        <p:spPr>
          <a:xfrm>
            <a:off x="1441156" y="9502654"/>
            <a:ext cx="11986086" cy="3152305"/>
          </a:xfrm>
          <a:prstGeom prst="rect">
            <a:avLst/>
          </a:prstGeom>
        </p:spPr>
      </p:pic>
      <p:pic>
        <p:nvPicPr>
          <p:cNvPr id="14" name="Google Shape;384;p57">
            <a:extLst>
              <a:ext uri="{FF2B5EF4-FFF2-40B4-BE49-F238E27FC236}">
                <a16:creationId xmlns:a16="http://schemas.microsoft.com/office/drawing/2014/main" id="{C9177697-59F2-4FE1-A446-B3E9C39F8782}"/>
              </a:ext>
            </a:extLst>
          </p:cNvPr>
          <p:cNvPicPr/>
          <p:nvPr/>
        </p:nvPicPr>
        <p:blipFill>
          <a:blip r:embed="rId4"/>
          <a:stretch/>
        </p:blipFill>
        <p:spPr>
          <a:xfrm>
            <a:off x="19077480" y="486360"/>
            <a:ext cx="4409640" cy="1150920"/>
          </a:xfrm>
          <a:prstGeom prst="rect">
            <a:avLst/>
          </a:prstGeom>
          <a:ln>
            <a:noFill/>
          </a:ln>
        </p:spPr>
      </p:pic>
    </p:spTree>
    <p:extLst>
      <p:ext uri="{BB962C8B-B14F-4D97-AF65-F5344CB8AC3E}">
        <p14:creationId xmlns:p14="http://schemas.microsoft.com/office/powerpoint/2010/main" val="2892418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7" name="Google Shape;245;p39"/>
          <p:cNvPicPr/>
          <p:nvPr/>
        </p:nvPicPr>
        <p:blipFill>
          <a:blip r:embed="rId2"/>
          <a:stretch/>
        </p:blipFill>
        <p:spPr>
          <a:xfrm>
            <a:off x="19077480" y="486360"/>
            <a:ext cx="4409640" cy="1150920"/>
          </a:xfrm>
          <a:prstGeom prst="rect">
            <a:avLst/>
          </a:prstGeom>
          <a:ln>
            <a:noFill/>
          </a:ln>
        </p:spPr>
      </p:pic>
      <p:sp>
        <p:nvSpPr>
          <p:cNvPr id="188" name="CustomShape 1"/>
          <p:cNvSpPr/>
          <p:nvPr/>
        </p:nvSpPr>
        <p:spPr>
          <a:xfrm>
            <a:off x="633600" y="-270360"/>
            <a:ext cx="16312680" cy="47923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Empty Tags or self closing tags</a:t>
            </a:r>
            <a:endParaRPr lang="en-US" sz="7000" b="0" strike="noStrike" spc="-1">
              <a:latin typeface="Arial"/>
            </a:endParaRPr>
          </a:p>
          <a:p>
            <a:pPr algn="ctr">
              <a:lnSpc>
                <a:spcPct val="220000"/>
              </a:lnSpc>
            </a:pPr>
            <a:endParaRPr lang="en-US" sz="7000" b="0" strike="noStrike" spc="-1">
              <a:latin typeface="Arial"/>
            </a:endParaRPr>
          </a:p>
        </p:txBody>
      </p:sp>
      <p:sp>
        <p:nvSpPr>
          <p:cNvPr id="189" name="CustomShape 2"/>
          <p:cNvSpPr/>
          <p:nvPr/>
        </p:nvSpPr>
        <p:spPr>
          <a:xfrm>
            <a:off x="9691200" y="2769019"/>
            <a:ext cx="3848400" cy="9255082"/>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dirty="0">
                <a:solidFill>
                  <a:srgbClr val="4285F4"/>
                </a:solidFill>
                <a:latin typeface="Courier New"/>
                <a:ea typeface="Courier New"/>
              </a:rPr>
              <a:t>&lt;</a:t>
            </a:r>
            <a:r>
              <a:rPr lang="en-US" sz="7000" b="0" strike="noStrike" spc="-1" dirty="0" err="1">
                <a:solidFill>
                  <a:srgbClr val="4285F4"/>
                </a:solidFill>
                <a:latin typeface="Courier New"/>
                <a:ea typeface="Courier New"/>
              </a:rPr>
              <a:t>hr</a:t>
            </a:r>
            <a:r>
              <a:rPr lang="en-US" sz="7000" b="0" strike="noStrike" spc="-1" dirty="0">
                <a:solidFill>
                  <a:srgbClr val="4285F4"/>
                </a:solidFill>
                <a:latin typeface="Courier New"/>
                <a:ea typeface="Courier New"/>
              </a:rPr>
              <a:t>&gt;</a:t>
            </a:r>
            <a:endParaRPr lang="en-US" sz="7000" b="0" strike="noStrike" spc="-1" dirty="0">
              <a:latin typeface="Arial"/>
            </a:endParaRPr>
          </a:p>
          <a:p>
            <a:pPr algn="ctr">
              <a:lnSpc>
                <a:spcPct val="220000"/>
              </a:lnSpc>
            </a:pPr>
            <a:r>
              <a:rPr lang="en-US" sz="7000" b="0" strike="noStrike" spc="-1" dirty="0">
                <a:solidFill>
                  <a:srgbClr val="4285F4"/>
                </a:solidFill>
                <a:latin typeface="Courier New"/>
                <a:ea typeface="Courier New"/>
              </a:rPr>
              <a:t>&lt;</a:t>
            </a:r>
            <a:r>
              <a:rPr lang="en-US" sz="7000" b="0" strike="noStrike" spc="-1" dirty="0" err="1">
                <a:solidFill>
                  <a:srgbClr val="4285F4"/>
                </a:solidFill>
                <a:latin typeface="Courier New"/>
                <a:ea typeface="Courier New"/>
              </a:rPr>
              <a:t>br</a:t>
            </a:r>
            <a:r>
              <a:rPr lang="en-US" sz="7000" b="0" strike="noStrike" spc="-1" dirty="0">
                <a:solidFill>
                  <a:srgbClr val="4285F4"/>
                </a:solidFill>
                <a:latin typeface="Courier New"/>
                <a:ea typeface="Courier New"/>
              </a:rPr>
              <a:t>&gt;</a:t>
            </a:r>
            <a:endParaRPr lang="en-US" sz="7000" b="0" strike="noStrike" spc="-1" dirty="0">
              <a:latin typeface="Arial"/>
            </a:endParaRPr>
          </a:p>
          <a:p>
            <a:pPr algn="ctr">
              <a:lnSpc>
                <a:spcPct val="220000"/>
              </a:lnSpc>
            </a:pPr>
            <a:r>
              <a:rPr lang="en-US" sz="7000" b="0" strike="noStrike" spc="-1" dirty="0">
                <a:solidFill>
                  <a:srgbClr val="4285F4"/>
                </a:solidFill>
                <a:latin typeface="Courier New"/>
                <a:ea typeface="Courier New"/>
              </a:rPr>
              <a:t>&lt;</a:t>
            </a:r>
            <a:r>
              <a:rPr lang="en-US" sz="7000" b="0" strike="noStrike" spc="-1" dirty="0" err="1">
                <a:solidFill>
                  <a:srgbClr val="4285F4"/>
                </a:solidFill>
                <a:latin typeface="Courier New"/>
                <a:ea typeface="Courier New"/>
              </a:rPr>
              <a:t>img</a:t>
            </a:r>
            <a:r>
              <a:rPr lang="en-US" sz="7000" b="0" strike="noStrike" spc="-1" dirty="0">
                <a:solidFill>
                  <a:srgbClr val="4285F4"/>
                </a:solidFill>
                <a:latin typeface="Courier New"/>
                <a:ea typeface="Courier New"/>
              </a:rPr>
              <a:t>&gt;</a:t>
            </a:r>
            <a:endParaRPr lang="en-US" sz="7000" b="0" strike="noStrike" spc="-1" dirty="0">
              <a:latin typeface="Arial"/>
            </a:endParaRPr>
          </a:p>
          <a:p>
            <a:pPr algn="ctr">
              <a:lnSpc>
                <a:spcPct val="220000"/>
              </a:lnSpc>
            </a:pPr>
            <a:r>
              <a:rPr lang="en-US" sz="7000" b="0" strike="noStrike" spc="-1" dirty="0">
                <a:solidFill>
                  <a:srgbClr val="4285F4"/>
                </a:solidFill>
                <a:latin typeface="Courier New"/>
                <a:ea typeface="Courier New"/>
              </a:rPr>
              <a:t>&lt;input&gt;</a:t>
            </a:r>
            <a:endParaRPr lang="en-US" sz="7000" b="0" strike="noStrike" spc="-1" dirty="0">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0" name="Google Shape;252;p40"/>
          <p:cNvPicPr/>
          <p:nvPr/>
        </p:nvPicPr>
        <p:blipFill>
          <a:blip r:embed="rId2"/>
          <a:stretch/>
        </p:blipFill>
        <p:spPr>
          <a:xfrm>
            <a:off x="19077480" y="486360"/>
            <a:ext cx="4409640" cy="1150920"/>
          </a:xfrm>
          <a:prstGeom prst="rect">
            <a:avLst/>
          </a:prstGeom>
          <a:ln>
            <a:noFill/>
          </a:ln>
        </p:spPr>
      </p:pic>
      <p:sp>
        <p:nvSpPr>
          <p:cNvPr id="191" name="CustomShape 1"/>
          <p:cNvSpPr/>
          <p:nvPr/>
        </p:nvSpPr>
        <p:spPr>
          <a:xfrm>
            <a:off x="8210160" y="1104120"/>
            <a:ext cx="6325920" cy="47923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hr tag</a:t>
            </a:r>
            <a:endParaRPr lang="en-US" sz="7000" b="0" strike="noStrike" spc="-1">
              <a:latin typeface="Arial"/>
            </a:endParaRPr>
          </a:p>
          <a:p>
            <a:pPr algn="ctr">
              <a:lnSpc>
                <a:spcPct val="220000"/>
              </a:lnSpc>
            </a:pPr>
            <a:endParaRPr lang="en-US" sz="7000" b="0" strike="noStrike" spc="-1">
              <a:latin typeface="Arial"/>
            </a:endParaRPr>
          </a:p>
        </p:txBody>
      </p:sp>
      <p:sp>
        <p:nvSpPr>
          <p:cNvPr id="192" name="CustomShape 2"/>
          <p:cNvSpPr/>
          <p:nvPr/>
        </p:nvSpPr>
        <p:spPr>
          <a:xfrm>
            <a:off x="9691200" y="2065680"/>
            <a:ext cx="3848400" cy="317160"/>
          </a:xfrm>
          <a:prstGeom prst="rect">
            <a:avLst/>
          </a:prstGeom>
          <a:noFill/>
          <a:ln>
            <a:noFill/>
          </a:ln>
        </p:spPr>
        <p:style>
          <a:lnRef idx="0">
            <a:scrgbClr r="0" g="0" b="0"/>
          </a:lnRef>
          <a:fillRef idx="0">
            <a:scrgbClr r="0" g="0" b="0"/>
          </a:fillRef>
          <a:effectRef idx="0">
            <a:scrgbClr r="0" g="0" b="0"/>
          </a:effectRef>
          <a:fontRef idx="minor"/>
        </p:style>
      </p:sp>
      <p:sp>
        <p:nvSpPr>
          <p:cNvPr id="193" name="CustomShape 3"/>
          <p:cNvSpPr/>
          <p:nvPr/>
        </p:nvSpPr>
        <p:spPr>
          <a:xfrm>
            <a:off x="1608480" y="6281640"/>
            <a:ext cx="20956320" cy="4616648"/>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lef"/>
                <a:ea typeface="Arial"/>
              </a:rPr>
              <a:t>   The &lt;</a:t>
            </a:r>
            <a:r>
              <a:rPr lang="en-US" sz="4800" b="0" strike="noStrike" spc="-1" dirty="0" err="1">
                <a:solidFill>
                  <a:srgbClr val="4285F4"/>
                </a:solidFill>
                <a:latin typeface="Alef"/>
                <a:ea typeface="Arial"/>
              </a:rPr>
              <a:t>hr</a:t>
            </a:r>
            <a:r>
              <a:rPr lang="en-US" sz="4800" b="0" strike="noStrike" spc="-1" dirty="0">
                <a:solidFill>
                  <a:srgbClr val="4285F4"/>
                </a:solidFill>
                <a:latin typeface="Alef"/>
                <a:ea typeface="Arial"/>
              </a:rPr>
              <a:t>&gt; tag in HTML stands for horizontal rule and is used to insert a horizontal rule or a thematic break in an HTML page to divide or separate document sections. </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lef"/>
                <a:ea typeface="Arial"/>
              </a:rPr>
              <a:t> The &lt;</a:t>
            </a:r>
            <a:r>
              <a:rPr lang="en-US" sz="4800" b="0" strike="noStrike" spc="-1" dirty="0" err="1">
                <a:solidFill>
                  <a:srgbClr val="4285F4"/>
                </a:solidFill>
                <a:latin typeface="Alef"/>
                <a:ea typeface="Arial"/>
              </a:rPr>
              <a:t>hr</a:t>
            </a:r>
            <a:r>
              <a:rPr lang="en-US" sz="4800" b="0" strike="noStrike" spc="-1" dirty="0">
                <a:solidFill>
                  <a:srgbClr val="4285F4"/>
                </a:solidFill>
                <a:latin typeface="Alef"/>
                <a:ea typeface="Arial"/>
              </a:rPr>
              <a:t>&gt; tag is an empty tag, and it does not require an end tag. Therefore it’s also known as self closing tag.</a:t>
            </a:r>
            <a:endParaRPr lang="en-US" sz="4800" b="0" strike="noStrike" spc="-1" dirty="0">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4" name="Google Shape;260;p41"/>
          <p:cNvPicPr/>
          <p:nvPr/>
        </p:nvPicPr>
        <p:blipFill>
          <a:blip r:embed="rId2"/>
          <a:stretch/>
        </p:blipFill>
        <p:spPr>
          <a:xfrm>
            <a:off x="19077480" y="486360"/>
            <a:ext cx="4409640" cy="1150920"/>
          </a:xfrm>
          <a:prstGeom prst="rect">
            <a:avLst/>
          </a:prstGeom>
          <a:ln>
            <a:noFill/>
          </a:ln>
        </p:spPr>
      </p:pic>
      <p:sp>
        <p:nvSpPr>
          <p:cNvPr id="195" name="CustomShape 1"/>
          <p:cNvSpPr/>
          <p:nvPr/>
        </p:nvSpPr>
        <p:spPr>
          <a:xfrm>
            <a:off x="6459840" y="107280"/>
            <a:ext cx="9509760" cy="47923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hr tag</a:t>
            </a:r>
            <a:endParaRPr lang="en-US" sz="7000" b="0" strike="noStrike" spc="-1">
              <a:latin typeface="Arial"/>
            </a:endParaRPr>
          </a:p>
          <a:p>
            <a:pPr algn="ctr">
              <a:lnSpc>
                <a:spcPct val="220000"/>
              </a:lnSpc>
            </a:pPr>
            <a:endParaRPr lang="en-US" sz="7000" b="0" strike="noStrike" spc="-1">
              <a:latin typeface="Arial"/>
            </a:endParaRPr>
          </a:p>
        </p:txBody>
      </p:sp>
      <p:sp>
        <p:nvSpPr>
          <p:cNvPr id="196" name="CustomShape 2"/>
          <p:cNvSpPr/>
          <p:nvPr/>
        </p:nvSpPr>
        <p:spPr>
          <a:xfrm>
            <a:off x="9691200" y="2065680"/>
            <a:ext cx="3848400" cy="31716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0365969A-39FF-46F7-A4CC-D1C4EDF1F74E}"/>
              </a:ext>
            </a:extLst>
          </p:cNvPr>
          <p:cNvPicPr>
            <a:picLocks noChangeAspect="1"/>
          </p:cNvPicPr>
          <p:nvPr/>
        </p:nvPicPr>
        <p:blipFill>
          <a:blip r:embed="rId3"/>
          <a:stretch>
            <a:fillRect/>
          </a:stretch>
        </p:blipFill>
        <p:spPr>
          <a:xfrm>
            <a:off x="687572" y="4019040"/>
            <a:ext cx="22578203" cy="783929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8" name="Google Shape;260;p41"/>
          <p:cNvPicPr/>
          <p:nvPr/>
        </p:nvPicPr>
        <p:blipFill>
          <a:blip r:embed="rId2"/>
          <a:stretch/>
        </p:blipFill>
        <p:spPr>
          <a:xfrm>
            <a:off x="19077480" y="486360"/>
            <a:ext cx="4409640" cy="1150920"/>
          </a:xfrm>
          <a:prstGeom prst="rect">
            <a:avLst/>
          </a:prstGeom>
          <a:ln>
            <a:noFill/>
          </a:ln>
        </p:spPr>
      </p:pic>
      <p:sp>
        <p:nvSpPr>
          <p:cNvPr id="199" name="CustomShape 1"/>
          <p:cNvSpPr/>
          <p:nvPr/>
        </p:nvSpPr>
        <p:spPr>
          <a:xfrm>
            <a:off x="6459840" y="107280"/>
            <a:ext cx="9509760" cy="47923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hr tag</a:t>
            </a:r>
            <a:endParaRPr lang="en-US" sz="7000" b="0" strike="noStrike" spc="-1">
              <a:latin typeface="Arial"/>
            </a:endParaRPr>
          </a:p>
          <a:p>
            <a:pPr algn="ctr">
              <a:lnSpc>
                <a:spcPct val="220000"/>
              </a:lnSpc>
            </a:pPr>
            <a:endParaRPr lang="en-US" sz="7000" b="0" strike="noStrike" spc="-1">
              <a:latin typeface="Arial"/>
            </a:endParaRPr>
          </a:p>
        </p:txBody>
      </p:sp>
      <p:sp>
        <p:nvSpPr>
          <p:cNvPr id="200" name="CustomShape 2"/>
          <p:cNvSpPr/>
          <p:nvPr/>
        </p:nvSpPr>
        <p:spPr>
          <a:xfrm>
            <a:off x="9691200" y="2065680"/>
            <a:ext cx="3848400" cy="317160"/>
          </a:xfrm>
          <a:prstGeom prst="rect">
            <a:avLst/>
          </a:prstGeom>
          <a:noFill/>
          <a:ln>
            <a:noFill/>
          </a:ln>
        </p:spPr>
        <p:style>
          <a:lnRef idx="0">
            <a:scrgbClr r="0" g="0" b="0"/>
          </a:lnRef>
          <a:fillRef idx="0">
            <a:scrgbClr r="0" g="0" b="0"/>
          </a:fillRef>
          <a:effectRef idx="0">
            <a:scrgbClr r="0" g="0" b="0"/>
          </a:effectRef>
          <a:fontRef idx="minor"/>
        </p:style>
      </p:sp>
      <p:sp>
        <p:nvSpPr>
          <p:cNvPr id="201" name="CustomShape 3"/>
          <p:cNvSpPr/>
          <p:nvPr/>
        </p:nvSpPr>
        <p:spPr>
          <a:xfrm>
            <a:off x="1121400" y="4019040"/>
            <a:ext cx="20956320" cy="9325080"/>
          </a:xfrm>
          <a:prstGeom prst="rect">
            <a:avLst/>
          </a:prstGeom>
          <a:noFill/>
          <a:ln>
            <a:noFill/>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5448240" y="3966480"/>
            <a:ext cx="14194800" cy="9056880"/>
          </a:xfrm>
          <a:prstGeom prst="rect">
            <a:avLst/>
          </a:prstGeom>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3" name="Google Shape;279;p43"/>
          <p:cNvPicPr/>
          <p:nvPr/>
        </p:nvPicPr>
        <p:blipFill>
          <a:blip r:embed="rId2"/>
          <a:stretch/>
        </p:blipFill>
        <p:spPr>
          <a:xfrm>
            <a:off x="19077480" y="486360"/>
            <a:ext cx="4409640" cy="1150920"/>
          </a:xfrm>
          <a:prstGeom prst="rect">
            <a:avLst/>
          </a:prstGeom>
          <a:ln>
            <a:noFill/>
          </a:ln>
        </p:spPr>
      </p:pic>
      <p:sp>
        <p:nvSpPr>
          <p:cNvPr id="204" name="CustomShape 1"/>
          <p:cNvSpPr/>
          <p:nvPr/>
        </p:nvSpPr>
        <p:spPr>
          <a:xfrm>
            <a:off x="6573600" y="1508400"/>
            <a:ext cx="9607680" cy="24480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        br tag</a:t>
            </a:r>
            <a:endParaRPr lang="en-US" sz="7000" b="0" strike="noStrike" spc="-1">
              <a:latin typeface="Arial"/>
            </a:endParaRPr>
          </a:p>
        </p:txBody>
      </p:sp>
      <p:sp>
        <p:nvSpPr>
          <p:cNvPr id="205" name="CustomShape 2"/>
          <p:cNvSpPr/>
          <p:nvPr/>
        </p:nvSpPr>
        <p:spPr>
          <a:xfrm>
            <a:off x="9691200" y="2065680"/>
            <a:ext cx="3848400" cy="317160"/>
          </a:xfrm>
          <a:prstGeom prst="rect">
            <a:avLst/>
          </a:prstGeom>
          <a:noFill/>
          <a:ln>
            <a:noFill/>
          </a:ln>
        </p:spPr>
        <p:style>
          <a:lnRef idx="0">
            <a:scrgbClr r="0" g="0" b="0"/>
          </a:lnRef>
          <a:fillRef idx="0">
            <a:scrgbClr r="0" g="0" b="0"/>
          </a:fillRef>
          <a:effectRef idx="0">
            <a:scrgbClr r="0" g="0" b="0"/>
          </a:effectRef>
          <a:fontRef idx="minor"/>
        </p:style>
      </p:sp>
      <p:sp>
        <p:nvSpPr>
          <p:cNvPr id="206" name="CustomShape 3"/>
          <p:cNvSpPr/>
          <p:nvPr/>
        </p:nvSpPr>
        <p:spPr>
          <a:xfrm>
            <a:off x="2049120" y="6081120"/>
            <a:ext cx="18543240" cy="517064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00000"/>
              </a:lnSpc>
              <a:buClr>
                <a:srgbClr val="FFFFFF"/>
              </a:buClr>
              <a:buSzPct val="45000"/>
              <a:buFont typeface="Wingdings" charset="2"/>
              <a:buChar char=""/>
            </a:pPr>
            <a:r>
              <a:rPr lang="en-US" sz="5400" b="0" strike="noStrike" spc="-1" dirty="0">
                <a:solidFill>
                  <a:srgbClr val="4285F4"/>
                </a:solidFill>
                <a:latin typeface="Alef"/>
                <a:ea typeface="Arial"/>
              </a:rPr>
              <a:t>The &lt;</a:t>
            </a:r>
            <a:r>
              <a:rPr lang="en-US" sz="5400" b="0" strike="noStrike" spc="-1" dirty="0" err="1">
                <a:solidFill>
                  <a:srgbClr val="4285F4"/>
                </a:solidFill>
                <a:latin typeface="Alef"/>
                <a:ea typeface="Arial"/>
              </a:rPr>
              <a:t>br</a:t>
            </a:r>
            <a:r>
              <a:rPr lang="en-US" sz="5400" b="0" strike="noStrike" spc="-1" dirty="0">
                <a:solidFill>
                  <a:srgbClr val="4285F4"/>
                </a:solidFill>
                <a:latin typeface="Alef"/>
                <a:ea typeface="Arial"/>
              </a:rPr>
              <a:t>&gt; tag inserts a single line break.</a:t>
            </a:r>
            <a:endParaRPr lang="en-US" sz="5400" b="0" strike="noStrike" spc="-1" dirty="0">
              <a:latin typeface="Arial"/>
            </a:endParaRPr>
          </a:p>
          <a:p>
            <a:pPr marL="216000" indent="-216000">
              <a:lnSpc>
                <a:spcPct val="100000"/>
              </a:lnSpc>
              <a:buClr>
                <a:srgbClr val="FFFFFF"/>
              </a:buClr>
              <a:buSzPct val="45000"/>
              <a:buFont typeface="Wingdings" charset="2"/>
              <a:buChar char=""/>
            </a:pPr>
            <a:endParaRPr lang="en-US" sz="5400" b="0" strike="noStrike" spc="-1" dirty="0">
              <a:latin typeface="Arial"/>
            </a:endParaRPr>
          </a:p>
          <a:p>
            <a:pPr marL="216000" indent="-216000">
              <a:lnSpc>
                <a:spcPct val="100000"/>
              </a:lnSpc>
              <a:buClr>
                <a:srgbClr val="FFFFFF"/>
              </a:buClr>
              <a:buSzPct val="45000"/>
              <a:buFont typeface="Wingdings" charset="2"/>
              <a:buChar char=""/>
            </a:pPr>
            <a:r>
              <a:rPr lang="en-US" sz="5400" b="0" strike="noStrike" spc="-1" dirty="0">
                <a:solidFill>
                  <a:srgbClr val="4285F4"/>
                </a:solidFill>
                <a:latin typeface="Alef"/>
                <a:ea typeface="Arial"/>
              </a:rPr>
              <a:t>The &lt;</a:t>
            </a:r>
            <a:r>
              <a:rPr lang="en-US" sz="5400" b="0" strike="noStrike" spc="-1" dirty="0" err="1">
                <a:solidFill>
                  <a:srgbClr val="4285F4"/>
                </a:solidFill>
                <a:latin typeface="Alef"/>
                <a:ea typeface="Arial"/>
              </a:rPr>
              <a:t>br</a:t>
            </a:r>
            <a:r>
              <a:rPr lang="en-US" sz="5400" b="0" strike="noStrike" spc="-1" dirty="0">
                <a:solidFill>
                  <a:srgbClr val="4285F4"/>
                </a:solidFill>
                <a:latin typeface="Alef"/>
                <a:ea typeface="Arial"/>
              </a:rPr>
              <a:t>&gt; tag is useful for writing addresses or poems.</a:t>
            </a:r>
            <a:endParaRPr lang="en-US" sz="5400" b="0" strike="noStrike" spc="-1" dirty="0">
              <a:latin typeface="Arial"/>
            </a:endParaRPr>
          </a:p>
          <a:p>
            <a:pPr marL="216000" indent="-216000">
              <a:lnSpc>
                <a:spcPct val="100000"/>
              </a:lnSpc>
              <a:buClr>
                <a:srgbClr val="FFFFFF"/>
              </a:buClr>
              <a:buSzPct val="45000"/>
              <a:buFont typeface="Wingdings" charset="2"/>
              <a:buChar char=""/>
            </a:pPr>
            <a:endParaRPr lang="en-US" sz="5400" b="0" strike="noStrike" spc="-1" dirty="0">
              <a:latin typeface="Arial"/>
            </a:endParaRPr>
          </a:p>
          <a:p>
            <a:pPr marL="216000" indent="-216000">
              <a:lnSpc>
                <a:spcPct val="100000"/>
              </a:lnSpc>
              <a:buClr>
                <a:srgbClr val="FFFFFF"/>
              </a:buClr>
              <a:buSzPct val="45000"/>
              <a:buFont typeface="Wingdings" charset="2"/>
              <a:buChar char=""/>
            </a:pPr>
            <a:r>
              <a:rPr lang="en-US" sz="5400" b="0" strike="noStrike" spc="-1" dirty="0">
                <a:solidFill>
                  <a:srgbClr val="4285F4"/>
                </a:solidFill>
                <a:latin typeface="Alef"/>
                <a:ea typeface="Arial"/>
              </a:rPr>
              <a:t>The &lt;</a:t>
            </a:r>
            <a:r>
              <a:rPr lang="en-US" sz="5400" b="0" strike="noStrike" spc="-1" dirty="0" err="1">
                <a:solidFill>
                  <a:srgbClr val="4285F4"/>
                </a:solidFill>
                <a:latin typeface="Alef"/>
                <a:ea typeface="Arial"/>
              </a:rPr>
              <a:t>br</a:t>
            </a:r>
            <a:r>
              <a:rPr lang="en-US" sz="5400" b="0" strike="noStrike" spc="-1" dirty="0">
                <a:solidFill>
                  <a:srgbClr val="4285F4"/>
                </a:solidFill>
                <a:latin typeface="Alef"/>
                <a:ea typeface="Arial"/>
              </a:rPr>
              <a:t>&gt; tag is an empty tag which means that it has no end tag i.e. its also a self closing tag.</a:t>
            </a:r>
            <a:endParaRPr lang="en-US" sz="54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7" name="Google Shape;287;p44"/>
          <p:cNvPicPr/>
          <p:nvPr/>
        </p:nvPicPr>
        <p:blipFill>
          <a:blip r:embed="rId2"/>
          <a:stretch/>
        </p:blipFill>
        <p:spPr>
          <a:xfrm>
            <a:off x="19077480" y="486360"/>
            <a:ext cx="4409640" cy="1150920"/>
          </a:xfrm>
          <a:prstGeom prst="rect">
            <a:avLst/>
          </a:prstGeom>
          <a:ln>
            <a:noFill/>
          </a:ln>
        </p:spPr>
      </p:pic>
      <p:sp>
        <p:nvSpPr>
          <p:cNvPr id="208" name="CustomShape 1"/>
          <p:cNvSpPr/>
          <p:nvPr/>
        </p:nvSpPr>
        <p:spPr>
          <a:xfrm>
            <a:off x="8697600" y="542160"/>
            <a:ext cx="5858640" cy="24480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        br tag</a:t>
            </a:r>
            <a:endParaRPr lang="en-US" sz="7000" b="0" strike="noStrike" spc="-1">
              <a:latin typeface="Arial"/>
            </a:endParaRPr>
          </a:p>
        </p:txBody>
      </p:sp>
      <p:sp>
        <p:nvSpPr>
          <p:cNvPr id="209" name="CustomShape 2"/>
          <p:cNvSpPr/>
          <p:nvPr/>
        </p:nvSpPr>
        <p:spPr>
          <a:xfrm>
            <a:off x="9691200" y="2065680"/>
            <a:ext cx="3848400" cy="31716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C601ED69-3EC4-4062-884C-38CBE04740A8}"/>
              </a:ext>
            </a:extLst>
          </p:cNvPr>
          <p:cNvPicPr>
            <a:picLocks noChangeAspect="1"/>
          </p:cNvPicPr>
          <p:nvPr/>
        </p:nvPicPr>
        <p:blipFill>
          <a:blip r:embed="rId3"/>
          <a:stretch>
            <a:fillRect/>
          </a:stretch>
        </p:blipFill>
        <p:spPr>
          <a:xfrm>
            <a:off x="734757" y="4513680"/>
            <a:ext cx="22917659" cy="7136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 name="CustomShape 1"/>
          <p:cNvSpPr/>
          <p:nvPr/>
        </p:nvSpPr>
        <p:spPr>
          <a:xfrm>
            <a:off x="10386720" y="1137600"/>
            <a:ext cx="405072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FFFFFF"/>
                </a:solidFill>
                <a:latin typeface="Arial"/>
                <a:ea typeface="Arial"/>
              </a:rPr>
              <a:t>What is DNS?</a:t>
            </a:r>
            <a:endParaRPr lang="en-US" sz="4800" b="0" strike="noStrike" spc="-1">
              <a:latin typeface="Arial"/>
            </a:endParaRPr>
          </a:p>
        </p:txBody>
      </p:sp>
      <p:pic>
        <p:nvPicPr>
          <p:cNvPr id="45" name="Google Shape;117;p23"/>
          <p:cNvPicPr/>
          <p:nvPr/>
        </p:nvPicPr>
        <p:blipFill>
          <a:blip r:embed="rId2"/>
          <a:stretch/>
        </p:blipFill>
        <p:spPr>
          <a:xfrm>
            <a:off x="19534680" y="334080"/>
            <a:ext cx="4409640" cy="1150920"/>
          </a:xfrm>
          <a:prstGeom prst="rect">
            <a:avLst/>
          </a:prstGeom>
          <a:ln>
            <a:noFill/>
          </a:ln>
        </p:spPr>
      </p:pic>
      <p:pic>
        <p:nvPicPr>
          <p:cNvPr id="46" name="Picture 45"/>
          <p:cNvPicPr/>
          <p:nvPr/>
        </p:nvPicPr>
        <p:blipFill>
          <a:blip r:embed="rId3"/>
          <a:stretch/>
        </p:blipFill>
        <p:spPr>
          <a:xfrm>
            <a:off x="5212440" y="2560320"/>
            <a:ext cx="14906520" cy="10442520"/>
          </a:xfrm>
          <a:prstGeom prst="rect">
            <a:avLst/>
          </a:prstGeom>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1" name="Google Shape;295;p45"/>
          <p:cNvPicPr/>
          <p:nvPr/>
        </p:nvPicPr>
        <p:blipFill>
          <a:blip r:embed="rId2"/>
          <a:stretch/>
        </p:blipFill>
        <p:spPr>
          <a:xfrm>
            <a:off x="19077480" y="486360"/>
            <a:ext cx="4409640" cy="1150920"/>
          </a:xfrm>
          <a:prstGeom prst="rect">
            <a:avLst/>
          </a:prstGeom>
          <a:ln>
            <a:noFill/>
          </a:ln>
        </p:spPr>
      </p:pic>
      <p:sp>
        <p:nvSpPr>
          <p:cNvPr id="212" name="CustomShape 1"/>
          <p:cNvSpPr/>
          <p:nvPr/>
        </p:nvSpPr>
        <p:spPr>
          <a:xfrm>
            <a:off x="9691200" y="2065680"/>
            <a:ext cx="3848400" cy="317160"/>
          </a:xfrm>
          <a:prstGeom prst="rect">
            <a:avLst/>
          </a:prstGeom>
          <a:noFill/>
          <a:ln>
            <a:noFill/>
          </a:ln>
        </p:spPr>
        <p:style>
          <a:lnRef idx="0">
            <a:scrgbClr r="0" g="0" b="0"/>
          </a:lnRef>
          <a:fillRef idx="0">
            <a:scrgbClr r="0" g="0" b="0"/>
          </a:fillRef>
          <a:effectRef idx="0">
            <a:scrgbClr r="0" g="0" b="0"/>
          </a:effectRef>
          <a:fontRef idx="minor"/>
        </p:style>
      </p:sp>
      <p:sp>
        <p:nvSpPr>
          <p:cNvPr id="213" name="CustomShape 2"/>
          <p:cNvSpPr/>
          <p:nvPr/>
        </p:nvSpPr>
        <p:spPr>
          <a:xfrm>
            <a:off x="1985760" y="3045240"/>
            <a:ext cx="1854324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14" name="CustomShape 3"/>
          <p:cNvSpPr/>
          <p:nvPr/>
        </p:nvSpPr>
        <p:spPr>
          <a:xfrm>
            <a:off x="5529600" y="824400"/>
            <a:ext cx="9607680" cy="24480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220000"/>
              </a:lnSpc>
            </a:pPr>
            <a:r>
              <a:rPr lang="en-US" sz="7000" b="0" strike="noStrike" spc="-1">
                <a:solidFill>
                  <a:srgbClr val="FFFFFF"/>
                </a:solidFill>
                <a:latin typeface="Helvetica Neue"/>
                <a:ea typeface="Helvetica Neue"/>
              </a:rPr>
              <a:t>        br tag</a:t>
            </a:r>
            <a:endParaRPr lang="en-US" sz="7000" b="0" strike="noStrike" spc="-1">
              <a:latin typeface="Arial"/>
            </a:endParaRPr>
          </a:p>
        </p:txBody>
      </p:sp>
      <p:pic>
        <p:nvPicPr>
          <p:cNvPr id="215" name="Picture 214"/>
          <p:cNvPicPr/>
          <p:nvPr/>
        </p:nvPicPr>
        <p:blipFill>
          <a:blip r:embed="rId3"/>
          <a:stretch/>
        </p:blipFill>
        <p:spPr>
          <a:xfrm>
            <a:off x="6499080" y="4624560"/>
            <a:ext cx="13445640" cy="8595360"/>
          </a:xfrm>
          <a:prstGeom prst="rect">
            <a:avLst/>
          </a:prstGeom>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6" name="Google Shape;446;p62"/>
          <p:cNvPicPr/>
          <p:nvPr/>
        </p:nvPicPr>
        <p:blipFill>
          <a:blip r:embed="rId2"/>
          <a:stretch/>
        </p:blipFill>
        <p:spPr>
          <a:xfrm>
            <a:off x="19077480" y="486360"/>
            <a:ext cx="4409640" cy="1150920"/>
          </a:xfrm>
          <a:prstGeom prst="rect">
            <a:avLst/>
          </a:prstGeom>
          <a:ln>
            <a:noFill/>
          </a:ln>
        </p:spPr>
      </p:pic>
      <p:sp>
        <p:nvSpPr>
          <p:cNvPr id="217" name="CustomShape 1"/>
          <p:cNvSpPr/>
          <p:nvPr/>
        </p:nvSpPr>
        <p:spPr>
          <a:xfrm>
            <a:off x="9217080" y="968760"/>
            <a:ext cx="511812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Image Tag</a:t>
            </a:r>
            <a:endParaRPr lang="en-US" sz="6700" b="0" strike="noStrike" spc="-1">
              <a:latin typeface="Arial"/>
            </a:endParaRPr>
          </a:p>
        </p:txBody>
      </p:sp>
      <p:sp>
        <p:nvSpPr>
          <p:cNvPr id="218" name="CustomShape 2"/>
          <p:cNvSpPr/>
          <p:nvPr/>
        </p:nvSpPr>
        <p:spPr>
          <a:xfrm>
            <a:off x="1091880" y="3787560"/>
            <a:ext cx="21319920" cy="966418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The &lt;</a:t>
            </a:r>
            <a:r>
              <a:rPr lang="en-US" sz="4400" b="0" strike="noStrike" spc="-1" dirty="0" err="1">
                <a:solidFill>
                  <a:srgbClr val="4285F4"/>
                </a:solidFill>
                <a:latin typeface="Alef"/>
                <a:ea typeface="Arial"/>
              </a:rPr>
              <a:t>img</a:t>
            </a:r>
            <a:r>
              <a:rPr lang="en-US" sz="4400" b="0" strike="noStrike" spc="-1" dirty="0">
                <a:solidFill>
                  <a:srgbClr val="4285F4"/>
                </a:solidFill>
                <a:latin typeface="Alef"/>
                <a:ea typeface="Arial"/>
              </a:rPr>
              <a:t>&gt; tag is used to embed an image in an HTML page.</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Images are not technically inserted into a web page; instead images are linked to web pages. The &lt;</a:t>
            </a:r>
            <a:r>
              <a:rPr lang="en-US" sz="4400" b="0" strike="noStrike" spc="-1" dirty="0" err="1">
                <a:solidFill>
                  <a:srgbClr val="4285F4"/>
                </a:solidFill>
                <a:latin typeface="Alef"/>
                <a:ea typeface="Arial"/>
              </a:rPr>
              <a:t>img</a:t>
            </a:r>
            <a:r>
              <a:rPr lang="en-US" sz="4400" b="0" strike="noStrike" spc="-1" dirty="0">
                <a:solidFill>
                  <a:srgbClr val="4285F4"/>
                </a:solidFill>
                <a:latin typeface="Alef"/>
                <a:ea typeface="Arial"/>
              </a:rPr>
              <a:t>&gt; tag creates a holding space for the referenced image.</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The &lt;</a:t>
            </a:r>
            <a:r>
              <a:rPr lang="en-US" sz="4400" b="0" strike="noStrike" spc="-1" dirty="0" err="1">
                <a:solidFill>
                  <a:srgbClr val="4285F4"/>
                </a:solidFill>
                <a:latin typeface="Alef"/>
                <a:ea typeface="Arial"/>
              </a:rPr>
              <a:t>img</a:t>
            </a:r>
            <a:r>
              <a:rPr lang="en-US" sz="4400" b="0" strike="noStrike" spc="-1" dirty="0">
                <a:solidFill>
                  <a:srgbClr val="4285F4"/>
                </a:solidFill>
                <a:latin typeface="Alef"/>
                <a:ea typeface="Arial"/>
              </a:rPr>
              <a:t>&gt; tag has two required attributes:</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err="1">
                <a:solidFill>
                  <a:srgbClr val="4285F4"/>
                </a:solidFill>
                <a:latin typeface="Alef"/>
                <a:ea typeface="Arial"/>
              </a:rPr>
              <a:t>src</a:t>
            </a:r>
            <a:r>
              <a:rPr lang="en-US" sz="4400" b="0" strike="noStrike" spc="-1" dirty="0">
                <a:solidFill>
                  <a:srgbClr val="4285F4"/>
                </a:solidFill>
                <a:latin typeface="Alef"/>
                <a:ea typeface="Arial"/>
              </a:rPr>
              <a:t> - Used to specify the path to the image</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alt – Used to specify an alternate text for the image, if the image for some reason cannot be displayed.</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a:lnSpc>
                <a:spcPct val="100000"/>
              </a:lnSpc>
              <a:buClr>
                <a:srgbClr val="FFFFFF"/>
              </a:buClr>
              <a:buSzPct val="45000"/>
            </a:pPr>
            <a:r>
              <a:rPr lang="en-US" sz="4400" b="0" strike="noStrike" spc="-1" dirty="0">
                <a:solidFill>
                  <a:srgbClr val="4285F4"/>
                </a:solidFill>
                <a:latin typeface="Alef"/>
                <a:ea typeface="Arial"/>
              </a:rPr>
              <a:t>Note: </a:t>
            </a:r>
            <a:r>
              <a:rPr lang="en-US" sz="4400" spc="-1" dirty="0">
                <a:solidFill>
                  <a:srgbClr val="4285F4"/>
                </a:solidFill>
                <a:latin typeface="Alef"/>
                <a:ea typeface="Arial"/>
              </a:rPr>
              <a:t>A</a:t>
            </a:r>
            <a:r>
              <a:rPr lang="en-US" sz="4400" b="0" strike="noStrike" spc="-1" dirty="0">
                <a:solidFill>
                  <a:srgbClr val="4285F4"/>
                </a:solidFill>
                <a:latin typeface="Alef"/>
                <a:ea typeface="Arial"/>
              </a:rPr>
              <a:t>lways specify the width and height of an image. If width and height are not specified, the page might flicker while the image loads</a:t>
            </a:r>
            <a:r>
              <a:rPr lang="en-US" sz="4400" b="0" strike="noStrike" spc="-1" dirty="0">
                <a:solidFill>
                  <a:srgbClr val="4285F4"/>
                </a:solidFill>
                <a:latin typeface="Arial"/>
                <a:ea typeface="Arial"/>
              </a:rPr>
              <a:t>.</a:t>
            </a:r>
            <a:endParaRPr lang="en-US" sz="4400" b="0" strike="noStrike" spc="-1" dirty="0">
              <a:latin typeface="Arial"/>
            </a:endParaRPr>
          </a:p>
        </p:txBody>
      </p:sp>
      <p:sp>
        <p:nvSpPr>
          <p:cNvPr id="21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0" name="Google Shape;463;p64"/>
          <p:cNvPicPr/>
          <p:nvPr/>
        </p:nvPicPr>
        <p:blipFill>
          <a:blip r:embed="rId2"/>
          <a:stretch/>
        </p:blipFill>
        <p:spPr>
          <a:xfrm>
            <a:off x="19077480" y="486360"/>
            <a:ext cx="4409640" cy="1150920"/>
          </a:xfrm>
          <a:prstGeom prst="rect">
            <a:avLst/>
          </a:prstGeom>
          <a:ln>
            <a:noFill/>
          </a:ln>
        </p:spPr>
      </p:pic>
      <p:sp>
        <p:nvSpPr>
          <p:cNvPr id="221" name="CustomShape 1"/>
          <p:cNvSpPr/>
          <p:nvPr/>
        </p:nvSpPr>
        <p:spPr>
          <a:xfrm>
            <a:off x="7671600" y="1328760"/>
            <a:ext cx="850392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Image Tag Example</a:t>
            </a:r>
            <a:endParaRPr lang="en-US" sz="6700" b="0" strike="noStrike" spc="-1">
              <a:latin typeface="Arial"/>
            </a:endParaRPr>
          </a:p>
        </p:txBody>
      </p:sp>
      <p:sp>
        <p:nvSpPr>
          <p:cNvPr id="222" name="CustomShape 2"/>
          <p:cNvSpPr/>
          <p:nvPr/>
        </p:nvSpPr>
        <p:spPr>
          <a:xfrm>
            <a:off x="1883880" y="3211560"/>
            <a:ext cx="21319920" cy="2559960"/>
          </a:xfrm>
          <a:prstGeom prst="rect">
            <a:avLst/>
          </a:prstGeom>
          <a:noFill/>
          <a:ln>
            <a:noFill/>
          </a:ln>
        </p:spPr>
        <p:style>
          <a:lnRef idx="0">
            <a:scrgbClr r="0" g="0" b="0"/>
          </a:lnRef>
          <a:fillRef idx="0">
            <a:scrgbClr r="0" g="0" b="0"/>
          </a:fillRef>
          <a:effectRef idx="0">
            <a:scrgbClr r="0" g="0" b="0"/>
          </a:effectRef>
          <a:fontRef idx="minor"/>
        </p:style>
      </p:sp>
      <p:sp>
        <p:nvSpPr>
          <p:cNvPr id="223"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24"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3" name="Picture 2">
            <a:extLst>
              <a:ext uri="{FF2B5EF4-FFF2-40B4-BE49-F238E27FC236}">
                <a16:creationId xmlns:a16="http://schemas.microsoft.com/office/drawing/2014/main" id="{414BAF5B-3B76-47DC-BBF2-2C72CB3DEAAD}"/>
              </a:ext>
            </a:extLst>
          </p:cNvPr>
          <p:cNvPicPr>
            <a:picLocks noChangeAspect="1"/>
          </p:cNvPicPr>
          <p:nvPr/>
        </p:nvPicPr>
        <p:blipFill>
          <a:blip r:embed="rId3"/>
          <a:stretch>
            <a:fillRect/>
          </a:stretch>
        </p:blipFill>
        <p:spPr>
          <a:xfrm>
            <a:off x="174084" y="3846180"/>
            <a:ext cx="23763091" cy="699924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6" name="Google Shape;463;p64"/>
          <p:cNvPicPr/>
          <p:nvPr/>
        </p:nvPicPr>
        <p:blipFill>
          <a:blip r:embed="rId2"/>
          <a:stretch/>
        </p:blipFill>
        <p:spPr>
          <a:xfrm>
            <a:off x="19077480" y="486360"/>
            <a:ext cx="4409640" cy="1150920"/>
          </a:xfrm>
          <a:prstGeom prst="rect">
            <a:avLst/>
          </a:prstGeom>
          <a:ln>
            <a:noFill/>
          </a:ln>
        </p:spPr>
      </p:pic>
      <p:sp>
        <p:nvSpPr>
          <p:cNvPr id="227" name="CustomShape 1"/>
          <p:cNvSpPr/>
          <p:nvPr/>
        </p:nvSpPr>
        <p:spPr>
          <a:xfrm>
            <a:off x="7671600" y="1328760"/>
            <a:ext cx="850392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Image Tag Output</a:t>
            </a:r>
            <a:endParaRPr lang="en-US" sz="6700" b="0" strike="noStrike" spc="-1">
              <a:latin typeface="Arial"/>
            </a:endParaRPr>
          </a:p>
        </p:txBody>
      </p:sp>
      <p:sp>
        <p:nvSpPr>
          <p:cNvPr id="228" name="CustomShape 2"/>
          <p:cNvSpPr/>
          <p:nvPr/>
        </p:nvSpPr>
        <p:spPr>
          <a:xfrm>
            <a:off x="1883880" y="3211560"/>
            <a:ext cx="21319920" cy="2559960"/>
          </a:xfrm>
          <a:prstGeom prst="rect">
            <a:avLst/>
          </a:prstGeom>
          <a:noFill/>
          <a:ln>
            <a:noFill/>
          </a:ln>
        </p:spPr>
        <p:style>
          <a:lnRef idx="0">
            <a:scrgbClr r="0" g="0" b="0"/>
          </a:lnRef>
          <a:fillRef idx="0">
            <a:scrgbClr r="0" g="0" b="0"/>
          </a:fillRef>
          <a:effectRef idx="0">
            <a:scrgbClr r="0" g="0" b="0"/>
          </a:effectRef>
          <a:fontRef idx="minor"/>
        </p:style>
      </p:sp>
      <p:sp>
        <p:nvSpPr>
          <p:cNvPr id="22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30"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231" name="Picture 230"/>
          <p:cNvPicPr/>
          <p:nvPr/>
        </p:nvPicPr>
        <p:blipFill>
          <a:blip r:embed="rId3"/>
          <a:stretch/>
        </p:blipFill>
        <p:spPr>
          <a:xfrm>
            <a:off x="5577840" y="4937760"/>
            <a:ext cx="15752160" cy="7680960"/>
          </a:xfrm>
          <a:prstGeom prst="rect">
            <a:avLst/>
          </a:prstGeom>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32" name="Google Shape;474;p65"/>
          <p:cNvPicPr/>
          <p:nvPr/>
        </p:nvPicPr>
        <p:blipFill>
          <a:blip r:embed="rId2"/>
          <a:stretch/>
        </p:blipFill>
        <p:spPr>
          <a:xfrm>
            <a:off x="19077480" y="486360"/>
            <a:ext cx="4409640" cy="1150920"/>
          </a:xfrm>
          <a:prstGeom prst="rect">
            <a:avLst/>
          </a:prstGeom>
          <a:ln>
            <a:noFill/>
          </a:ln>
        </p:spPr>
      </p:pic>
      <p:sp>
        <p:nvSpPr>
          <p:cNvPr id="233" name="CustomShape 1"/>
          <p:cNvSpPr/>
          <p:nvPr/>
        </p:nvSpPr>
        <p:spPr>
          <a:xfrm>
            <a:off x="8663040" y="2178360"/>
            <a:ext cx="5852160" cy="161172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234" name="CustomShape 2"/>
          <p:cNvSpPr/>
          <p:nvPr/>
        </p:nvSpPr>
        <p:spPr>
          <a:xfrm>
            <a:off x="803880" y="4903560"/>
            <a:ext cx="22369320" cy="763285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400" b="0" strike="noStrike" spc="-1" dirty="0">
                <a:solidFill>
                  <a:srgbClr val="4285F4"/>
                </a:solidFill>
                <a:latin typeface="Alef"/>
                <a:ea typeface="Arial"/>
              </a:rPr>
              <a:t>1. </a:t>
            </a:r>
            <a:r>
              <a:rPr lang="en-US" sz="4400" b="0" strike="noStrike" spc="-1" dirty="0" err="1">
                <a:solidFill>
                  <a:srgbClr val="4285F4"/>
                </a:solidFill>
                <a:latin typeface="Alef"/>
                <a:ea typeface="Arial"/>
              </a:rPr>
              <a:t>img</a:t>
            </a:r>
            <a:r>
              <a:rPr lang="en-US" sz="4400" b="0" strike="noStrike" spc="-1" dirty="0">
                <a:solidFill>
                  <a:srgbClr val="4285F4"/>
                </a:solidFill>
                <a:latin typeface="Alef"/>
                <a:ea typeface="Arial"/>
              </a:rPr>
              <a:t> </a:t>
            </a:r>
            <a:r>
              <a:rPr lang="en-US" sz="4400" b="0" strike="noStrike" spc="-1" dirty="0" err="1">
                <a:solidFill>
                  <a:srgbClr val="4285F4"/>
                </a:solidFill>
                <a:latin typeface="Alef"/>
                <a:ea typeface="Arial"/>
              </a:rPr>
              <a:t>src</a:t>
            </a:r>
            <a:r>
              <a:rPr lang="en-US" sz="4400" b="0" strike="noStrike" spc="-1" dirty="0">
                <a:solidFill>
                  <a:srgbClr val="4285F4"/>
                </a:solidFill>
                <a:latin typeface="Alef"/>
                <a:ea typeface="Arial"/>
              </a:rPr>
              <a:t> =</a:t>
            </a:r>
            <a:r>
              <a:rPr lang="en-US" sz="4400" b="0" u="sng" strike="noStrike" spc="-1" dirty="0">
                <a:solidFill>
                  <a:srgbClr val="0000FF"/>
                </a:solidFill>
                <a:uFillTx/>
                <a:latin typeface="Alef"/>
                <a:ea typeface="Arial"/>
                <a:hlinkClick r:id="rId3"/>
              </a:rPr>
              <a:t>https://www.cis.upenn.edu/~matuszek/cit594-2012/Pages/backtracking_files/treesearch.gif</a:t>
            </a:r>
            <a:endParaRPr lang="en-US" sz="4400" b="0" strike="noStrike" spc="-1" dirty="0">
              <a:latin typeface="Arial"/>
            </a:endParaRPr>
          </a:p>
          <a:p>
            <a:pPr>
              <a:lnSpc>
                <a:spcPct val="100000"/>
              </a:lnSpc>
            </a:pPr>
            <a:r>
              <a:rPr lang="en-US" sz="4400" b="0" strike="noStrike" spc="-1" dirty="0">
                <a:solidFill>
                  <a:srgbClr val="4285F4"/>
                </a:solidFill>
                <a:latin typeface="Alef"/>
                <a:ea typeface="Arial"/>
              </a:rPr>
              <a:t>Add above image using the </a:t>
            </a:r>
            <a:r>
              <a:rPr lang="en-US" sz="4400" b="0" strike="noStrike" spc="-1" dirty="0" err="1">
                <a:solidFill>
                  <a:srgbClr val="4285F4"/>
                </a:solidFill>
                <a:latin typeface="Alef"/>
                <a:ea typeface="Arial"/>
              </a:rPr>
              <a:t>url</a:t>
            </a:r>
            <a:r>
              <a:rPr lang="en-US" sz="4400" b="0" strike="noStrike" spc="-1" dirty="0">
                <a:solidFill>
                  <a:srgbClr val="4285F4"/>
                </a:solidFill>
                <a:latin typeface="Alef"/>
                <a:ea typeface="Arial"/>
              </a:rPr>
              <a:t> given</a:t>
            </a:r>
            <a:br>
              <a:rPr dirty="0"/>
            </a:br>
            <a:r>
              <a:rPr lang="en-US" sz="4400" b="0" strike="noStrike" spc="-1" dirty="0">
                <a:solidFill>
                  <a:srgbClr val="4285F4"/>
                </a:solidFill>
                <a:latin typeface="Alef"/>
                <a:ea typeface="Arial"/>
              </a:rPr>
              <a:t>Also, download the image and add it using relative and absolute path</a:t>
            </a: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r>
              <a:rPr lang="en-US" sz="4400" b="0" strike="noStrike" spc="-1" dirty="0">
                <a:solidFill>
                  <a:srgbClr val="4285F4"/>
                </a:solidFill>
                <a:latin typeface="Alef"/>
                <a:ea typeface="Arial"/>
              </a:rPr>
              <a:t>2. Display an image that has a border of size 2, a width of 200px, and a height of 200px. </a:t>
            </a: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r>
              <a:rPr lang="en-US" sz="4400" b="0" strike="noStrike" spc="-1" dirty="0">
                <a:solidFill>
                  <a:srgbClr val="4285F4"/>
                </a:solidFill>
                <a:latin typeface="Alef"/>
                <a:ea typeface="Arial"/>
              </a:rPr>
              <a:t>3. Display an image that when clicked will link to a search engine of your choice (should be opened in a new window).</a:t>
            </a:r>
            <a:endParaRPr lang="en-US" sz="4400" b="0" strike="noStrike" spc="-1" dirty="0">
              <a:latin typeface="Arial"/>
            </a:endParaRPr>
          </a:p>
        </p:txBody>
      </p:sp>
      <p:sp>
        <p:nvSpPr>
          <p:cNvPr id="235"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36"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237" name="TextShape 5"/>
          <p:cNvSpPr txBox="1"/>
          <p:nvPr/>
        </p:nvSpPr>
        <p:spPr>
          <a:xfrm>
            <a:off x="7894080" y="2333880"/>
            <a:ext cx="7834320" cy="1040400"/>
          </a:xfrm>
          <a:prstGeom prst="rect">
            <a:avLst/>
          </a:prstGeom>
          <a:noFill/>
          <a:ln>
            <a:noFill/>
          </a:ln>
        </p:spPr>
        <p:txBody>
          <a:bodyPr lIns="90000" tIns="45000" rIns="90000" bIns="45000">
            <a:spAutoFit/>
          </a:bodyPr>
          <a:lstStyle/>
          <a:p>
            <a:r>
              <a:rPr lang="en-US" sz="6700" b="1" strike="noStrike" spc="-1">
                <a:solidFill>
                  <a:srgbClr val="FFFFFF"/>
                </a:solidFill>
                <a:latin typeface="Arial"/>
                <a:ea typeface="Arial"/>
              </a:rPr>
              <a:t>Student Exercise-3</a:t>
            </a:r>
            <a:endParaRPr lang="en-US" sz="67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38" name="Google Shape;454;p63"/>
          <p:cNvPicPr/>
          <p:nvPr/>
        </p:nvPicPr>
        <p:blipFill>
          <a:blip r:embed="rId2"/>
          <a:stretch/>
        </p:blipFill>
        <p:spPr>
          <a:xfrm>
            <a:off x="19077480" y="486360"/>
            <a:ext cx="4409640" cy="1150920"/>
          </a:xfrm>
          <a:prstGeom prst="rect">
            <a:avLst/>
          </a:prstGeom>
          <a:ln>
            <a:noFill/>
          </a:ln>
        </p:spPr>
      </p:pic>
      <p:sp>
        <p:nvSpPr>
          <p:cNvPr id="239" name="CustomShape 1"/>
          <p:cNvSpPr/>
          <p:nvPr/>
        </p:nvSpPr>
        <p:spPr>
          <a:xfrm>
            <a:off x="9001080" y="644760"/>
            <a:ext cx="6672600" cy="30409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Absolute path</a:t>
            </a:r>
            <a:endParaRPr lang="en-US" sz="6700" b="0" strike="noStrike" spc="-1">
              <a:latin typeface="Arial"/>
            </a:endParaRPr>
          </a:p>
          <a:p>
            <a:pPr>
              <a:lnSpc>
                <a:spcPct val="140000"/>
              </a:lnSpc>
            </a:pPr>
            <a:endParaRPr lang="en-US" sz="6700" b="0" strike="noStrike" spc="-1">
              <a:latin typeface="Arial"/>
            </a:endParaRPr>
          </a:p>
        </p:txBody>
      </p:sp>
      <p:sp>
        <p:nvSpPr>
          <p:cNvPr id="240"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41" name="CustomShape 3"/>
          <p:cNvSpPr/>
          <p:nvPr/>
        </p:nvSpPr>
        <p:spPr>
          <a:xfrm>
            <a:off x="1454400" y="2313720"/>
            <a:ext cx="20923200" cy="399600"/>
          </a:xfrm>
          <a:prstGeom prst="rect">
            <a:avLst/>
          </a:prstGeom>
          <a:noFill/>
          <a:ln>
            <a:noFill/>
          </a:ln>
        </p:spPr>
        <p:style>
          <a:lnRef idx="0">
            <a:scrgbClr r="0" g="0" b="0"/>
          </a:lnRef>
          <a:fillRef idx="0">
            <a:scrgbClr r="0" g="0" b="0"/>
          </a:fillRef>
          <a:effectRef idx="0">
            <a:scrgbClr r="0" g="0" b="0"/>
          </a:effectRef>
          <a:fontRef idx="minor"/>
        </p:style>
      </p:sp>
      <p:sp>
        <p:nvSpPr>
          <p:cNvPr id="242" name="TextShape 4"/>
          <p:cNvSpPr txBox="1"/>
          <p:nvPr/>
        </p:nvSpPr>
        <p:spPr>
          <a:xfrm>
            <a:off x="373320" y="2860920"/>
            <a:ext cx="20701800" cy="1445096"/>
          </a:xfrm>
          <a:prstGeom prst="rect">
            <a:avLst/>
          </a:prstGeom>
          <a:noFill/>
          <a:ln>
            <a:noFill/>
          </a:ln>
        </p:spPr>
        <p:txBody>
          <a:bodyPr lIns="90000" tIns="45000" rIns="90000" bIns="45000">
            <a:spAutoFit/>
          </a:bodyPr>
          <a:lstStyle/>
          <a:p>
            <a:pPr marL="216000" indent="-216000">
              <a:buClr>
                <a:srgbClr val="FFFFFF"/>
              </a:buClr>
              <a:buSzPct val="45000"/>
              <a:buFont typeface="Wingdings" charset="2"/>
              <a:buChar char=""/>
            </a:pPr>
            <a:r>
              <a:rPr lang="en-US" sz="4400" b="0" strike="noStrike" spc="-1" dirty="0">
                <a:solidFill>
                  <a:srgbClr val="5983B0"/>
                </a:solidFill>
                <a:latin typeface="Alef"/>
              </a:rPr>
              <a:t>     An absolute file path is the full URL to a file</a:t>
            </a:r>
            <a:endParaRPr lang="en-US" sz="4400" b="0" strike="noStrike" spc="-1" dirty="0">
              <a:latin typeface="Arial"/>
            </a:endParaRPr>
          </a:p>
          <a:p>
            <a:endParaRPr lang="en-US" sz="4400" b="0" strike="noStrike" spc="-1" dirty="0">
              <a:latin typeface="Arial"/>
            </a:endParaRPr>
          </a:p>
        </p:txBody>
      </p:sp>
      <p:pic>
        <p:nvPicPr>
          <p:cNvPr id="3" name="Picture 2">
            <a:extLst>
              <a:ext uri="{FF2B5EF4-FFF2-40B4-BE49-F238E27FC236}">
                <a16:creationId xmlns:a16="http://schemas.microsoft.com/office/drawing/2014/main" id="{BC910468-4A9E-415F-AD5C-13D91DF2DC98}"/>
              </a:ext>
            </a:extLst>
          </p:cNvPr>
          <p:cNvPicPr>
            <a:picLocks noChangeAspect="1"/>
          </p:cNvPicPr>
          <p:nvPr/>
        </p:nvPicPr>
        <p:blipFill>
          <a:blip r:embed="rId3"/>
          <a:stretch>
            <a:fillRect/>
          </a:stretch>
        </p:blipFill>
        <p:spPr>
          <a:xfrm>
            <a:off x="1245434" y="3988180"/>
            <a:ext cx="22202460" cy="7964334"/>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43" name="Google Shape;454;p63"/>
          <p:cNvPicPr/>
          <p:nvPr/>
        </p:nvPicPr>
        <p:blipFill>
          <a:blip r:embed="rId2"/>
          <a:stretch/>
        </p:blipFill>
        <p:spPr>
          <a:xfrm>
            <a:off x="19077480" y="486360"/>
            <a:ext cx="4409640" cy="1150920"/>
          </a:xfrm>
          <a:prstGeom prst="rect">
            <a:avLst/>
          </a:prstGeom>
          <a:ln>
            <a:noFill/>
          </a:ln>
        </p:spPr>
      </p:pic>
      <p:sp>
        <p:nvSpPr>
          <p:cNvPr id="244" name="CustomShape 1"/>
          <p:cNvSpPr/>
          <p:nvPr/>
        </p:nvSpPr>
        <p:spPr>
          <a:xfrm>
            <a:off x="9001080" y="644760"/>
            <a:ext cx="6672600" cy="30409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Absolute path</a:t>
            </a:r>
            <a:endParaRPr lang="en-US" sz="6700" b="0" strike="noStrike" spc="-1">
              <a:latin typeface="Arial"/>
            </a:endParaRPr>
          </a:p>
          <a:p>
            <a:pPr>
              <a:lnSpc>
                <a:spcPct val="140000"/>
              </a:lnSpc>
            </a:pPr>
            <a:endParaRPr lang="en-US" sz="6700" b="0" strike="noStrike" spc="-1">
              <a:latin typeface="Arial"/>
            </a:endParaRPr>
          </a:p>
        </p:txBody>
      </p:sp>
      <p:sp>
        <p:nvSpPr>
          <p:cNvPr id="245"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46" name="CustomShape 3"/>
          <p:cNvSpPr/>
          <p:nvPr/>
        </p:nvSpPr>
        <p:spPr>
          <a:xfrm>
            <a:off x="1454400" y="2313720"/>
            <a:ext cx="20923200" cy="399600"/>
          </a:xfrm>
          <a:prstGeom prst="rect">
            <a:avLst/>
          </a:prstGeom>
          <a:noFill/>
          <a:ln>
            <a:noFill/>
          </a:ln>
        </p:spPr>
        <p:style>
          <a:lnRef idx="0">
            <a:scrgbClr r="0" g="0" b="0"/>
          </a:lnRef>
          <a:fillRef idx="0">
            <a:scrgbClr r="0" g="0" b="0"/>
          </a:fillRef>
          <a:effectRef idx="0">
            <a:scrgbClr r="0" g="0" b="0"/>
          </a:effectRef>
          <a:fontRef idx="minor"/>
        </p:style>
      </p:sp>
      <p:pic>
        <p:nvPicPr>
          <p:cNvPr id="247" name="Picture 246"/>
          <p:cNvPicPr/>
          <p:nvPr/>
        </p:nvPicPr>
        <p:blipFill>
          <a:blip r:embed="rId3"/>
          <a:stretch/>
        </p:blipFill>
        <p:spPr>
          <a:xfrm>
            <a:off x="6217920" y="2468880"/>
            <a:ext cx="13167360" cy="11169000"/>
          </a:xfrm>
          <a:prstGeom prst="rect">
            <a:avLst/>
          </a:prstGeom>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48" name="Google Shape;454;p63"/>
          <p:cNvPicPr/>
          <p:nvPr/>
        </p:nvPicPr>
        <p:blipFill>
          <a:blip r:embed="rId2"/>
          <a:stretch/>
        </p:blipFill>
        <p:spPr>
          <a:xfrm>
            <a:off x="19077480" y="486360"/>
            <a:ext cx="4409640" cy="1150920"/>
          </a:xfrm>
          <a:prstGeom prst="rect">
            <a:avLst/>
          </a:prstGeom>
          <a:ln>
            <a:noFill/>
          </a:ln>
        </p:spPr>
      </p:pic>
      <p:sp>
        <p:nvSpPr>
          <p:cNvPr id="249" name="CustomShape 1"/>
          <p:cNvSpPr/>
          <p:nvPr/>
        </p:nvSpPr>
        <p:spPr>
          <a:xfrm>
            <a:off x="9001080" y="644760"/>
            <a:ext cx="6672600" cy="30409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Relative path</a:t>
            </a:r>
            <a:endParaRPr lang="en-US" sz="6700" b="0" strike="noStrike" spc="-1">
              <a:latin typeface="Arial"/>
            </a:endParaRPr>
          </a:p>
          <a:p>
            <a:pPr>
              <a:lnSpc>
                <a:spcPct val="140000"/>
              </a:lnSpc>
            </a:pPr>
            <a:endParaRPr lang="en-US" sz="6700" b="0" strike="noStrike" spc="-1">
              <a:latin typeface="Arial"/>
            </a:endParaRPr>
          </a:p>
        </p:txBody>
      </p:sp>
      <p:sp>
        <p:nvSpPr>
          <p:cNvPr id="250"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51" name="CustomShape 3"/>
          <p:cNvSpPr/>
          <p:nvPr/>
        </p:nvSpPr>
        <p:spPr>
          <a:xfrm>
            <a:off x="1454400" y="2313720"/>
            <a:ext cx="20923200" cy="399600"/>
          </a:xfrm>
          <a:prstGeom prst="rect">
            <a:avLst/>
          </a:prstGeom>
          <a:noFill/>
          <a:ln>
            <a:noFill/>
          </a:ln>
        </p:spPr>
        <p:style>
          <a:lnRef idx="0">
            <a:scrgbClr r="0" g="0" b="0"/>
          </a:lnRef>
          <a:fillRef idx="0">
            <a:scrgbClr r="0" g="0" b="0"/>
          </a:fillRef>
          <a:effectRef idx="0">
            <a:scrgbClr r="0" g="0" b="0"/>
          </a:effectRef>
          <a:fontRef idx="minor"/>
        </p:style>
      </p:sp>
      <p:sp>
        <p:nvSpPr>
          <p:cNvPr id="252" name="TextShape 4"/>
          <p:cNvSpPr txBox="1"/>
          <p:nvPr/>
        </p:nvSpPr>
        <p:spPr>
          <a:xfrm>
            <a:off x="373320" y="2860920"/>
            <a:ext cx="22943880" cy="9324176"/>
          </a:xfrm>
          <a:prstGeom prst="rect">
            <a:avLst/>
          </a:prstGeom>
          <a:noFill/>
          <a:ln>
            <a:noFill/>
          </a:ln>
        </p:spPr>
        <p:txBody>
          <a:bodyPr lIns="90000" tIns="45000" rIns="90000" bIns="45000">
            <a:spAutoFit/>
          </a:bodyPr>
          <a:lstStyle/>
          <a:p>
            <a:pPr marL="216000" indent="-216000">
              <a:buClr>
                <a:srgbClr val="FFFFFF"/>
              </a:buClr>
              <a:buSzPct val="45000"/>
              <a:buFont typeface="Wingdings" charset="2"/>
              <a:buChar char=""/>
            </a:pPr>
            <a:r>
              <a:rPr lang="en-US" sz="4400" b="0" strike="noStrike" spc="-1" dirty="0">
                <a:solidFill>
                  <a:srgbClr val="5983B0"/>
                </a:solidFill>
                <a:latin typeface="Alef"/>
              </a:rPr>
              <a:t>  A relative file path points to a file relative to the current page. </a:t>
            </a:r>
            <a:endParaRPr lang="en-US" sz="4400" b="0" strike="noStrike" spc="-1" dirty="0">
              <a:latin typeface="Arial"/>
            </a:endParaRPr>
          </a:p>
          <a:p>
            <a:endParaRPr lang="en-US" sz="4400" b="0" strike="noStrike" spc="-1" dirty="0">
              <a:latin typeface="Arial"/>
            </a:endParaRPr>
          </a:p>
          <a:p>
            <a:endParaRPr lang="en-US" sz="4400" spc="-1" dirty="0">
              <a:latin typeface="Arial"/>
            </a:endParaRPr>
          </a:p>
          <a:p>
            <a:endParaRPr lang="en-US" sz="4400" b="0" strike="noStrike" spc="-1" dirty="0">
              <a:latin typeface="Arial"/>
            </a:endParaRPr>
          </a:p>
          <a:p>
            <a:endParaRPr lang="en-US" sz="4400" spc="-1" dirty="0">
              <a:latin typeface="Arial"/>
            </a:endParaRPr>
          </a:p>
          <a:p>
            <a:endParaRPr lang="en-US" sz="4400" b="0" strike="noStrike" spc="-1" dirty="0">
              <a:latin typeface="Arial"/>
            </a:endParaRPr>
          </a:p>
          <a:p>
            <a:endParaRPr lang="en-US" sz="4400" spc="-1" dirty="0">
              <a:latin typeface="Arial"/>
            </a:endParaRPr>
          </a:p>
          <a:p>
            <a:endParaRPr lang="en-US" sz="4400" b="0" strike="noStrike" spc="-1" dirty="0">
              <a:latin typeface="Arial"/>
            </a:endParaRPr>
          </a:p>
          <a:p>
            <a:endParaRPr lang="en-US" sz="4400" spc="-1" dirty="0">
              <a:latin typeface="Arial"/>
            </a:endParaRPr>
          </a:p>
          <a:p>
            <a:endParaRPr lang="en-US" sz="4400" b="0" strike="noStrike" spc="-1" dirty="0">
              <a:latin typeface="Arial"/>
            </a:endParaRPr>
          </a:p>
          <a:p>
            <a:endParaRPr lang="en-US" sz="4400" spc="-1" dirty="0">
              <a:latin typeface="Arial"/>
            </a:endParaRPr>
          </a:p>
          <a:p>
            <a:endParaRPr lang="en-US" sz="4400" b="0" strike="noStrike" spc="-1" dirty="0">
              <a:latin typeface="Arial"/>
            </a:endParaRPr>
          </a:p>
          <a:p>
            <a:endParaRPr lang="en-US" sz="3600" b="0" strike="noStrike" spc="-1" dirty="0">
              <a:latin typeface="Arial"/>
            </a:endParaRPr>
          </a:p>
          <a:p>
            <a:r>
              <a:rPr lang="en-US" sz="3600" b="0" strike="noStrike" spc="-1" dirty="0">
                <a:solidFill>
                  <a:srgbClr val="729FCF"/>
                </a:solidFill>
                <a:latin typeface="Alef"/>
              </a:rPr>
              <a:t>In the following example, the file path points to a file in the images folder located in the current folder</a:t>
            </a:r>
            <a:endParaRPr lang="en-US" sz="3600" b="0" strike="noStrike" spc="-1" dirty="0">
              <a:latin typeface="Arial"/>
            </a:endParaRPr>
          </a:p>
        </p:txBody>
      </p:sp>
      <p:pic>
        <p:nvPicPr>
          <p:cNvPr id="3" name="Picture 2">
            <a:extLst>
              <a:ext uri="{FF2B5EF4-FFF2-40B4-BE49-F238E27FC236}">
                <a16:creationId xmlns:a16="http://schemas.microsoft.com/office/drawing/2014/main" id="{AE7DB980-D5EA-492D-9B01-D5734F210F0B}"/>
              </a:ext>
            </a:extLst>
          </p:cNvPr>
          <p:cNvPicPr>
            <a:picLocks noChangeAspect="1"/>
          </p:cNvPicPr>
          <p:nvPr/>
        </p:nvPicPr>
        <p:blipFill>
          <a:blip r:embed="rId3"/>
          <a:stretch>
            <a:fillRect/>
          </a:stretch>
        </p:blipFill>
        <p:spPr>
          <a:xfrm>
            <a:off x="1454400" y="4252113"/>
            <a:ext cx="16761369" cy="642925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3" name="Google Shape;454;p63"/>
          <p:cNvPicPr/>
          <p:nvPr/>
        </p:nvPicPr>
        <p:blipFill>
          <a:blip r:embed="rId2"/>
          <a:stretch/>
        </p:blipFill>
        <p:spPr>
          <a:xfrm>
            <a:off x="19077480" y="486360"/>
            <a:ext cx="4409640" cy="1150920"/>
          </a:xfrm>
          <a:prstGeom prst="rect">
            <a:avLst/>
          </a:prstGeom>
          <a:ln>
            <a:noFill/>
          </a:ln>
        </p:spPr>
      </p:pic>
      <p:sp>
        <p:nvSpPr>
          <p:cNvPr id="254" name="CustomShape 1"/>
          <p:cNvSpPr/>
          <p:nvPr/>
        </p:nvSpPr>
        <p:spPr>
          <a:xfrm>
            <a:off x="9001080" y="644760"/>
            <a:ext cx="6672600" cy="30409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Relative  path</a:t>
            </a:r>
            <a:endParaRPr lang="en-US" sz="6700" b="0" strike="noStrike" spc="-1">
              <a:latin typeface="Arial"/>
            </a:endParaRPr>
          </a:p>
          <a:p>
            <a:pPr>
              <a:lnSpc>
                <a:spcPct val="140000"/>
              </a:lnSpc>
            </a:pPr>
            <a:endParaRPr lang="en-US" sz="6700" b="0" strike="noStrike" spc="-1">
              <a:latin typeface="Arial"/>
            </a:endParaRPr>
          </a:p>
        </p:txBody>
      </p:sp>
      <p:sp>
        <p:nvSpPr>
          <p:cNvPr id="255"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56" name="CustomShape 3"/>
          <p:cNvSpPr/>
          <p:nvPr/>
        </p:nvSpPr>
        <p:spPr>
          <a:xfrm>
            <a:off x="1454400" y="2313720"/>
            <a:ext cx="20923200" cy="399600"/>
          </a:xfrm>
          <a:prstGeom prst="rect">
            <a:avLst/>
          </a:prstGeom>
          <a:noFill/>
          <a:ln>
            <a:noFill/>
          </a:ln>
        </p:spPr>
        <p:style>
          <a:lnRef idx="0">
            <a:scrgbClr r="0" g="0" b="0"/>
          </a:lnRef>
          <a:fillRef idx="0">
            <a:scrgbClr r="0" g="0" b="0"/>
          </a:fillRef>
          <a:effectRef idx="0">
            <a:scrgbClr r="0" g="0" b="0"/>
          </a:effectRef>
          <a:fontRef idx="minor"/>
        </p:style>
      </p:sp>
      <p:pic>
        <p:nvPicPr>
          <p:cNvPr id="257" name="Picture 256"/>
          <p:cNvPicPr/>
          <p:nvPr/>
        </p:nvPicPr>
        <p:blipFill>
          <a:blip r:embed="rId3"/>
          <a:stretch/>
        </p:blipFill>
        <p:spPr>
          <a:xfrm>
            <a:off x="6675120" y="3474720"/>
            <a:ext cx="13591800" cy="9966960"/>
          </a:xfrm>
          <a:prstGeom prst="rect">
            <a:avLst/>
          </a:prstGeom>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8" name="Google Shape;483;p66"/>
          <p:cNvPicPr/>
          <p:nvPr/>
        </p:nvPicPr>
        <p:blipFill>
          <a:blip r:embed="rId2"/>
          <a:stretch/>
        </p:blipFill>
        <p:spPr>
          <a:xfrm>
            <a:off x="19077480" y="486360"/>
            <a:ext cx="4409640" cy="1150920"/>
          </a:xfrm>
          <a:prstGeom prst="rect">
            <a:avLst/>
          </a:prstGeom>
          <a:ln>
            <a:noFill/>
          </a:ln>
        </p:spPr>
      </p:pic>
      <p:sp>
        <p:nvSpPr>
          <p:cNvPr id="259" name="CustomShape 1"/>
          <p:cNvSpPr/>
          <p:nvPr/>
        </p:nvSpPr>
        <p:spPr>
          <a:xfrm>
            <a:off x="9145080" y="2516760"/>
            <a:ext cx="594108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List</a:t>
            </a:r>
            <a:endParaRPr lang="en-US" sz="6700" b="0" strike="noStrike" spc="-1">
              <a:latin typeface="Arial"/>
            </a:endParaRPr>
          </a:p>
        </p:txBody>
      </p:sp>
      <p:sp>
        <p:nvSpPr>
          <p:cNvPr id="260" name="CustomShape 2"/>
          <p:cNvSpPr/>
          <p:nvPr/>
        </p:nvSpPr>
        <p:spPr>
          <a:xfrm>
            <a:off x="956880" y="5583960"/>
            <a:ext cx="21286800" cy="5644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4800" b="1" strike="noStrike" spc="-1">
                <a:solidFill>
                  <a:srgbClr val="4285F4"/>
                </a:solidFill>
                <a:latin typeface="Alef"/>
                <a:ea typeface="Arial"/>
              </a:rPr>
              <a:t>HTML lists allow web developers to group a set of related items in lists.</a:t>
            </a:r>
            <a:endParaRPr lang="en-US" sz="4800" b="0" strike="noStrike" spc="-1">
              <a:latin typeface="Arial"/>
            </a:endParaRPr>
          </a:p>
          <a:p>
            <a:pPr>
              <a:lnSpc>
                <a:spcPct val="140000"/>
              </a:lnSpc>
              <a:spcBef>
                <a:spcPts val="901"/>
              </a:spcBef>
            </a:pPr>
            <a:r>
              <a:rPr lang="en-US" sz="4800" b="1" strike="noStrike" spc="-1">
                <a:solidFill>
                  <a:srgbClr val="4285F4"/>
                </a:solidFill>
                <a:latin typeface="Alef"/>
                <a:ea typeface="Arial"/>
              </a:rPr>
              <a:t>It consists of two types</a:t>
            </a:r>
            <a:endParaRPr lang="en-US" sz="4800" b="0" strike="noStrike" spc="-1">
              <a:latin typeface="Arial"/>
            </a:endParaRPr>
          </a:p>
          <a:p>
            <a:pPr>
              <a:lnSpc>
                <a:spcPct val="140000"/>
              </a:lnSpc>
              <a:spcBef>
                <a:spcPts val="901"/>
              </a:spcBef>
            </a:pPr>
            <a:r>
              <a:rPr lang="en-US" sz="4800" b="1" strike="noStrike" spc="-1">
                <a:solidFill>
                  <a:srgbClr val="4285F4"/>
                </a:solidFill>
                <a:latin typeface="Alef"/>
                <a:ea typeface="Arial"/>
              </a:rPr>
              <a:t>1.Ordered List</a:t>
            </a:r>
            <a:endParaRPr lang="en-US" sz="4800" b="0" strike="noStrike" spc="-1">
              <a:latin typeface="Arial"/>
            </a:endParaRPr>
          </a:p>
          <a:p>
            <a:pPr>
              <a:lnSpc>
                <a:spcPct val="140000"/>
              </a:lnSpc>
              <a:spcBef>
                <a:spcPts val="901"/>
              </a:spcBef>
            </a:pPr>
            <a:r>
              <a:rPr lang="en-US" sz="4800" b="1" strike="noStrike" spc="-1">
                <a:solidFill>
                  <a:srgbClr val="4285F4"/>
                </a:solidFill>
                <a:latin typeface="Alef"/>
                <a:ea typeface="Arial"/>
              </a:rPr>
              <a:t>2.Unordered List</a:t>
            </a:r>
            <a:endParaRPr lang="en-US" sz="4800" b="0" strike="noStrike" spc="-1">
              <a:latin typeface="Arial"/>
            </a:endParaRPr>
          </a:p>
        </p:txBody>
      </p:sp>
      <p:sp>
        <p:nvSpPr>
          <p:cNvPr id="261"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62"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7" name="CustomShape 1"/>
          <p:cNvSpPr/>
          <p:nvPr/>
        </p:nvSpPr>
        <p:spPr>
          <a:xfrm>
            <a:off x="1548000" y="4062960"/>
            <a:ext cx="18885600" cy="87086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6000">
              <a:lnSpc>
                <a:spcPct val="100000"/>
              </a:lnSpc>
              <a:buClr>
                <a:srgbClr val="FFFFFF"/>
              </a:buClr>
              <a:buFont typeface="Wingdings" charset="2"/>
              <a:buChar char=""/>
            </a:pPr>
            <a:r>
              <a:rPr lang="en-US" sz="4000" b="0" strike="noStrike" spc="-1" dirty="0">
                <a:solidFill>
                  <a:srgbClr val="63BBEE"/>
                </a:solidFill>
                <a:latin typeface="Alef"/>
              </a:rPr>
              <a:t>A DNS server – short for Domain Name System server – it converts web addresses into IP addresses.</a:t>
            </a:r>
            <a:endParaRPr lang="en-US" sz="4000" b="0" strike="noStrike" spc="-1" dirty="0">
              <a:latin typeface="Arial"/>
            </a:endParaRPr>
          </a:p>
          <a:p>
            <a:pPr marL="216000" indent="-216000">
              <a:lnSpc>
                <a:spcPct val="100000"/>
              </a:lnSpc>
              <a:buClr>
                <a:srgbClr val="FFFFFF"/>
              </a:buClr>
              <a:buFont typeface="Wingdings" charset="2"/>
              <a:buChar char=""/>
            </a:pPr>
            <a:endParaRPr lang="en-US" sz="4000" b="0" strike="noStrike" spc="-1" dirty="0">
              <a:latin typeface="Arial"/>
            </a:endParaRPr>
          </a:p>
          <a:p>
            <a:pPr marL="216000" indent="-216000">
              <a:lnSpc>
                <a:spcPct val="100000"/>
              </a:lnSpc>
              <a:buClr>
                <a:srgbClr val="FFFFFF"/>
              </a:buClr>
              <a:buFont typeface="Wingdings" charset="2"/>
              <a:buChar char=""/>
            </a:pPr>
            <a:r>
              <a:rPr lang="en-US" sz="4000" b="0" strike="noStrike" spc="-1" dirty="0">
                <a:solidFill>
                  <a:srgbClr val="63BBEE"/>
                </a:solidFill>
                <a:latin typeface="Alef"/>
              </a:rPr>
              <a:t>Without a DNS server, we won't be able to connect to any websites.</a:t>
            </a:r>
            <a:endParaRPr lang="en-US" sz="4000" b="0" strike="noStrike" spc="-1" dirty="0">
              <a:latin typeface="Arial"/>
            </a:endParaRPr>
          </a:p>
          <a:p>
            <a:pPr marL="216000" indent="-216000">
              <a:lnSpc>
                <a:spcPct val="100000"/>
              </a:lnSpc>
              <a:buClr>
                <a:srgbClr val="FFFFFF"/>
              </a:buClr>
              <a:buFont typeface="Wingdings" charset="2"/>
              <a:buChar char=""/>
            </a:pPr>
            <a:endParaRPr lang="en-US" sz="4000" b="0" strike="noStrike" spc="-1" dirty="0">
              <a:latin typeface="Arial"/>
            </a:endParaRPr>
          </a:p>
          <a:p>
            <a:pPr marL="216000" indent="-216000">
              <a:lnSpc>
                <a:spcPct val="100000"/>
              </a:lnSpc>
              <a:buClr>
                <a:srgbClr val="FFFFFF"/>
              </a:buClr>
              <a:buFont typeface="Wingdings" charset="2"/>
              <a:buChar char=""/>
            </a:pPr>
            <a:r>
              <a:rPr lang="en-US" sz="4000" b="0" strike="noStrike" spc="-1" dirty="0">
                <a:solidFill>
                  <a:srgbClr val="63BBEE"/>
                </a:solidFill>
                <a:latin typeface="Alef"/>
              </a:rPr>
              <a:t>If </a:t>
            </a:r>
            <a:r>
              <a:rPr lang="en-US" sz="4000" spc="-1" dirty="0">
                <a:solidFill>
                  <a:srgbClr val="63BBEE"/>
                </a:solidFill>
                <a:latin typeface="Alef"/>
              </a:rPr>
              <a:t>we </a:t>
            </a:r>
            <a:r>
              <a:rPr lang="en-US" sz="4000" b="0" strike="noStrike" spc="-1" dirty="0">
                <a:solidFill>
                  <a:srgbClr val="63BBEE"/>
                </a:solidFill>
                <a:latin typeface="Alef"/>
              </a:rPr>
              <a:t>'re having issues with our default DNS server, we can change it.</a:t>
            </a:r>
            <a:endParaRPr lang="en-US" sz="4000" b="0" strike="noStrike" spc="-1" dirty="0">
              <a:latin typeface="Arial"/>
            </a:endParaRPr>
          </a:p>
          <a:p>
            <a:pPr marL="216000" indent="-216000">
              <a:lnSpc>
                <a:spcPct val="100000"/>
              </a:lnSpc>
              <a:buClr>
                <a:srgbClr val="FFFFFF"/>
              </a:buClr>
              <a:buFont typeface="Wingdings" charset="2"/>
              <a:buChar char=""/>
            </a:pPr>
            <a:endParaRPr lang="en-US" sz="4000" b="0" strike="noStrike" spc="-1" dirty="0">
              <a:latin typeface="Arial"/>
            </a:endParaRPr>
          </a:p>
          <a:p>
            <a:pPr marL="216000" indent="-216000">
              <a:lnSpc>
                <a:spcPct val="100000"/>
              </a:lnSpc>
              <a:buClr>
                <a:srgbClr val="FFFFFF"/>
              </a:buClr>
              <a:buFont typeface="Wingdings" charset="2"/>
              <a:buChar char=""/>
            </a:pPr>
            <a:r>
              <a:rPr lang="en-US" sz="4000" b="0" strike="noStrike" spc="-1" dirty="0">
                <a:solidFill>
                  <a:srgbClr val="63BBEE"/>
                </a:solidFill>
                <a:latin typeface="Alef"/>
              </a:rPr>
              <a:t>A Domain Name System (DNS) server is a fundamental part of the backbone of the internet - without it, it will not be possible to use a web browser to find websites.</a:t>
            </a:r>
            <a:endParaRPr lang="en-US" sz="4000" b="0" strike="noStrike" spc="-1" dirty="0">
              <a:latin typeface="Arial"/>
            </a:endParaRPr>
          </a:p>
          <a:p>
            <a:pPr marL="216000" indent="-216000">
              <a:lnSpc>
                <a:spcPct val="100000"/>
              </a:lnSpc>
              <a:buClr>
                <a:srgbClr val="FFFFFF"/>
              </a:buClr>
              <a:buFont typeface="Wingdings" charset="2"/>
              <a:buChar char=""/>
            </a:pPr>
            <a:endParaRPr lang="en-US" sz="4000" b="0" strike="noStrike" spc="-1" dirty="0">
              <a:latin typeface="Arial"/>
            </a:endParaRPr>
          </a:p>
          <a:p>
            <a:pPr marL="216000" indent="-216000">
              <a:lnSpc>
                <a:spcPct val="100000"/>
              </a:lnSpc>
              <a:buClr>
                <a:srgbClr val="FFFFFF"/>
              </a:buClr>
              <a:buFont typeface="Wingdings" charset="2"/>
              <a:buChar char=""/>
            </a:pPr>
            <a:r>
              <a:rPr lang="en-US" sz="4000" b="0" strike="noStrike" spc="-1" dirty="0">
                <a:solidFill>
                  <a:srgbClr val="63BBEE"/>
                </a:solidFill>
                <a:latin typeface="Alef"/>
              </a:rPr>
              <a:t>We can think of the DNS server as a phone book. When we ask our computer to load a website, the DNS server matches the website's name with the right IP address. This lets our computer to find it and load it properly.</a:t>
            </a:r>
            <a:endParaRPr lang="en-US" sz="4000" b="0" strike="noStrike" spc="-1" dirty="0">
              <a:latin typeface="Arial"/>
            </a:endParaRPr>
          </a:p>
        </p:txBody>
      </p:sp>
      <p:sp>
        <p:nvSpPr>
          <p:cNvPr id="48" name="CustomShape 2"/>
          <p:cNvSpPr/>
          <p:nvPr/>
        </p:nvSpPr>
        <p:spPr>
          <a:xfrm>
            <a:off x="9232920" y="1677600"/>
            <a:ext cx="405072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FFFFFF"/>
                </a:solidFill>
                <a:latin typeface="Arial"/>
                <a:ea typeface="Arial"/>
              </a:rPr>
              <a:t>What is DNS?</a:t>
            </a:r>
            <a:endParaRPr lang="en-US" sz="4800" b="0" strike="noStrike" spc="-1">
              <a:latin typeface="Arial"/>
            </a:endParaRPr>
          </a:p>
        </p:txBody>
      </p:sp>
      <p:pic>
        <p:nvPicPr>
          <p:cNvPr id="49" name="Google Shape;123;p24"/>
          <p:cNvPicPr/>
          <p:nvPr/>
        </p:nvPicPr>
        <p:blipFill>
          <a:blip r:embed="rId2"/>
          <a:stretch/>
        </p:blipFill>
        <p:spPr>
          <a:xfrm>
            <a:off x="19534680" y="334080"/>
            <a:ext cx="4409640" cy="1150920"/>
          </a:xfrm>
          <a:prstGeom prst="rect">
            <a:avLst/>
          </a:prstGeom>
          <a:ln>
            <a:noFill/>
          </a:ln>
        </p:spPr>
      </p:pic>
      <p:sp>
        <p:nvSpPr>
          <p:cNvPr id="50" name="CustomShape 3"/>
          <p:cNvSpPr/>
          <p:nvPr/>
        </p:nvSpPr>
        <p:spPr>
          <a:xfrm>
            <a:off x="2185920" y="3072960"/>
            <a:ext cx="20394360" cy="1006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3" name="Google Shape;483;p66"/>
          <p:cNvPicPr/>
          <p:nvPr/>
        </p:nvPicPr>
        <p:blipFill>
          <a:blip r:embed="rId2"/>
          <a:stretch/>
        </p:blipFill>
        <p:spPr>
          <a:xfrm>
            <a:off x="19077480" y="486360"/>
            <a:ext cx="4409640" cy="1150920"/>
          </a:xfrm>
          <a:prstGeom prst="rect">
            <a:avLst/>
          </a:prstGeom>
          <a:ln>
            <a:noFill/>
          </a:ln>
        </p:spPr>
      </p:pic>
      <p:sp>
        <p:nvSpPr>
          <p:cNvPr id="264" name="CustomShape 1"/>
          <p:cNvSpPr/>
          <p:nvPr/>
        </p:nvSpPr>
        <p:spPr>
          <a:xfrm>
            <a:off x="9145080" y="860760"/>
            <a:ext cx="594108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List</a:t>
            </a:r>
            <a:endParaRPr lang="en-US" sz="6700" b="0" strike="noStrike" spc="-1">
              <a:latin typeface="Arial"/>
            </a:endParaRPr>
          </a:p>
        </p:txBody>
      </p:sp>
      <p:sp>
        <p:nvSpPr>
          <p:cNvPr id="265"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66"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267" name="Picture 266"/>
          <p:cNvPicPr/>
          <p:nvPr/>
        </p:nvPicPr>
        <p:blipFill>
          <a:blip r:embed="rId3"/>
          <a:stretch/>
        </p:blipFill>
        <p:spPr>
          <a:xfrm>
            <a:off x="6492240" y="3383280"/>
            <a:ext cx="12710160" cy="9576720"/>
          </a:xfrm>
          <a:prstGeom prst="rect">
            <a:avLst/>
          </a:prstGeom>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8" name="Google Shape;492;p67"/>
          <p:cNvPicPr/>
          <p:nvPr/>
        </p:nvPicPr>
        <p:blipFill>
          <a:blip r:embed="rId2"/>
          <a:stretch/>
        </p:blipFill>
        <p:spPr>
          <a:xfrm>
            <a:off x="19077480" y="486360"/>
            <a:ext cx="4409640" cy="1150920"/>
          </a:xfrm>
          <a:prstGeom prst="rect">
            <a:avLst/>
          </a:prstGeom>
          <a:ln>
            <a:noFill/>
          </a:ln>
        </p:spPr>
      </p:pic>
      <p:sp>
        <p:nvSpPr>
          <p:cNvPr id="269" name="CustomShape 1"/>
          <p:cNvSpPr/>
          <p:nvPr/>
        </p:nvSpPr>
        <p:spPr>
          <a:xfrm>
            <a:off x="6409080" y="752760"/>
            <a:ext cx="932436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Unordered List</a:t>
            </a:r>
            <a:endParaRPr lang="en-US" sz="6700" b="0" strike="noStrike" spc="-1">
              <a:latin typeface="Arial"/>
            </a:endParaRPr>
          </a:p>
        </p:txBody>
      </p:sp>
      <p:sp>
        <p:nvSpPr>
          <p:cNvPr id="270" name="CustomShape 2"/>
          <p:cNvSpPr/>
          <p:nvPr/>
        </p:nvSpPr>
        <p:spPr>
          <a:xfrm>
            <a:off x="1640880" y="3225600"/>
            <a:ext cx="21286800" cy="2742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4000" b="1" strike="noStrike" spc="-1">
                <a:solidFill>
                  <a:srgbClr val="4285F4"/>
                </a:solidFill>
                <a:latin typeface="Alef"/>
                <a:ea typeface="Arial"/>
              </a:rPr>
              <a:t>An unordered list starts with the &lt;ul&gt; tag. Each list item starts with the &lt;li&gt; tag.The list items will be marked with bullets (small black circles) by default:</a:t>
            </a:r>
            <a:endParaRPr lang="en-US" sz="4000" b="0" strike="noStrike" spc="-1">
              <a:latin typeface="Arial"/>
            </a:endParaRPr>
          </a:p>
          <a:p>
            <a:pPr>
              <a:lnSpc>
                <a:spcPct val="140000"/>
              </a:lnSpc>
            </a:pPr>
            <a:endParaRPr lang="en-US" sz="4000" b="0" strike="noStrike" spc="-1">
              <a:latin typeface="Arial"/>
            </a:endParaRPr>
          </a:p>
        </p:txBody>
      </p:sp>
      <p:sp>
        <p:nvSpPr>
          <p:cNvPr id="271"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72"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273" name="CustomShape 5"/>
          <p:cNvSpPr/>
          <p:nvPr/>
        </p:nvSpPr>
        <p:spPr>
          <a:xfrm>
            <a:off x="1619640" y="5585400"/>
            <a:ext cx="18278640" cy="1248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Value	Description</a:t>
            </a:r>
            <a:endParaRPr lang="en-US" sz="1400" b="0" strike="noStrike" spc="-1">
              <a:latin typeface="Arial"/>
            </a:endParaRPr>
          </a:p>
          <a:p>
            <a:pPr>
              <a:lnSpc>
                <a:spcPct val="100000"/>
              </a:lnSpc>
            </a:pPr>
            <a:r>
              <a:rPr lang="en-US" sz="1400" b="0" strike="noStrike" spc="-1">
                <a:solidFill>
                  <a:srgbClr val="000000"/>
                </a:solidFill>
                <a:latin typeface="Arial"/>
                <a:ea typeface="Arial"/>
              </a:rPr>
              <a:t>disc	Sets the list item marker to a bullet (default)</a:t>
            </a:r>
            <a:endParaRPr lang="en-US" sz="1400" b="0" strike="noStrike" spc="-1">
              <a:latin typeface="Arial"/>
            </a:endParaRPr>
          </a:p>
          <a:p>
            <a:pPr>
              <a:lnSpc>
                <a:spcPct val="100000"/>
              </a:lnSpc>
            </a:pPr>
            <a:r>
              <a:rPr lang="en-US" sz="1400" b="0" strike="noStrike" spc="-1">
                <a:solidFill>
                  <a:srgbClr val="000000"/>
                </a:solidFill>
                <a:latin typeface="Arial"/>
                <a:ea typeface="Arial"/>
              </a:rPr>
              <a:t>circle	Sets the list item marker to a circle</a:t>
            </a:r>
            <a:endParaRPr lang="en-US" sz="1400" b="0" strike="noStrike" spc="-1">
              <a:latin typeface="Arial"/>
            </a:endParaRPr>
          </a:p>
          <a:p>
            <a:pPr>
              <a:lnSpc>
                <a:spcPct val="100000"/>
              </a:lnSpc>
            </a:pPr>
            <a:r>
              <a:rPr lang="en-US" sz="1400" b="0" strike="noStrike" spc="-1">
                <a:solidFill>
                  <a:srgbClr val="000000"/>
                </a:solidFill>
                <a:latin typeface="Arial"/>
                <a:ea typeface="Arial"/>
              </a:rPr>
              <a:t>square	Sets the list item marker to a square</a:t>
            </a:r>
            <a:endParaRPr lang="en-US" sz="1400" b="0" strike="noStrike" spc="-1">
              <a:latin typeface="Arial"/>
            </a:endParaRPr>
          </a:p>
          <a:p>
            <a:pPr>
              <a:lnSpc>
                <a:spcPct val="100000"/>
              </a:lnSpc>
            </a:pPr>
            <a:r>
              <a:rPr lang="en-US" sz="1400" b="0" strike="noStrike" spc="-1">
                <a:solidFill>
                  <a:srgbClr val="000000"/>
                </a:solidFill>
                <a:latin typeface="Arial"/>
                <a:ea typeface="Arial"/>
              </a:rPr>
              <a:t>none	The list items will not be marked</a:t>
            </a:r>
            <a:endParaRPr lang="en-US" sz="1400" b="0" strike="noStrike" spc="-1">
              <a:latin typeface="Arial"/>
            </a:endParaRPr>
          </a:p>
        </p:txBody>
      </p:sp>
      <p:graphicFrame>
        <p:nvGraphicFramePr>
          <p:cNvPr id="274" name="Table 6"/>
          <p:cNvGraphicFramePr/>
          <p:nvPr/>
        </p:nvGraphicFramePr>
        <p:xfrm>
          <a:off x="5563440" y="5715000"/>
          <a:ext cx="14499720" cy="7285680"/>
        </p:xfrm>
        <a:graphic>
          <a:graphicData uri="http://schemas.openxmlformats.org/drawingml/2006/table">
            <a:tbl>
              <a:tblPr/>
              <a:tblGrid>
                <a:gridCol w="2518560">
                  <a:extLst>
                    <a:ext uri="{9D8B030D-6E8A-4147-A177-3AD203B41FA5}">
                      <a16:colId xmlns:a16="http://schemas.microsoft.com/office/drawing/2014/main" val="20000"/>
                    </a:ext>
                  </a:extLst>
                </a:gridCol>
                <a:gridCol w="11981160">
                  <a:extLst>
                    <a:ext uri="{9D8B030D-6E8A-4147-A177-3AD203B41FA5}">
                      <a16:colId xmlns:a16="http://schemas.microsoft.com/office/drawing/2014/main" val="20001"/>
                    </a:ext>
                  </a:extLst>
                </a:gridCol>
              </a:tblGrid>
              <a:tr h="1456920">
                <a:tc>
                  <a:txBody>
                    <a:bodyPr/>
                    <a:lstStyle/>
                    <a:p>
                      <a:pPr>
                        <a:lnSpc>
                          <a:spcPct val="115000"/>
                        </a:lnSpc>
                      </a:pPr>
                      <a:r>
                        <a:rPr lang="en-US" sz="3600" b="1" strike="noStrike" spc="-1">
                          <a:solidFill>
                            <a:srgbClr val="4285F4"/>
                          </a:solidFill>
                          <a:latin typeface="Verdana"/>
                          <a:ea typeface="Verdana"/>
                        </a:rPr>
                        <a:t>Value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1" strike="noStrike" spc="-1">
                          <a:solidFill>
                            <a:srgbClr val="4285F4"/>
                          </a:solidFill>
                          <a:latin typeface="Verdana"/>
                          <a:ea typeface="Verdana"/>
                        </a:rPr>
                        <a:t>Description</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1456920">
                <a:tc>
                  <a:txBody>
                    <a:bodyPr/>
                    <a:lstStyle/>
                    <a:p>
                      <a:pPr>
                        <a:lnSpc>
                          <a:spcPct val="115000"/>
                        </a:lnSpc>
                      </a:pPr>
                      <a:r>
                        <a:rPr lang="en-US" sz="3600" b="0" strike="noStrike" spc="-1">
                          <a:solidFill>
                            <a:srgbClr val="4285F4"/>
                          </a:solidFill>
                          <a:latin typeface="Verdana"/>
                          <a:ea typeface="Verdana"/>
                        </a:rPr>
                        <a:t>disc</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a:solidFill>
                            <a:srgbClr val="4285F4"/>
                          </a:solidFill>
                          <a:latin typeface="Verdana"/>
                          <a:ea typeface="Verdana"/>
                        </a:rPr>
                        <a:t>Sets the list item marker to a bullet (default)</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1"/>
                  </a:ext>
                </a:extLst>
              </a:tr>
              <a:tr h="1456920">
                <a:tc>
                  <a:txBody>
                    <a:bodyPr/>
                    <a:lstStyle/>
                    <a:p>
                      <a:pPr>
                        <a:lnSpc>
                          <a:spcPct val="115000"/>
                        </a:lnSpc>
                      </a:pPr>
                      <a:r>
                        <a:rPr lang="en-US" sz="3600" b="0" strike="noStrike" spc="-1">
                          <a:solidFill>
                            <a:srgbClr val="4285F4"/>
                          </a:solidFill>
                          <a:latin typeface="Verdana"/>
                          <a:ea typeface="Verdana"/>
                        </a:rPr>
                        <a:t>circle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a:solidFill>
                            <a:srgbClr val="4285F4"/>
                          </a:solidFill>
                          <a:latin typeface="Verdana"/>
                          <a:ea typeface="Verdana"/>
                        </a:rPr>
                        <a:t>Sets the list item marker to a circle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9360">
                      <a:solidFill>
                        <a:srgbClr val="000000"/>
                      </a:solidFill>
                    </a:lnB>
                    <a:solidFill>
                      <a:srgbClr val="000000"/>
                    </a:solidFill>
                  </a:tcPr>
                </a:tc>
                <a:extLst>
                  <a:ext uri="{0D108BD9-81ED-4DB2-BD59-A6C34878D82A}">
                    <a16:rowId xmlns:a16="http://schemas.microsoft.com/office/drawing/2014/main" val="10002"/>
                  </a:ext>
                </a:extLst>
              </a:tr>
              <a:tr h="1456920">
                <a:tc>
                  <a:txBody>
                    <a:bodyPr/>
                    <a:lstStyle/>
                    <a:p>
                      <a:pPr>
                        <a:lnSpc>
                          <a:spcPct val="115000"/>
                        </a:lnSpc>
                      </a:pPr>
                      <a:r>
                        <a:rPr lang="en-US" sz="3600" b="0" strike="noStrike" spc="-1">
                          <a:solidFill>
                            <a:srgbClr val="4285F4"/>
                          </a:solidFill>
                          <a:latin typeface="Verdana"/>
                          <a:ea typeface="Verdana"/>
                        </a:rPr>
                        <a:t>square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a:solidFill>
                            <a:srgbClr val="4285F4"/>
                          </a:solidFill>
                          <a:latin typeface="Verdana"/>
                          <a:ea typeface="Verdana"/>
                        </a:rPr>
                        <a:t>Sets the list item marker to a square</a:t>
                      </a:r>
                      <a:endParaRPr lang="en-US" sz="3600" b="0" strike="noStrike" spc="-1">
                        <a:latin typeface="Arial"/>
                      </a:endParaRPr>
                    </a:p>
                  </a:txBody>
                  <a:tcPr marL="75960" marR="75960">
                    <a:lnL w="12240">
                      <a:solidFill>
                        <a:srgbClr val="000000"/>
                      </a:solidFill>
                    </a:lnL>
                    <a:lnR w="12240">
                      <a:solidFill>
                        <a:srgbClr val="000000"/>
                      </a:solidFill>
                    </a:lnR>
                    <a:lnT w="9360">
                      <a:solidFill>
                        <a:srgbClr val="000000"/>
                      </a:solidFill>
                    </a:lnT>
                    <a:lnB w="12240">
                      <a:solidFill>
                        <a:srgbClr val="000000"/>
                      </a:solidFill>
                    </a:lnB>
                    <a:solidFill>
                      <a:srgbClr val="000000"/>
                    </a:solidFill>
                  </a:tcPr>
                </a:tc>
                <a:extLst>
                  <a:ext uri="{0D108BD9-81ED-4DB2-BD59-A6C34878D82A}">
                    <a16:rowId xmlns:a16="http://schemas.microsoft.com/office/drawing/2014/main" val="10003"/>
                  </a:ext>
                </a:extLst>
              </a:tr>
              <a:tr h="1458000">
                <a:tc>
                  <a:txBody>
                    <a:bodyPr/>
                    <a:lstStyle/>
                    <a:p>
                      <a:pPr>
                        <a:lnSpc>
                          <a:spcPct val="115000"/>
                        </a:lnSpc>
                      </a:pPr>
                      <a:r>
                        <a:rPr lang="en-US" sz="3600" b="0" strike="noStrike" spc="-1">
                          <a:solidFill>
                            <a:srgbClr val="4285F4"/>
                          </a:solidFill>
                          <a:latin typeface="Verdana"/>
                          <a:ea typeface="Verdana"/>
                        </a:rPr>
                        <a:t>none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a:solidFill>
                            <a:srgbClr val="4285F4"/>
                          </a:solidFill>
                          <a:latin typeface="Verdana"/>
                          <a:ea typeface="Verdana"/>
                        </a:rPr>
                        <a:t>The list items will not be marked</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4"/>
                  </a:ext>
                </a:extLst>
              </a:tr>
            </a:tbl>
          </a:graphicData>
        </a:graphic>
      </p:graphicFrame>
      <p:sp>
        <p:nvSpPr>
          <p:cNvPr id="275" name="CustomShape 7"/>
          <p:cNvSpPr/>
          <p:nvPr/>
        </p:nvSpPr>
        <p:spPr>
          <a:xfrm>
            <a:off x="2676240" y="4294800"/>
            <a:ext cx="18708480" cy="898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700" b="0" strike="noStrike" spc="-1">
                <a:solidFill>
                  <a:srgbClr val="4285F4"/>
                </a:solidFill>
                <a:latin typeface="Arial"/>
                <a:ea typeface="Arial"/>
              </a:rPr>
              <a:t>              </a:t>
            </a:r>
            <a:endParaRPr lang="en-US" sz="47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76" name="Google Shape;504;p68"/>
          <p:cNvPicPr/>
          <p:nvPr/>
        </p:nvPicPr>
        <p:blipFill>
          <a:blip r:embed="rId2"/>
          <a:stretch/>
        </p:blipFill>
        <p:spPr>
          <a:xfrm>
            <a:off x="19077480" y="486360"/>
            <a:ext cx="4409640" cy="1150920"/>
          </a:xfrm>
          <a:prstGeom prst="rect">
            <a:avLst/>
          </a:prstGeom>
          <a:ln>
            <a:noFill/>
          </a:ln>
        </p:spPr>
      </p:pic>
      <p:sp>
        <p:nvSpPr>
          <p:cNvPr id="277" name="CustomShape 1"/>
          <p:cNvSpPr/>
          <p:nvPr/>
        </p:nvSpPr>
        <p:spPr>
          <a:xfrm>
            <a:off x="8137080" y="788760"/>
            <a:ext cx="94158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unordered List</a:t>
            </a:r>
            <a:endParaRPr lang="en-US" sz="6700" b="0" strike="noStrike" spc="-1">
              <a:latin typeface="Arial"/>
            </a:endParaRPr>
          </a:p>
        </p:txBody>
      </p:sp>
      <p:sp>
        <p:nvSpPr>
          <p:cNvPr id="27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80"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281" name="CustomShape 5"/>
          <p:cNvSpPr/>
          <p:nvPr/>
        </p:nvSpPr>
        <p:spPr>
          <a:xfrm>
            <a:off x="3053880" y="6580800"/>
            <a:ext cx="18278640" cy="37944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307A3D3A-DE9D-4D78-AD2A-F430070E3655}"/>
              </a:ext>
            </a:extLst>
          </p:cNvPr>
          <p:cNvPicPr>
            <a:picLocks noChangeAspect="1"/>
          </p:cNvPicPr>
          <p:nvPr/>
        </p:nvPicPr>
        <p:blipFill>
          <a:blip r:embed="rId3"/>
          <a:stretch>
            <a:fillRect/>
          </a:stretch>
        </p:blipFill>
        <p:spPr>
          <a:xfrm>
            <a:off x="2365074" y="2400480"/>
            <a:ext cx="14433599" cy="1106364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2" name="Google Shape;514;p69"/>
          <p:cNvPicPr/>
          <p:nvPr/>
        </p:nvPicPr>
        <p:blipFill>
          <a:blip r:embed="rId2"/>
          <a:stretch/>
        </p:blipFill>
        <p:spPr>
          <a:xfrm>
            <a:off x="19077480" y="486360"/>
            <a:ext cx="4409640" cy="1150920"/>
          </a:xfrm>
          <a:prstGeom prst="rect">
            <a:avLst/>
          </a:prstGeom>
          <a:ln>
            <a:noFill/>
          </a:ln>
        </p:spPr>
      </p:pic>
      <p:sp>
        <p:nvSpPr>
          <p:cNvPr id="283" name="CustomShape 1"/>
          <p:cNvSpPr/>
          <p:nvPr/>
        </p:nvSpPr>
        <p:spPr>
          <a:xfrm>
            <a:off x="219708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Unordered List  - Output</a:t>
            </a:r>
            <a:endParaRPr lang="en-US" sz="6700" b="0" strike="noStrike" spc="-1">
              <a:latin typeface="Arial"/>
            </a:endParaRPr>
          </a:p>
        </p:txBody>
      </p:sp>
      <p:sp>
        <p:nvSpPr>
          <p:cNvPr id="284"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85"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286" name="CustomShape 4"/>
          <p:cNvSpPr/>
          <p:nvPr/>
        </p:nvSpPr>
        <p:spPr>
          <a:xfrm>
            <a:off x="1619640" y="5585400"/>
            <a:ext cx="18278640" cy="1248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Value	Description</a:t>
            </a:r>
            <a:endParaRPr lang="en-US" sz="1400" b="0" strike="noStrike" spc="-1">
              <a:latin typeface="Arial"/>
            </a:endParaRPr>
          </a:p>
          <a:p>
            <a:pPr>
              <a:lnSpc>
                <a:spcPct val="100000"/>
              </a:lnSpc>
            </a:pPr>
            <a:r>
              <a:rPr lang="en-US" sz="1400" b="0" strike="noStrike" spc="-1">
                <a:solidFill>
                  <a:srgbClr val="000000"/>
                </a:solidFill>
                <a:latin typeface="Arial"/>
                <a:ea typeface="Arial"/>
              </a:rPr>
              <a:t>disc	Sets the list item marker to a bullet (default)</a:t>
            </a:r>
            <a:endParaRPr lang="en-US" sz="1400" b="0" strike="noStrike" spc="-1">
              <a:latin typeface="Arial"/>
            </a:endParaRPr>
          </a:p>
          <a:p>
            <a:pPr>
              <a:lnSpc>
                <a:spcPct val="100000"/>
              </a:lnSpc>
            </a:pPr>
            <a:r>
              <a:rPr lang="en-US" sz="1400" b="0" strike="noStrike" spc="-1">
                <a:solidFill>
                  <a:srgbClr val="000000"/>
                </a:solidFill>
                <a:latin typeface="Arial"/>
                <a:ea typeface="Arial"/>
              </a:rPr>
              <a:t>circle	Sets the list item marker to a circle</a:t>
            </a:r>
            <a:endParaRPr lang="en-US" sz="1400" b="0" strike="noStrike" spc="-1">
              <a:latin typeface="Arial"/>
            </a:endParaRPr>
          </a:p>
          <a:p>
            <a:pPr>
              <a:lnSpc>
                <a:spcPct val="100000"/>
              </a:lnSpc>
            </a:pPr>
            <a:r>
              <a:rPr lang="en-US" sz="1400" b="0" strike="noStrike" spc="-1">
                <a:solidFill>
                  <a:srgbClr val="000000"/>
                </a:solidFill>
                <a:latin typeface="Arial"/>
                <a:ea typeface="Arial"/>
              </a:rPr>
              <a:t>square	Sets the list item marker to a square</a:t>
            </a:r>
            <a:endParaRPr lang="en-US" sz="1400" b="0" strike="noStrike" spc="-1">
              <a:latin typeface="Arial"/>
            </a:endParaRPr>
          </a:p>
          <a:p>
            <a:pPr>
              <a:lnSpc>
                <a:spcPct val="100000"/>
              </a:lnSpc>
            </a:pPr>
            <a:r>
              <a:rPr lang="en-US" sz="1400" b="0" strike="noStrike" spc="-1">
                <a:solidFill>
                  <a:srgbClr val="000000"/>
                </a:solidFill>
                <a:latin typeface="Arial"/>
                <a:ea typeface="Arial"/>
              </a:rPr>
              <a:t>none	The list items will not be marked</a:t>
            </a:r>
            <a:endParaRPr lang="en-US" sz="1400" b="0" strike="noStrike" spc="-1">
              <a:latin typeface="Arial"/>
            </a:endParaRPr>
          </a:p>
        </p:txBody>
      </p:sp>
      <p:pic>
        <p:nvPicPr>
          <p:cNvPr id="287" name="Picture 286"/>
          <p:cNvPicPr/>
          <p:nvPr/>
        </p:nvPicPr>
        <p:blipFill>
          <a:blip r:embed="rId3"/>
          <a:stretch/>
        </p:blipFill>
        <p:spPr>
          <a:xfrm>
            <a:off x="5577840" y="3931920"/>
            <a:ext cx="14173200" cy="8869680"/>
          </a:xfrm>
          <a:prstGeom prst="rect">
            <a:avLst/>
          </a:prstGeom>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8" name="Google Shape;492;p67"/>
          <p:cNvPicPr/>
          <p:nvPr/>
        </p:nvPicPr>
        <p:blipFill>
          <a:blip r:embed="rId2"/>
          <a:stretch/>
        </p:blipFill>
        <p:spPr>
          <a:xfrm>
            <a:off x="19077480" y="486360"/>
            <a:ext cx="4409640" cy="1150920"/>
          </a:xfrm>
          <a:prstGeom prst="rect">
            <a:avLst/>
          </a:prstGeom>
          <a:ln>
            <a:noFill/>
          </a:ln>
        </p:spPr>
      </p:pic>
      <p:sp>
        <p:nvSpPr>
          <p:cNvPr id="289" name="CustomShape 1"/>
          <p:cNvSpPr/>
          <p:nvPr/>
        </p:nvSpPr>
        <p:spPr>
          <a:xfrm>
            <a:off x="6409080" y="752760"/>
            <a:ext cx="9324360" cy="1462836"/>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dirty="0">
                <a:solidFill>
                  <a:srgbClr val="FFFFFF"/>
                </a:solidFill>
                <a:latin typeface="Arial"/>
                <a:ea typeface="Arial"/>
              </a:rPr>
              <a:t>HTML  </a:t>
            </a:r>
            <a:r>
              <a:rPr lang="en-US" sz="6700" b="1" spc="-1" dirty="0">
                <a:solidFill>
                  <a:srgbClr val="FFFFFF"/>
                </a:solidFill>
                <a:latin typeface="Arial"/>
                <a:ea typeface="Arial"/>
              </a:rPr>
              <a:t>O</a:t>
            </a:r>
            <a:r>
              <a:rPr lang="en-US" sz="6700" b="1" strike="noStrike" spc="-1" dirty="0">
                <a:solidFill>
                  <a:srgbClr val="FFFFFF"/>
                </a:solidFill>
                <a:latin typeface="Arial"/>
                <a:ea typeface="Arial"/>
              </a:rPr>
              <a:t>rdered List</a:t>
            </a:r>
            <a:endParaRPr lang="en-US" sz="6700" b="0" strike="noStrike" spc="-1" dirty="0">
              <a:latin typeface="Arial"/>
            </a:endParaRPr>
          </a:p>
        </p:txBody>
      </p:sp>
      <p:sp>
        <p:nvSpPr>
          <p:cNvPr id="290" name="CustomShape 2"/>
          <p:cNvSpPr/>
          <p:nvPr/>
        </p:nvSpPr>
        <p:spPr>
          <a:xfrm>
            <a:off x="1640880" y="3225600"/>
            <a:ext cx="21286800" cy="2742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4000" b="1" strike="noStrike" spc="-1" dirty="0">
                <a:solidFill>
                  <a:srgbClr val="4285F4"/>
                </a:solidFill>
                <a:latin typeface="Alef"/>
                <a:ea typeface="Arial"/>
              </a:rPr>
              <a:t>An </a:t>
            </a:r>
            <a:r>
              <a:rPr lang="en-US" sz="4000" b="1" spc="-1" dirty="0">
                <a:solidFill>
                  <a:srgbClr val="4285F4"/>
                </a:solidFill>
                <a:latin typeface="Alef"/>
                <a:ea typeface="Arial"/>
              </a:rPr>
              <a:t>Or</a:t>
            </a:r>
            <a:r>
              <a:rPr lang="en-US" sz="4000" b="1" strike="noStrike" spc="-1" dirty="0">
                <a:solidFill>
                  <a:srgbClr val="4285F4"/>
                </a:solidFill>
                <a:latin typeface="Alef"/>
                <a:ea typeface="Arial"/>
              </a:rPr>
              <a:t>dered list starts with the &lt;</a:t>
            </a:r>
            <a:r>
              <a:rPr lang="en-US" sz="4000" b="1" spc="-1" dirty="0" err="1">
                <a:solidFill>
                  <a:srgbClr val="4285F4"/>
                </a:solidFill>
                <a:latin typeface="Alef"/>
                <a:ea typeface="Arial"/>
              </a:rPr>
              <a:t>o</a:t>
            </a:r>
            <a:r>
              <a:rPr lang="en-US" sz="4000" b="1" strike="noStrike" spc="-1" dirty="0" err="1">
                <a:solidFill>
                  <a:srgbClr val="4285F4"/>
                </a:solidFill>
                <a:latin typeface="Alef"/>
                <a:ea typeface="Arial"/>
              </a:rPr>
              <a:t>l</a:t>
            </a:r>
            <a:r>
              <a:rPr lang="en-US" sz="4000" b="1" strike="noStrike" spc="-1" dirty="0">
                <a:solidFill>
                  <a:srgbClr val="4285F4"/>
                </a:solidFill>
                <a:latin typeface="Alef"/>
                <a:ea typeface="Arial"/>
              </a:rPr>
              <a:t>&gt; tag. Each list item starts with the &lt;li&gt; </a:t>
            </a:r>
            <a:r>
              <a:rPr lang="en-US" sz="4000" b="1" strike="noStrike" spc="-1" dirty="0" err="1">
                <a:solidFill>
                  <a:srgbClr val="4285F4"/>
                </a:solidFill>
                <a:latin typeface="Alef"/>
                <a:ea typeface="Arial"/>
              </a:rPr>
              <a:t>tag.The</a:t>
            </a:r>
            <a:r>
              <a:rPr lang="en-US" sz="4000" b="1" strike="noStrike" spc="-1" dirty="0">
                <a:solidFill>
                  <a:srgbClr val="4285F4"/>
                </a:solidFill>
                <a:latin typeface="Alef"/>
                <a:ea typeface="Arial"/>
              </a:rPr>
              <a:t> list items will be marked with </a:t>
            </a:r>
            <a:r>
              <a:rPr lang="en-US" sz="4000" b="1" spc="-1" dirty="0">
                <a:solidFill>
                  <a:srgbClr val="4285F4"/>
                </a:solidFill>
                <a:latin typeface="Alef"/>
                <a:ea typeface="Arial"/>
              </a:rPr>
              <a:t>numbers</a:t>
            </a:r>
            <a:r>
              <a:rPr lang="en-US" sz="4000" b="1" strike="noStrike" spc="-1" dirty="0">
                <a:solidFill>
                  <a:srgbClr val="4285F4"/>
                </a:solidFill>
                <a:latin typeface="Alef"/>
                <a:ea typeface="Arial"/>
              </a:rPr>
              <a:t> by default: (1. , 2. and so on…)</a:t>
            </a:r>
            <a:endParaRPr lang="en-US" sz="4000" b="0" strike="noStrike" spc="-1" dirty="0">
              <a:latin typeface="Arial"/>
            </a:endParaRPr>
          </a:p>
          <a:p>
            <a:pPr>
              <a:lnSpc>
                <a:spcPct val="140000"/>
              </a:lnSpc>
            </a:pPr>
            <a:endParaRPr lang="en-US" sz="4000" b="0" strike="noStrike" spc="-1" dirty="0">
              <a:latin typeface="Arial"/>
            </a:endParaRPr>
          </a:p>
        </p:txBody>
      </p:sp>
      <p:sp>
        <p:nvSpPr>
          <p:cNvPr id="291"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292"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293" name="CustomShape 5"/>
          <p:cNvSpPr/>
          <p:nvPr/>
        </p:nvSpPr>
        <p:spPr>
          <a:xfrm>
            <a:off x="1619640" y="5585400"/>
            <a:ext cx="18278640" cy="1248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Value	Description</a:t>
            </a:r>
            <a:endParaRPr lang="en-US" sz="1400" b="0" strike="noStrike" spc="-1">
              <a:latin typeface="Arial"/>
            </a:endParaRPr>
          </a:p>
          <a:p>
            <a:pPr>
              <a:lnSpc>
                <a:spcPct val="100000"/>
              </a:lnSpc>
            </a:pPr>
            <a:r>
              <a:rPr lang="en-US" sz="1400" b="0" strike="noStrike" spc="-1">
                <a:solidFill>
                  <a:srgbClr val="000000"/>
                </a:solidFill>
                <a:latin typeface="Arial"/>
                <a:ea typeface="Arial"/>
              </a:rPr>
              <a:t>disc	Sets the list item marker to a bullet (default)</a:t>
            </a:r>
            <a:endParaRPr lang="en-US" sz="1400" b="0" strike="noStrike" spc="-1">
              <a:latin typeface="Arial"/>
            </a:endParaRPr>
          </a:p>
          <a:p>
            <a:pPr>
              <a:lnSpc>
                <a:spcPct val="100000"/>
              </a:lnSpc>
            </a:pPr>
            <a:r>
              <a:rPr lang="en-US" sz="1400" b="0" strike="noStrike" spc="-1">
                <a:solidFill>
                  <a:srgbClr val="000000"/>
                </a:solidFill>
                <a:latin typeface="Arial"/>
                <a:ea typeface="Arial"/>
              </a:rPr>
              <a:t>circle	Sets the list item marker to a circle</a:t>
            </a:r>
            <a:endParaRPr lang="en-US" sz="1400" b="0" strike="noStrike" spc="-1">
              <a:latin typeface="Arial"/>
            </a:endParaRPr>
          </a:p>
          <a:p>
            <a:pPr>
              <a:lnSpc>
                <a:spcPct val="100000"/>
              </a:lnSpc>
            </a:pPr>
            <a:r>
              <a:rPr lang="en-US" sz="1400" b="0" strike="noStrike" spc="-1">
                <a:solidFill>
                  <a:srgbClr val="000000"/>
                </a:solidFill>
                <a:latin typeface="Arial"/>
                <a:ea typeface="Arial"/>
              </a:rPr>
              <a:t>square	Sets the list item marker to a square</a:t>
            </a:r>
            <a:endParaRPr lang="en-US" sz="1400" b="0" strike="noStrike" spc="-1">
              <a:latin typeface="Arial"/>
            </a:endParaRPr>
          </a:p>
          <a:p>
            <a:pPr>
              <a:lnSpc>
                <a:spcPct val="100000"/>
              </a:lnSpc>
            </a:pPr>
            <a:r>
              <a:rPr lang="en-US" sz="1400" b="0" strike="noStrike" spc="-1">
                <a:solidFill>
                  <a:srgbClr val="000000"/>
                </a:solidFill>
                <a:latin typeface="Arial"/>
                <a:ea typeface="Arial"/>
              </a:rPr>
              <a:t>none	The list items will not be marked</a:t>
            </a:r>
            <a:endParaRPr lang="en-US" sz="1400" b="0" strike="noStrike" spc="-1">
              <a:latin typeface="Arial"/>
            </a:endParaRPr>
          </a:p>
        </p:txBody>
      </p:sp>
      <p:graphicFrame>
        <p:nvGraphicFramePr>
          <p:cNvPr id="294" name="Table 6"/>
          <p:cNvGraphicFramePr/>
          <p:nvPr>
            <p:extLst>
              <p:ext uri="{D42A27DB-BD31-4B8C-83A1-F6EECF244321}">
                <p14:modId xmlns:p14="http://schemas.microsoft.com/office/powerpoint/2010/main" val="1461941383"/>
              </p:ext>
            </p:extLst>
          </p:nvPr>
        </p:nvGraphicFramePr>
        <p:xfrm>
          <a:off x="5563440" y="5715000"/>
          <a:ext cx="14499720" cy="7285680"/>
        </p:xfrm>
        <a:graphic>
          <a:graphicData uri="http://schemas.openxmlformats.org/drawingml/2006/table">
            <a:tbl>
              <a:tblPr/>
              <a:tblGrid>
                <a:gridCol w="2518560">
                  <a:extLst>
                    <a:ext uri="{9D8B030D-6E8A-4147-A177-3AD203B41FA5}">
                      <a16:colId xmlns:a16="http://schemas.microsoft.com/office/drawing/2014/main" val="20000"/>
                    </a:ext>
                  </a:extLst>
                </a:gridCol>
                <a:gridCol w="11981160">
                  <a:extLst>
                    <a:ext uri="{9D8B030D-6E8A-4147-A177-3AD203B41FA5}">
                      <a16:colId xmlns:a16="http://schemas.microsoft.com/office/drawing/2014/main" val="20001"/>
                    </a:ext>
                  </a:extLst>
                </a:gridCol>
              </a:tblGrid>
              <a:tr h="1456920">
                <a:tc>
                  <a:txBody>
                    <a:bodyPr/>
                    <a:lstStyle/>
                    <a:p>
                      <a:pPr>
                        <a:lnSpc>
                          <a:spcPct val="115000"/>
                        </a:lnSpc>
                      </a:pPr>
                      <a:r>
                        <a:rPr lang="en-US" sz="3600" b="1" strike="noStrike" spc="-1">
                          <a:solidFill>
                            <a:srgbClr val="4285F4"/>
                          </a:solidFill>
                          <a:latin typeface="Verdana"/>
                          <a:ea typeface="Verdana"/>
                        </a:rPr>
                        <a:t>Value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1" strike="noStrike" spc="-1">
                          <a:solidFill>
                            <a:srgbClr val="4285F4"/>
                          </a:solidFill>
                          <a:latin typeface="Verdana"/>
                          <a:ea typeface="Verdana"/>
                        </a:rPr>
                        <a:t>Description</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1456920">
                <a:tc>
                  <a:txBody>
                    <a:bodyPr/>
                    <a:lstStyle/>
                    <a:p>
                      <a:pPr>
                        <a:lnSpc>
                          <a:spcPct val="115000"/>
                        </a:lnSpc>
                      </a:pPr>
                      <a:r>
                        <a:rPr lang="en-US" sz="3600" b="0" strike="noStrike" spc="-1">
                          <a:solidFill>
                            <a:srgbClr val="4285F4"/>
                          </a:solidFill>
                          <a:latin typeface="Verdana"/>
                          <a:ea typeface="Verdana"/>
                        </a:rPr>
                        <a:t>disc</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dirty="0">
                          <a:solidFill>
                            <a:srgbClr val="4285F4"/>
                          </a:solidFill>
                          <a:latin typeface="Verdana"/>
                          <a:ea typeface="Verdana"/>
                        </a:rPr>
                        <a:t>Sets the list item marker to a bullet (default)</a:t>
                      </a:r>
                      <a:endParaRPr lang="en-US" sz="3600" b="0" strike="noStrike" spc="-1" dirty="0">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1"/>
                  </a:ext>
                </a:extLst>
              </a:tr>
              <a:tr h="1456920">
                <a:tc>
                  <a:txBody>
                    <a:bodyPr/>
                    <a:lstStyle/>
                    <a:p>
                      <a:pPr>
                        <a:lnSpc>
                          <a:spcPct val="115000"/>
                        </a:lnSpc>
                      </a:pPr>
                      <a:r>
                        <a:rPr lang="en-US" sz="3600" b="0" strike="noStrike" spc="-1">
                          <a:solidFill>
                            <a:srgbClr val="4285F4"/>
                          </a:solidFill>
                          <a:latin typeface="Verdana"/>
                          <a:ea typeface="Verdana"/>
                        </a:rPr>
                        <a:t>circle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a:solidFill>
                            <a:srgbClr val="4285F4"/>
                          </a:solidFill>
                          <a:latin typeface="Verdana"/>
                          <a:ea typeface="Verdana"/>
                        </a:rPr>
                        <a:t>Sets the list item marker to a circle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9360">
                      <a:solidFill>
                        <a:srgbClr val="000000"/>
                      </a:solidFill>
                    </a:lnB>
                    <a:solidFill>
                      <a:srgbClr val="000000"/>
                    </a:solidFill>
                  </a:tcPr>
                </a:tc>
                <a:extLst>
                  <a:ext uri="{0D108BD9-81ED-4DB2-BD59-A6C34878D82A}">
                    <a16:rowId xmlns:a16="http://schemas.microsoft.com/office/drawing/2014/main" val="10002"/>
                  </a:ext>
                </a:extLst>
              </a:tr>
              <a:tr h="1456920">
                <a:tc>
                  <a:txBody>
                    <a:bodyPr/>
                    <a:lstStyle/>
                    <a:p>
                      <a:pPr>
                        <a:lnSpc>
                          <a:spcPct val="115000"/>
                        </a:lnSpc>
                      </a:pPr>
                      <a:r>
                        <a:rPr lang="en-US" sz="3600" b="0" strike="noStrike" spc="-1">
                          <a:solidFill>
                            <a:srgbClr val="4285F4"/>
                          </a:solidFill>
                          <a:latin typeface="Verdana"/>
                          <a:ea typeface="Verdana"/>
                        </a:rPr>
                        <a:t>square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a:solidFill>
                            <a:srgbClr val="4285F4"/>
                          </a:solidFill>
                          <a:latin typeface="Verdana"/>
                          <a:ea typeface="Verdana"/>
                        </a:rPr>
                        <a:t>Sets the list item marker to a square</a:t>
                      </a:r>
                      <a:endParaRPr lang="en-US" sz="3600" b="0" strike="noStrike" spc="-1">
                        <a:latin typeface="Arial"/>
                      </a:endParaRPr>
                    </a:p>
                  </a:txBody>
                  <a:tcPr marL="75960" marR="75960">
                    <a:lnL w="12240">
                      <a:solidFill>
                        <a:srgbClr val="000000"/>
                      </a:solidFill>
                    </a:lnL>
                    <a:lnR w="12240">
                      <a:solidFill>
                        <a:srgbClr val="000000"/>
                      </a:solidFill>
                    </a:lnR>
                    <a:lnT w="9360">
                      <a:solidFill>
                        <a:srgbClr val="000000"/>
                      </a:solidFill>
                    </a:lnT>
                    <a:lnB w="12240">
                      <a:solidFill>
                        <a:srgbClr val="000000"/>
                      </a:solidFill>
                    </a:lnB>
                    <a:solidFill>
                      <a:srgbClr val="000000"/>
                    </a:solidFill>
                  </a:tcPr>
                </a:tc>
                <a:extLst>
                  <a:ext uri="{0D108BD9-81ED-4DB2-BD59-A6C34878D82A}">
                    <a16:rowId xmlns:a16="http://schemas.microsoft.com/office/drawing/2014/main" val="10003"/>
                  </a:ext>
                </a:extLst>
              </a:tr>
              <a:tr h="1458000">
                <a:tc>
                  <a:txBody>
                    <a:bodyPr/>
                    <a:lstStyle/>
                    <a:p>
                      <a:pPr>
                        <a:lnSpc>
                          <a:spcPct val="115000"/>
                        </a:lnSpc>
                      </a:pPr>
                      <a:r>
                        <a:rPr lang="en-US" sz="3600" b="0" strike="noStrike" spc="-1">
                          <a:solidFill>
                            <a:srgbClr val="4285F4"/>
                          </a:solidFill>
                          <a:latin typeface="Verdana"/>
                          <a:ea typeface="Verdana"/>
                        </a:rPr>
                        <a:t>none</a:t>
                      </a:r>
                      <a:endParaRPr lang="en-US" sz="3600" b="0" strike="noStrike" spc="-1">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15000"/>
                        </a:lnSpc>
                      </a:pPr>
                      <a:r>
                        <a:rPr lang="en-US" sz="3600" b="0" strike="noStrike" spc="-1" dirty="0">
                          <a:solidFill>
                            <a:srgbClr val="4285F4"/>
                          </a:solidFill>
                          <a:latin typeface="Verdana"/>
                          <a:ea typeface="Verdana"/>
                        </a:rPr>
                        <a:t>The list items will not be marked</a:t>
                      </a:r>
                      <a:endParaRPr lang="en-US" sz="3600" b="0" strike="noStrike" spc="-1" dirty="0">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4"/>
                  </a:ext>
                </a:extLst>
              </a:tr>
            </a:tbl>
          </a:graphicData>
        </a:graphic>
      </p:graphicFrame>
      <p:sp>
        <p:nvSpPr>
          <p:cNvPr id="295" name="CustomShape 7"/>
          <p:cNvSpPr/>
          <p:nvPr/>
        </p:nvSpPr>
        <p:spPr>
          <a:xfrm>
            <a:off x="2676240" y="4294800"/>
            <a:ext cx="18708480" cy="898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700" b="0" strike="noStrike" spc="-1">
                <a:solidFill>
                  <a:srgbClr val="4285F4"/>
                </a:solidFill>
                <a:latin typeface="Arial"/>
                <a:ea typeface="Arial"/>
              </a:rPr>
              <a:t>              </a:t>
            </a:r>
            <a:endParaRPr lang="en-US" sz="4700" b="0" strike="noStrike" spc="-1">
              <a:latin typeface="Arial"/>
            </a:endParaRPr>
          </a:p>
        </p:txBody>
      </p:sp>
      <p:pic>
        <p:nvPicPr>
          <p:cNvPr id="10" name="Picture 9">
            <a:extLst>
              <a:ext uri="{FF2B5EF4-FFF2-40B4-BE49-F238E27FC236}">
                <a16:creationId xmlns:a16="http://schemas.microsoft.com/office/drawing/2014/main" id="{9B923F08-4546-4858-AFBA-1B27D62D0855}"/>
              </a:ext>
            </a:extLst>
          </p:cNvPr>
          <p:cNvPicPr/>
          <p:nvPr/>
        </p:nvPicPr>
        <p:blipFill>
          <a:blip r:embed="rId3"/>
          <a:stretch/>
        </p:blipFill>
        <p:spPr>
          <a:xfrm>
            <a:off x="2683080" y="5517360"/>
            <a:ext cx="19202400" cy="7680960"/>
          </a:xfrm>
          <a:prstGeom prst="rect">
            <a:avLst/>
          </a:prstGeom>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3" name="Google Shape;546;p72"/>
          <p:cNvPicPr/>
          <p:nvPr/>
        </p:nvPicPr>
        <p:blipFill>
          <a:blip r:embed="rId2"/>
          <a:stretch/>
        </p:blipFill>
        <p:spPr>
          <a:xfrm>
            <a:off x="19077480" y="486360"/>
            <a:ext cx="4409640" cy="1150920"/>
          </a:xfrm>
          <a:prstGeom prst="rect">
            <a:avLst/>
          </a:prstGeom>
          <a:ln>
            <a:noFill/>
          </a:ln>
        </p:spPr>
      </p:pic>
      <p:sp>
        <p:nvSpPr>
          <p:cNvPr id="304" name="CustomShape 1"/>
          <p:cNvSpPr/>
          <p:nvPr/>
        </p:nvSpPr>
        <p:spPr>
          <a:xfrm>
            <a:off x="7885080" y="1292760"/>
            <a:ext cx="88110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Ordered Lists</a:t>
            </a:r>
            <a:endParaRPr lang="en-US" sz="6700" b="0" strike="noStrike" spc="-1">
              <a:latin typeface="Arial"/>
            </a:endParaRPr>
          </a:p>
        </p:txBody>
      </p:sp>
      <p:sp>
        <p:nvSpPr>
          <p:cNvPr id="306"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07" name="CustomShape 4"/>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08" name="CustomShape 5"/>
          <p:cNvSpPr/>
          <p:nvPr/>
        </p:nvSpPr>
        <p:spPr>
          <a:xfrm>
            <a:off x="859320" y="5270760"/>
            <a:ext cx="21551040" cy="913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a:solidFill>
                  <a:srgbClr val="FFFFFF"/>
                </a:solidFill>
                <a:latin typeface="Arial"/>
                <a:ea typeface="Arial"/>
              </a:rPr>
              <a:t>                     </a:t>
            </a:r>
            <a:endParaRPr lang="en-US" sz="4800" b="0" strike="noStrike" spc="-1">
              <a:latin typeface="Arial"/>
            </a:endParaRPr>
          </a:p>
        </p:txBody>
      </p:sp>
      <p:sp>
        <p:nvSpPr>
          <p:cNvPr id="309" name="CustomShape 6"/>
          <p:cNvSpPr/>
          <p:nvPr/>
        </p:nvSpPr>
        <p:spPr>
          <a:xfrm>
            <a:off x="859320" y="6624000"/>
            <a:ext cx="2188188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ype="i"	The list items will be numbered with lowercase roman numbers</a:t>
            </a:r>
            <a:endParaRPr lang="en-US" sz="1400" b="0" strike="noStrike" spc="-1">
              <a:latin typeface="Arial"/>
            </a:endParaRPr>
          </a:p>
        </p:txBody>
      </p:sp>
      <p:pic>
        <p:nvPicPr>
          <p:cNvPr id="3" name="Picture 2">
            <a:extLst>
              <a:ext uri="{FF2B5EF4-FFF2-40B4-BE49-F238E27FC236}">
                <a16:creationId xmlns:a16="http://schemas.microsoft.com/office/drawing/2014/main" id="{DEF81388-62E0-4999-9518-C7B47D4119E1}"/>
              </a:ext>
            </a:extLst>
          </p:cNvPr>
          <p:cNvPicPr>
            <a:picLocks noChangeAspect="1"/>
          </p:cNvPicPr>
          <p:nvPr/>
        </p:nvPicPr>
        <p:blipFill>
          <a:blip r:embed="rId3"/>
          <a:stretch>
            <a:fillRect/>
          </a:stretch>
        </p:blipFill>
        <p:spPr>
          <a:xfrm>
            <a:off x="2833896" y="3558549"/>
            <a:ext cx="12471418" cy="890054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10" name="Google Shape;514;p69"/>
          <p:cNvPicPr/>
          <p:nvPr/>
        </p:nvPicPr>
        <p:blipFill>
          <a:blip r:embed="rId2"/>
          <a:stretch/>
        </p:blipFill>
        <p:spPr>
          <a:xfrm>
            <a:off x="19077480" y="486360"/>
            <a:ext cx="4409640" cy="1150920"/>
          </a:xfrm>
          <a:prstGeom prst="rect">
            <a:avLst/>
          </a:prstGeom>
          <a:ln>
            <a:noFill/>
          </a:ln>
        </p:spPr>
      </p:pic>
      <p:sp>
        <p:nvSpPr>
          <p:cNvPr id="311" name="CustomShape 1"/>
          <p:cNvSpPr/>
          <p:nvPr/>
        </p:nvSpPr>
        <p:spPr>
          <a:xfrm>
            <a:off x="6985080" y="1400760"/>
            <a:ext cx="1188468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ordered List  - Output</a:t>
            </a:r>
            <a:endParaRPr lang="en-US" sz="6700" b="0" strike="noStrike" spc="-1">
              <a:latin typeface="Arial"/>
            </a:endParaRPr>
          </a:p>
        </p:txBody>
      </p:sp>
      <p:sp>
        <p:nvSpPr>
          <p:cNvPr id="312"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13"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14" name="CustomShape 4"/>
          <p:cNvSpPr/>
          <p:nvPr/>
        </p:nvSpPr>
        <p:spPr>
          <a:xfrm>
            <a:off x="1619640" y="5585400"/>
            <a:ext cx="18278640" cy="1248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Value	Description</a:t>
            </a:r>
            <a:endParaRPr lang="en-US" sz="1400" b="0" strike="noStrike" spc="-1">
              <a:latin typeface="Arial"/>
            </a:endParaRPr>
          </a:p>
          <a:p>
            <a:pPr>
              <a:lnSpc>
                <a:spcPct val="100000"/>
              </a:lnSpc>
            </a:pPr>
            <a:r>
              <a:rPr lang="en-US" sz="1400" b="0" strike="noStrike" spc="-1">
                <a:solidFill>
                  <a:srgbClr val="000000"/>
                </a:solidFill>
                <a:latin typeface="Arial"/>
                <a:ea typeface="Arial"/>
              </a:rPr>
              <a:t>disc	Sets the list item marker to a bullet (default)</a:t>
            </a:r>
            <a:endParaRPr lang="en-US" sz="1400" b="0" strike="noStrike" spc="-1">
              <a:latin typeface="Arial"/>
            </a:endParaRPr>
          </a:p>
          <a:p>
            <a:pPr>
              <a:lnSpc>
                <a:spcPct val="100000"/>
              </a:lnSpc>
            </a:pPr>
            <a:r>
              <a:rPr lang="en-US" sz="1400" b="0" strike="noStrike" spc="-1">
                <a:solidFill>
                  <a:srgbClr val="000000"/>
                </a:solidFill>
                <a:latin typeface="Arial"/>
                <a:ea typeface="Arial"/>
              </a:rPr>
              <a:t>circle	Sets the list item marker to a circle</a:t>
            </a:r>
            <a:endParaRPr lang="en-US" sz="1400" b="0" strike="noStrike" spc="-1">
              <a:latin typeface="Arial"/>
            </a:endParaRPr>
          </a:p>
          <a:p>
            <a:pPr>
              <a:lnSpc>
                <a:spcPct val="100000"/>
              </a:lnSpc>
            </a:pPr>
            <a:r>
              <a:rPr lang="en-US" sz="1400" b="0" strike="noStrike" spc="-1">
                <a:solidFill>
                  <a:srgbClr val="000000"/>
                </a:solidFill>
                <a:latin typeface="Arial"/>
                <a:ea typeface="Arial"/>
              </a:rPr>
              <a:t>square	Sets the list item marker to a square</a:t>
            </a:r>
            <a:endParaRPr lang="en-US" sz="1400" b="0" strike="noStrike" spc="-1">
              <a:latin typeface="Arial"/>
            </a:endParaRPr>
          </a:p>
          <a:p>
            <a:pPr>
              <a:lnSpc>
                <a:spcPct val="100000"/>
              </a:lnSpc>
            </a:pPr>
            <a:r>
              <a:rPr lang="en-US" sz="1400" b="0" strike="noStrike" spc="-1">
                <a:solidFill>
                  <a:srgbClr val="000000"/>
                </a:solidFill>
                <a:latin typeface="Arial"/>
                <a:ea typeface="Arial"/>
              </a:rPr>
              <a:t>none	The list items will not be marked</a:t>
            </a:r>
            <a:endParaRPr lang="en-US" sz="1400" b="0" strike="noStrike" spc="-1">
              <a:latin typeface="Arial"/>
            </a:endParaRPr>
          </a:p>
        </p:txBody>
      </p:sp>
      <p:pic>
        <p:nvPicPr>
          <p:cNvPr id="315" name="Picture 314"/>
          <p:cNvPicPr/>
          <p:nvPr/>
        </p:nvPicPr>
        <p:blipFill>
          <a:blip r:embed="rId3"/>
          <a:stretch/>
        </p:blipFill>
        <p:spPr>
          <a:xfrm>
            <a:off x="5995800" y="4023360"/>
            <a:ext cx="13846680" cy="9144000"/>
          </a:xfrm>
          <a:prstGeom prst="rect">
            <a:avLst/>
          </a:prstGeom>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16" name="Google Shape;557;p73"/>
          <p:cNvPicPr/>
          <p:nvPr/>
        </p:nvPicPr>
        <p:blipFill>
          <a:blip r:embed="rId2"/>
          <a:stretch/>
        </p:blipFill>
        <p:spPr>
          <a:xfrm>
            <a:off x="19077480" y="486360"/>
            <a:ext cx="4409640" cy="1150920"/>
          </a:xfrm>
          <a:prstGeom prst="rect">
            <a:avLst/>
          </a:prstGeom>
          <a:ln>
            <a:noFill/>
          </a:ln>
        </p:spPr>
      </p:pic>
      <p:sp>
        <p:nvSpPr>
          <p:cNvPr id="317" name="CustomShape 1"/>
          <p:cNvSpPr/>
          <p:nvPr/>
        </p:nvSpPr>
        <p:spPr>
          <a:xfrm>
            <a:off x="219708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318"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1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20" name="CustomShape 4"/>
          <p:cNvSpPr/>
          <p:nvPr/>
        </p:nvSpPr>
        <p:spPr>
          <a:xfrm>
            <a:off x="2409120" y="5414400"/>
            <a:ext cx="18987840" cy="5601533"/>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400" b="0" strike="noStrike" spc="-1" dirty="0">
                <a:solidFill>
                  <a:srgbClr val="4285F4"/>
                </a:solidFill>
                <a:latin typeface="Alef"/>
                <a:ea typeface="Arial"/>
              </a:rPr>
              <a:t>1. Create a nested ordered list</a:t>
            </a: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r>
              <a:rPr lang="en-US" sz="4400" b="0" strike="noStrike" spc="-1" dirty="0">
                <a:solidFill>
                  <a:srgbClr val="4285F4"/>
                </a:solidFill>
                <a:latin typeface="Alef"/>
                <a:ea typeface="Arial"/>
              </a:rPr>
              <a:t>2. Create an ordered list in reverse order 3,2,1</a:t>
            </a: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r>
              <a:rPr lang="en-US" sz="4400" b="0" strike="noStrike" spc="-1" dirty="0">
                <a:solidFill>
                  <a:srgbClr val="4285F4"/>
                </a:solidFill>
                <a:latin typeface="Alef"/>
                <a:ea typeface="Arial"/>
              </a:rPr>
              <a:t>3. Create an unordered list  of your choice in  circle and square  type</a:t>
            </a:r>
            <a:endParaRPr lang="en-US" sz="4400" b="0" strike="noStrike" spc="-1" dirty="0">
              <a:latin typeface="Arial"/>
            </a:endParaRPr>
          </a:p>
        </p:txBody>
      </p:sp>
      <p:sp>
        <p:nvSpPr>
          <p:cNvPr id="321" name="TextShape 5"/>
          <p:cNvSpPr txBox="1"/>
          <p:nvPr/>
        </p:nvSpPr>
        <p:spPr>
          <a:xfrm>
            <a:off x="8268840" y="2396160"/>
            <a:ext cx="9321328" cy="1121930"/>
          </a:xfrm>
          <a:prstGeom prst="rect">
            <a:avLst/>
          </a:prstGeom>
          <a:noFill/>
          <a:ln>
            <a:noFill/>
          </a:ln>
        </p:spPr>
        <p:txBody>
          <a:bodyPr wrap="square" lIns="90000" tIns="45000" rIns="90000" bIns="45000">
            <a:spAutoFit/>
          </a:bodyPr>
          <a:lstStyle/>
          <a:p>
            <a:r>
              <a:rPr lang="en-US" sz="6700" b="1" strike="noStrike" spc="-1" dirty="0">
                <a:solidFill>
                  <a:srgbClr val="FFFFFF"/>
                </a:solidFill>
                <a:latin typeface="Arial"/>
                <a:ea typeface="Arial"/>
              </a:rPr>
              <a:t>Student Exercise-4</a:t>
            </a:r>
            <a:endParaRPr lang="en-US" sz="6700" b="0" strike="noStrike" spc="-1" dirty="0">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2" name="Google Shape;566;p74"/>
          <p:cNvPicPr/>
          <p:nvPr/>
        </p:nvPicPr>
        <p:blipFill>
          <a:blip r:embed="rId2"/>
          <a:stretch/>
        </p:blipFill>
        <p:spPr>
          <a:xfrm>
            <a:off x="19077480" y="486360"/>
            <a:ext cx="4409640" cy="1150920"/>
          </a:xfrm>
          <a:prstGeom prst="rect">
            <a:avLst/>
          </a:prstGeom>
          <a:ln>
            <a:noFill/>
          </a:ln>
        </p:spPr>
      </p:pic>
      <p:sp>
        <p:nvSpPr>
          <p:cNvPr id="323" name="CustomShape 1"/>
          <p:cNvSpPr/>
          <p:nvPr/>
        </p:nvSpPr>
        <p:spPr>
          <a:xfrm>
            <a:off x="219708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Forms</a:t>
            </a:r>
            <a:endParaRPr lang="en-US" sz="6700" b="0" strike="noStrike" spc="-1">
              <a:latin typeface="Arial"/>
            </a:endParaRPr>
          </a:p>
        </p:txBody>
      </p:sp>
      <p:sp>
        <p:nvSpPr>
          <p:cNvPr id="324"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25"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26" name="CustomShape 4"/>
          <p:cNvSpPr/>
          <p:nvPr/>
        </p:nvSpPr>
        <p:spPr>
          <a:xfrm>
            <a:off x="641520" y="3918960"/>
            <a:ext cx="22546080" cy="228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327" name="CustomShape 5"/>
          <p:cNvSpPr/>
          <p:nvPr/>
        </p:nvSpPr>
        <p:spPr>
          <a:xfrm>
            <a:off x="859320" y="5270760"/>
            <a:ext cx="21551040" cy="913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a:solidFill>
                  <a:srgbClr val="FFFFFF"/>
                </a:solidFill>
                <a:latin typeface="Arial"/>
                <a:ea typeface="Arial"/>
              </a:rPr>
              <a:t>                     </a:t>
            </a:r>
            <a:endParaRPr lang="en-US" sz="4800" b="0" strike="noStrike" spc="-1">
              <a:latin typeface="Arial"/>
            </a:endParaRPr>
          </a:p>
        </p:txBody>
      </p:sp>
      <p:sp>
        <p:nvSpPr>
          <p:cNvPr id="328" name="CustomShape 6"/>
          <p:cNvSpPr/>
          <p:nvPr/>
        </p:nvSpPr>
        <p:spPr>
          <a:xfrm>
            <a:off x="859320" y="6624000"/>
            <a:ext cx="2188188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ype="i"	The list items will be numbered with lowercase roman numbers</a:t>
            </a:r>
            <a:endParaRPr lang="en-US" sz="1400" b="0" strike="noStrike" spc="-1">
              <a:latin typeface="Arial"/>
            </a:endParaRPr>
          </a:p>
        </p:txBody>
      </p:sp>
      <p:pic>
        <p:nvPicPr>
          <p:cNvPr id="329" name="Picture 328"/>
          <p:cNvPicPr/>
          <p:nvPr/>
        </p:nvPicPr>
        <p:blipFill>
          <a:blip r:embed="rId3"/>
          <a:stretch/>
        </p:blipFill>
        <p:spPr>
          <a:xfrm>
            <a:off x="6926760" y="3383280"/>
            <a:ext cx="12367080" cy="9549360"/>
          </a:xfrm>
          <a:prstGeom prst="rect">
            <a:avLst/>
          </a:prstGeom>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30" name="Google Shape;566;p74"/>
          <p:cNvPicPr/>
          <p:nvPr/>
        </p:nvPicPr>
        <p:blipFill>
          <a:blip r:embed="rId2"/>
          <a:stretch/>
        </p:blipFill>
        <p:spPr>
          <a:xfrm>
            <a:off x="19077480" y="486360"/>
            <a:ext cx="4409640" cy="1150920"/>
          </a:xfrm>
          <a:prstGeom prst="rect">
            <a:avLst/>
          </a:prstGeom>
          <a:ln>
            <a:noFill/>
          </a:ln>
        </p:spPr>
      </p:pic>
      <p:sp>
        <p:nvSpPr>
          <p:cNvPr id="331" name="CustomShape 1"/>
          <p:cNvSpPr/>
          <p:nvPr/>
        </p:nvSpPr>
        <p:spPr>
          <a:xfrm>
            <a:off x="219708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Forms</a:t>
            </a:r>
            <a:endParaRPr lang="en-US" sz="6700" b="0" strike="noStrike" spc="-1">
              <a:latin typeface="Arial"/>
            </a:endParaRPr>
          </a:p>
        </p:txBody>
      </p:sp>
      <p:sp>
        <p:nvSpPr>
          <p:cNvPr id="332"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33"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34" name="CustomShape 4"/>
          <p:cNvSpPr/>
          <p:nvPr/>
        </p:nvSpPr>
        <p:spPr>
          <a:xfrm>
            <a:off x="641520" y="3918960"/>
            <a:ext cx="22546080" cy="999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600" b="0" strike="noStrike" spc="-1">
                <a:solidFill>
                  <a:srgbClr val="4285F4"/>
                </a:solidFill>
                <a:latin typeface="Alef"/>
                <a:ea typeface="Arial"/>
              </a:rPr>
              <a:t>An HTML form is used to collect user input. </a:t>
            </a:r>
            <a:endParaRPr lang="en-US" sz="4600" b="0" strike="noStrike" spc="-1">
              <a:latin typeface="Arial"/>
            </a:endParaRPr>
          </a:p>
          <a:p>
            <a:pPr>
              <a:lnSpc>
                <a:spcPct val="100000"/>
              </a:lnSpc>
            </a:pPr>
            <a:endParaRPr lang="en-US" sz="4600" b="0" strike="noStrike" spc="-1">
              <a:latin typeface="Arial"/>
            </a:endParaRPr>
          </a:p>
          <a:p>
            <a:pPr>
              <a:lnSpc>
                <a:spcPct val="100000"/>
              </a:lnSpc>
            </a:pPr>
            <a:r>
              <a:rPr lang="en-US" sz="4600" b="0" strike="noStrike" spc="-1">
                <a:solidFill>
                  <a:srgbClr val="4285F4"/>
                </a:solidFill>
                <a:latin typeface="Alef"/>
                <a:ea typeface="Arial"/>
              </a:rPr>
              <a:t>The user input is most often sent to a server for processing.</a:t>
            </a:r>
            <a:endParaRPr lang="en-US" sz="4600" b="0" strike="noStrike" spc="-1">
              <a:latin typeface="Arial"/>
            </a:endParaRPr>
          </a:p>
          <a:p>
            <a:pPr>
              <a:lnSpc>
                <a:spcPct val="100000"/>
              </a:lnSpc>
            </a:pPr>
            <a:endParaRPr lang="en-US" sz="4600" b="0" strike="noStrike" spc="-1">
              <a:latin typeface="Arial"/>
            </a:endParaRPr>
          </a:p>
          <a:p>
            <a:pPr>
              <a:lnSpc>
                <a:spcPct val="100000"/>
              </a:lnSpc>
            </a:pPr>
            <a:r>
              <a:rPr lang="en-US" sz="4600" b="0" strike="noStrike" spc="-1">
                <a:solidFill>
                  <a:srgbClr val="4285F4"/>
                </a:solidFill>
                <a:latin typeface="Alef"/>
                <a:ea typeface="Arial"/>
              </a:rPr>
              <a:t>The &lt;form&gt; element is a container for different types of input elements, such as: text fields, checkboxes, radio buttons, submit buttons, etc.</a:t>
            </a:r>
            <a:endParaRPr lang="en-US" sz="4600" b="0" strike="noStrike" spc="-1">
              <a:latin typeface="Arial"/>
            </a:endParaRPr>
          </a:p>
          <a:p>
            <a:pPr>
              <a:lnSpc>
                <a:spcPct val="100000"/>
              </a:lnSpc>
            </a:pPr>
            <a:endParaRPr lang="en-US" sz="4600" b="0" strike="noStrike" spc="-1">
              <a:latin typeface="Arial"/>
            </a:endParaRPr>
          </a:p>
          <a:p>
            <a:pPr>
              <a:lnSpc>
                <a:spcPct val="100000"/>
              </a:lnSpc>
            </a:pPr>
            <a:endParaRPr lang="en-US" sz="4600" b="0" strike="noStrike" spc="-1">
              <a:latin typeface="Arial"/>
            </a:endParaRPr>
          </a:p>
          <a:p>
            <a:pPr>
              <a:lnSpc>
                <a:spcPct val="100000"/>
              </a:lnSpc>
            </a:pPr>
            <a:r>
              <a:rPr lang="en-US" sz="4600" b="0" strike="noStrike" spc="-1">
                <a:solidFill>
                  <a:srgbClr val="4285F4"/>
                </a:solidFill>
                <a:latin typeface="Alef"/>
                <a:ea typeface="Arial"/>
              </a:rPr>
              <a:t>The HTML &lt;input&gt; element is the most used form element.</a:t>
            </a:r>
            <a:endParaRPr lang="en-US" sz="4600" b="0" strike="noStrike" spc="-1">
              <a:latin typeface="Arial"/>
            </a:endParaRPr>
          </a:p>
          <a:p>
            <a:pPr>
              <a:lnSpc>
                <a:spcPct val="100000"/>
              </a:lnSpc>
            </a:pPr>
            <a:endParaRPr lang="en-US" sz="4600" b="0" strike="noStrike" spc="-1">
              <a:latin typeface="Arial"/>
            </a:endParaRPr>
          </a:p>
          <a:p>
            <a:pPr>
              <a:lnSpc>
                <a:spcPct val="100000"/>
              </a:lnSpc>
            </a:pPr>
            <a:r>
              <a:rPr lang="en-US" sz="4600" b="0" strike="noStrike" spc="-1">
                <a:solidFill>
                  <a:srgbClr val="4285F4"/>
                </a:solidFill>
                <a:latin typeface="Alef"/>
                <a:ea typeface="Arial"/>
              </a:rPr>
              <a:t>An &lt;input&gt; element can be displayed in many ways, depending on the type attribute.</a:t>
            </a:r>
            <a:endParaRPr lang="en-US" sz="4600" b="0" strike="noStrike" spc="-1">
              <a:latin typeface="Arial"/>
            </a:endParaRPr>
          </a:p>
          <a:p>
            <a:pPr>
              <a:lnSpc>
                <a:spcPct val="100000"/>
              </a:lnSpc>
            </a:pPr>
            <a:endParaRPr lang="en-US" sz="4600" b="0" strike="noStrike" spc="-1">
              <a:latin typeface="Arial"/>
            </a:endParaRPr>
          </a:p>
          <a:p>
            <a:pPr>
              <a:lnSpc>
                <a:spcPct val="100000"/>
              </a:lnSpc>
            </a:pPr>
            <a:endParaRPr lang="en-US" sz="4600" b="0" strike="noStrike" spc="-1">
              <a:latin typeface="Arial"/>
            </a:endParaRPr>
          </a:p>
        </p:txBody>
      </p:sp>
      <p:sp>
        <p:nvSpPr>
          <p:cNvPr id="335" name="CustomShape 5"/>
          <p:cNvSpPr/>
          <p:nvPr/>
        </p:nvSpPr>
        <p:spPr>
          <a:xfrm>
            <a:off x="859320" y="5270760"/>
            <a:ext cx="21551040" cy="913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a:solidFill>
                  <a:srgbClr val="FFFFFF"/>
                </a:solidFill>
                <a:latin typeface="Arial"/>
                <a:ea typeface="Arial"/>
              </a:rPr>
              <a:t>                     </a:t>
            </a:r>
            <a:endParaRPr lang="en-US" sz="4800" b="0" strike="noStrike" spc="-1">
              <a:latin typeface="Arial"/>
            </a:endParaRPr>
          </a:p>
        </p:txBody>
      </p:sp>
      <p:sp>
        <p:nvSpPr>
          <p:cNvPr id="336" name="CustomShape 6"/>
          <p:cNvSpPr/>
          <p:nvPr/>
        </p:nvSpPr>
        <p:spPr>
          <a:xfrm>
            <a:off x="859320" y="6624000"/>
            <a:ext cx="2188188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ype="i"	The list items will be numbered with lowercase roman numbers</a:t>
            </a:r>
            <a:endParaRPr lang="en-US"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 name="CustomShape 1"/>
          <p:cNvSpPr/>
          <p:nvPr/>
        </p:nvSpPr>
        <p:spPr>
          <a:xfrm>
            <a:off x="7612920" y="1461600"/>
            <a:ext cx="85395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FFFFFF"/>
                </a:solidFill>
                <a:latin typeface="Arial"/>
                <a:ea typeface="Arial"/>
              </a:rPr>
              <a:t>How does a DNS server work?</a:t>
            </a:r>
            <a:endParaRPr lang="en-US" sz="4800" b="0" strike="noStrike" spc="-1">
              <a:latin typeface="Arial"/>
            </a:endParaRPr>
          </a:p>
        </p:txBody>
      </p:sp>
      <p:pic>
        <p:nvPicPr>
          <p:cNvPr id="52" name="Google Shape;123;p24"/>
          <p:cNvPicPr/>
          <p:nvPr/>
        </p:nvPicPr>
        <p:blipFill>
          <a:blip r:embed="rId2"/>
          <a:stretch/>
        </p:blipFill>
        <p:spPr>
          <a:xfrm>
            <a:off x="19534680" y="334080"/>
            <a:ext cx="4409640" cy="1150920"/>
          </a:xfrm>
          <a:prstGeom prst="rect">
            <a:avLst/>
          </a:prstGeom>
          <a:ln>
            <a:noFill/>
          </a:ln>
        </p:spPr>
      </p:pic>
      <p:sp>
        <p:nvSpPr>
          <p:cNvPr id="53" name="CustomShape 2"/>
          <p:cNvSpPr/>
          <p:nvPr/>
        </p:nvSpPr>
        <p:spPr>
          <a:xfrm>
            <a:off x="2185920" y="3072960"/>
            <a:ext cx="20394360" cy="1006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4" name="CustomShape 3"/>
          <p:cNvSpPr/>
          <p:nvPr/>
        </p:nvSpPr>
        <p:spPr>
          <a:xfrm>
            <a:off x="2463120" y="2570211"/>
            <a:ext cx="18580680" cy="8864280"/>
          </a:xfrm>
          <a:prstGeom prst="rect">
            <a:avLst/>
          </a:prstGeom>
          <a:noFill/>
          <a:ln>
            <a:noFill/>
          </a:ln>
        </p:spPr>
        <p:style>
          <a:lnRef idx="0">
            <a:scrgbClr r="0" g="0" b="0"/>
          </a:lnRef>
          <a:fillRef idx="0">
            <a:scrgbClr r="0" g="0" b="0"/>
          </a:fillRef>
          <a:effectRef idx="0">
            <a:scrgbClr r="0" g="0" b="0"/>
          </a:effectRef>
          <a:fontRef idx="minor"/>
        </p:style>
      </p:sp>
      <p:sp>
        <p:nvSpPr>
          <p:cNvPr id="55" name="TextShape 4"/>
          <p:cNvSpPr txBox="1"/>
          <p:nvPr/>
        </p:nvSpPr>
        <p:spPr>
          <a:xfrm>
            <a:off x="1773000" y="3822840"/>
            <a:ext cx="19465560" cy="5015304"/>
          </a:xfrm>
          <a:prstGeom prst="rect">
            <a:avLst/>
          </a:prstGeom>
          <a:noFill/>
          <a:ln>
            <a:noFill/>
          </a:ln>
        </p:spPr>
        <p:txBody>
          <a:bodyPr lIns="90000" tIns="45000" rIns="90000" bIns="45000">
            <a:spAutoFit/>
          </a:bodyPr>
          <a:lstStyle/>
          <a:p>
            <a:r>
              <a:rPr lang="en-US" sz="4000" b="0" strike="noStrike" spc="-1" dirty="0">
                <a:solidFill>
                  <a:srgbClr val="63BBEE"/>
                </a:solidFill>
                <a:latin typeface="Alef"/>
              </a:rPr>
              <a:t>When we enter a URL, what we ‘re really doing is asking our computer to find and connect to another IP address. To do this, </a:t>
            </a:r>
            <a:r>
              <a:rPr lang="en-US" sz="4000" spc="-1" dirty="0">
                <a:solidFill>
                  <a:srgbClr val="63BBEE"/>
                </a:solidFill>
                <a:latin typeface="Alef"/>
              </a:rPr>
              <a:t>DNS</a:t>
            </a:r>
            <a:r>
              <a:rPr lang="en-US" sz="4000" b="0" strike="noStrike" spc="-1" dirty="0">
                <a:solidFill>
                  <a:srgbClr val="63BBEE"/>
                </a:solidFill>
                <a:latin typeface="Alef"/>
              </a:rPr>
              <a:t> uses a set of related servers, all of which form the DNS server:</a:t>
            </a:r>
            <a:endParaRPr lang="en-US" sz="4000" b="0" strike="noStrike" spc="-1" dirty="0">
              <a:latin typeface="Arial"/>
            </a:endParaRPr>
          </a:p>
          <a:p>
            <a:pPr marL="216000" indent="-216000">
              <a:buClr>
                <a:srgbClr val="FFFFFF"/>
              </a:buClr>
              <a:buSzPct val="45000"/>
              <a:buFont typeface="Wingdings" charset="2"/>
              <a:buChar char=""/>
            </a:pPr>
            <a:endParaRPr lang="en-US" sz="4000" b="0" strike="noStrike" spc="-1" dirty="0">
              <a:latin typeface="Arial"/>
            </a:endParaRPr>
          </a:p>
          <a:p>
            <a:pPr marL="216000" indent="-216000">
              <a:buClr>
                <a:srgbClr val="FFFFFF"/>
              </a:buClr>
              <a:buSzPct val="45000"/>
              <a:buFont typeface="Wingdings" charset="2"/>
              <a:buChar char=""/>
            </a:pPr>
            <a:r>
              <a:rPr lang="en-US" sz="4000" b="0" strike="noStrike" spc="-1" dirty="0">
                <a:solidFill>
                  <a:srgbClr val="63BBEE"/>
                </a:solidFill>
                <a:latin typeface="Alef"/>
              </a:rPr>
              <a:t>The DNS recursive resolver</a:t>
            </a:r>
            <a:endParaRPr lang="en-US" sz="4000" b="0" strike="noStrike" spc="-1" dirty="0">
              <a:latin typeface="Arial"/>
            </a:endParaRPr>
          </a:p>
          <a:p>
            <a:pPr marL="216000" indent="-216000">
              <a:buClr>
                <a:srgbClr val="FFFFFF"/>
              </a:buClr>
              <a:buSzPct val="45000"/>
              <a:buFont typeface="Wingdings" charset="2"/>
              <a:buChar char=""/>
            </a:pPr>
            <a:r>
              <a:rPr lang="en-US" sz="4000" b="0" strike="noStrike" spc="-1" dirty="0">
                <a:solidFill>
                  <a:srgbClr val="63BBEE"/>
                </a:solidFill>
                <a:latin typeface="Alef"/>
              </a:rPr>
              <a:t>The root nameservers</a:t>
            </a:r>
            <a:endParaRPr lang="en-US" sz="4000" b="0" strike="noStrike" spc="-1" dirty="0">
              <a:latin typeface="Arial"/>
            </a:endParaRPr>
          </a:p>
          <a:p>
            <a:pPr marL="216000" indent="-216000">
              <a:buClr>
                <a:srgbClr val="FFFFFF"/>
              </a:buClr>
              <a:buSzPct val="45000"/>
              <a:buFont typeface="Wingdings" charset="2"/>
              <a:buChar char=""/>
            </a:pPr>
            <a:r>
              <a:rPr lang="en-US" sz="4000" b="0" strike="noStrike" spc="-1" dirty="0">
                <a:solidFill>
                  <a:srgbClr val="63BBEE"/>
                </a:solidFill>
                <a:latin typeface="Alef"/>
              </a:rPr>
              <a:t>The TLD nameservers</a:t>
            </a:r>
            <a:endParaRPr lang="en-US" sz="4000" b="0" strike="noStrike" spc="-1" dirty="0">
              <a:latin typeface="Arial"/>
            </a:endParaRPr>
          </a:p>
          <a:p>
            <a:pPr marL="216000" indent="-216000">
              <a:buClr>
                <a:srgbClr val="FFFFFF"/>
              </a:buClr>
              <a:buSzPct val="45000"/>
              <a:buFont typeface="Wingdings" charset="2"/>
              <a:buChar char=""/>
            </a:pPr>
            <a:r>
              <a:rPr lang="en-US" sz="4000" b="0" strike="noStrike" spc="-1" dirty="0">
                <a:solidFill>
                  <a:srgbClr val="63BBEE"/>
                </a:solidFill>
                <a:latin typeface="Alef"/>
              </a:rPr>
              <a:t>The authoritative nameservers</a:t>
            </a:r>
            <a:endParaRPr lang="en-US" sz="4000" b="0" strike="noStrike" spc="-1" dirty="0">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37" name="Google Shape;577;p75"/>
          <p:cNvPicPr/>
          <p:nvPr/>
        </p:nvPicPr>
        <p:blipFill>
          <a:blip r:embed="rId2"/>
          <a:stretch/>
        </p:blipFill>
        <p:spPr>
          <a:xfrm>
            <a:off x="19077480" y="486360"/>
            <a:ext cx="4409640" cy="1150920"/>
          </a:xfrm>
          <a:prstGeom prst="rect">
            <a:avLst/>
          </a:prstGeom>
          <a:ln>
            <a:noFill/>
          </a:ln>
        </p:spPr>
      </p:pic>
      <p:sp>
        <p:nvSpPr>
          <p:cNvPr id="338" name="CustomShape 1"/>
          <p:cNvSpPr/>
          <p:nvPr/>
        </p:nvSpPr>
        <p:spPr>
          <a:xfrm>
            <a:off x="8857080" y="2408760"/>
            <a:ext cx="694692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INPUTS</a:t>
            </a:r>
            <a:endParaRPr lang="en-US" sz="6700" b="0" strike="noStrike" spc="-1">
              <a:latin typeface="Arial"/>
            </a:endParaRPr>
          </a:p>
        </p:txBody>
      </p:sp>
      <p:sp>
        <p:nvSpPr>
          <p:cNvPr id="339"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40"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41" name="CustomShape 4"/>
          <p:cNvSpPr/>
          <p:nvPr/>
        </p:nvSpPr>
        <p:spPr>
          <a:xfrm>
            <a:off x="4367520" y="2267280"/>
            <a:ext cx="17683920" cy="1107720"/>
          </a:xfrm>
          <a:prstGeom prst="rect">
            <a:avLst/>
          </a:prstGeom>
          <a:noFill/>
          <a:ln>
            <a:noFill/>
          </a:ln>
        </p:spPr>
        <p:style>
          <a:lnRef idx="0">
            <a:scrgbClr r="0" g="0" b="0"/>
          </a:lnRef>
          <a:fillRef idx="0">
            <a:scrgbClr r="0" g="0" b="0"/>
          </a:fillRef>
          <a:effectRef idx="0">
            <a:scrgbClr r="0" g="0" b="0"/>
          </a:effectRef>
          <a:fontRef idx="minor"/>
        </p:style>
      </p:sp>
      <p:sp>
        <p:nvSpPr>
          <p:cNvPr id="342" name="CustomShape 5"/>
          <p:cNvSpPr/>
          <p:nvPr/>
        </p:nvSpPr>
        <p:spPr>
          <a:xfrm>
            <a:off x="859320" y="5270760"/>
            <a:ext cx="21551040" cy="913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a:solidFill>
                  <a:srgbClr val="FFFFFF"/>
                </a:solidFill>
                <a:latin typeface="Arial"/>
                <a:ea typeface="Arial"/>
              </a:rPr>
              <a:t>                     </a:t>
            </a:r>
            <a:endParaRPr lang="en-US" sz="4800" b="0" strike="noStrike" spc="-1">
              <a:latin typeface="Arial"/>
            </a:endParaRPr>
          </a:p>
        </p:txBody>
      </p:sp>
      <p:sp>
        <p:nvSpPr>
          <p:cNvPr id="343" name="CustomShape 6"/>
          <p:cNvSpPr/>
          <p:nvPr/>
        </p:nvSpPr>
        <p:spPr>
          <a:xfrm>
            <a:off x="859320" y="6624000"/>
            <a:ext cx="2188188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ype="i"	The list items will be numbered with lowercase roman numbers</a:t>
            </a:r>
            <a:endParaRPr lang="en-US" sz="1400" b="0" strike="noStrike" spc="-1">
              <a:latin typeface="Arial"/>
            </a:endParaRPr>
          </a:p>
        </p:txBody>
      </p:sp>
      <p:graphicFrame>
        <p:nvGraphicFramePr>
          <p:cNvPr id="344" name="Table 7"/>
          <p:cNvGraphicFramePr/>
          <p:nvPr/>
        </p:nvGraphicFramePr>
        <p:xfrm>
          <a:off x="4912200" y="5523120"/>
          <a:ext cx="16053120" cy="7093800"/>
        </p:xfrm>
        <a:graphic>
          <a:graphicData uri="http://schemas.openxmlformats.org/drawingml/2006/table">
            <a:tbl>
              <a:tblPr/>
              <a:tblGrid>
                <a:gridCol w="4861440">
                  <a:extLst>
                    <a:ext uri="{9D8B030D-6E8A-4147-A177-3AD203B41FA5}">
                      <a16:colId xmlns:a16="http://schemas.microsoft.com/office/drawing/2014/main" val="20000"/>
                    </a:ext>
                  </a:extLst>
                </a:gridCol>
                <a:gridCol w="11191680">
                  <a:extLst>
                    <a:ext uri="{9D8B030D-6E8A-4147-A177-3AD203B41FA5}">
                      <a16:colId xmlns:a16="http://schemas.microsoft.com/office/drawing/2014/main" val="20001"/>
                    </a:ext>
                  </a:extLst>
                </a:gridCol>
              </a:tblGrid>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1"/>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2"/>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3"/>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4"/>
                  </a:ext>
                </a:extLst>
              </a:tr>
              <a:tr h="118260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5"/>
                  </a:ext>
                </a:extLst>
              </a:tr>
            </a:tbl>
          </a:graphicData>
        </a:graphic>
      </p:graphicFrame>
      <p:pic>
        <p:nvPicPr>
          <p:cNvPr id="345" name="Picture 344"/>
          <p:cNvPicPr/>
          <p:nvPr/>
        </p:nvPicPr>
        <p:blipFill>
          <a:blip r:embed="rId3"/>
          <a:stretch/>
        </p:blipFill>
        <p:spPr>
          <a:xfrm>
            <a:off x="457200" y="5669280"/>
            <a:ext cx="23418720" cy="6400800"/>
          </a:xfrm>
          <a:prstGeom prst="rect">
            <a:avLst/>
          </a:prstGeom>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46" name="Google Shape;577;p75"/>
          <p:cNvPicPr/>
          <p:nvPr/>
        </p:nvPicPr>
        <p:blipFill>
          <a:blip r:embed="rId2"/>
          <a:stretch/>
        </p:blipFill>
        <p:spPr>
          <a:xfrm>
            <a:off x="19077480" y="486360"/>
            <a:ext cx="4409640" cy="1150920"/>
          </a:xfrm>
          <a:prstGeom prst="rect">
            <a:avLst/>
          </a:prstGeom>
          <a:ln>
            <a:noFill/>
          </a:ln>
        </p:spPr>
      </p:pic>
      <p:sp>
        <p:nvSpPr>
          <p:cNvPr id="347" name="CustomShape 1"/>
          <p:cNvSpPr/>
          <p:nvPr/>
        </p:nvSpPr>
        <p:spPr>
          <a:xfrm>
            <a:off x="9469080" y="1220760"/>
            <a:ext cx="694692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INPUTS</a:t>
            </a:r>
            <a:endParaRPr lang="en-US" sz="6700" b="0" strike="noStrike" spc="-1">
              <a:latin typeface="Arial"/>
            </a:endParaRPr>
          </a:p>
        </p:txBody>
      </p:sp>
      <p:sp>
        <p:nvSpPr>
          <p:cNvPr id="348"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4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50" name="CustomShape 4"/>
          <p:cNvSpPr/>
          <p:nvPr/>
        </p:nvSpPr>
        <p:spPr>
          <a:xfrm>
            <a:off x="4367520" y="1583280"/>
            <a:ext cx="17683920" cy="1107720"/>
          </a:xfrm>
          <a:prstGeom prst="rect">
            <a:avLst/>
          </a:prstGeom>
          <a:noFill/>
          <a:ln>
            <a:noFill/>
          </a:ln>
        </p:spPr>
        <p:style>
          <a:lnRef idx="0">
            <a:scrgbClr r="0" g="0" b="0"/>
          </a:lnRef>
          <a:fillRef idx="0">
            <a:scrgbClr r="0" g="0" b="0"/>
          </a:fillRef>
          <a:effectRef idx="0">
            <a:scrgbClr r="0" g="0" b="0"/>
          </a:effectRef>
          <a:fontRef idx="minor"/>
        </p:style>
      </p:sp>
      <p:sp>
        <p:nvSpPr>
          <p:cNvPr id="351" name="CustomShape 5"/>
          <p:cNvSpPr/>
          <p:nvPr/>
        </p:nvSpPr>
        <p:spPr>
          <a:xfrm>
            <a:off x="859320" y="5270760"/>
            <a:ext cx="21551040" cy="913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a:solidFill>
                  <a:srgbClr val="FFFFFF"/>
                </a:solidFill>
                <a:latin typeface="Arial"/>
                <a:ea typeface="Arial"/>
              </a:rPr>
              <a:t>                     </a:t>
            </a:r>
            <a:endParaRPr lang="en-US" sz="4800" b="0" strike="noStrike" spc="-1">
              <a:latin typeface="Arial"/>
            </a:endParaRPr>
          </a:p>
        </p:txBody>
      </p:sp>
      <p:sp>
        <p:nvSpPr>
          <p:cNvPr id="352" name="CustomShape 6"/>
          <p:cNvSpPr/>
          <p:nvPr/>
        </p:nvSpPr>
        <p:spPr>
          <a:xfrm>
            <a:off x="859320" y="6624000"/>
            <a:ext cx="2188188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ype="i"	The list items will be numbered with lowercase roman numbers</a:t>
            </a:r>
            <a:endParaRPr lang="en-US" sz="1400" b="0" strike="noStrike" spc="-1">
              <a:latin typeface="Arial"/>
            </a:endParaRPr>
          </a:p>
        </p:txBody>
      </p:sp>
      <p:graphicFrame>
        <p:nvGraphicFramePr>
          <p:cNvPr id="353" name="Table 7"/>
          <p:cNvGraphicFramePr/>
          <p:nvPr/>
        </p:nvGraphicFramePr>
        <p:xfrm>
          <a:off x="4912200" y="5523120"/>
          <a:ext cx="16053120" cy="7093800"/>
        </p:xfrm>
        <a:graphic>
          <a:graphicData uri="http://schemas.openxmlformats.org/drawingml/2006/table">
            <a:tbl>
              <a:tblPr/>
              <a:tblGrid>
                <a:gridCol w="4861440">
                  <a:extLst>
                    <a:ext uri="{9D8B030D-6E8A-4147-A177-3AD203B41FA5}">
                      <a16:colId xmlns:a16="http://schemas.microsoft.com/office/drawing/2014/main" val="20000"/>
                    </a:ext>
                  </a:extLst>
                </a:gridCol>
                <a:gridCol w="11191680">
                  <a:extLst>
                    <a:ext uri="{9D8B030D-6E8A-4147-A177-3AD203B41FA5}">
                      <a16:colId xmlns:a16="http://schemas.microsoft.com/office/drawing/2014/main" val="20001"/>
                    </a:ext>
                  </a:extLst>
                </a:gridCol>
              </a:tblGrid>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1"/>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2"/>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3"/>
                  </a:ext>
                </a:extLst>
              </a:tr>
              <a:tr h="118224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4"/>
                  </a:ext>
                </a:extLst>
              </a:tr>
              <a:tr h="1182600">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en-US"/>
                    </a:p>
                  </a:txBody>
                  <a:tcPr marL="75960" marR="7596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5"/>
                  </a:ext>
                </a:extLst>
              </a:tr>
            </a:tbl>
          </a:graphicData>
        </a:graphic>
      </p:graphicFrame>
      <p:pic>
        <p:nvPicPr>
          <p:cNvPr id="354" name="Picture 353"/>
          <p:cNvPicPr/>
          <p:nvPr/>
        </p:nvPicPr>
        <p:blipFill>
          <a:blip r:embed="rId3"/>
          <a:stretch/>
        </p:blipFill>
        <p:spPr>
          <a:xfrm>
            <a:off x="7993080" y="3483360"/>
            <a:ext cx="9966960" cy="9524160"/>
          </a:xfrm>
          <a:prstGeom prst="rect">
            <a:avLst/>
          </a:prstGeom>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55" name="Google Shape;589;p76"/>
          <p:cNvPicPr/>
          <p:nvPr/>
        </p:nvPicPr>
        <p:blipFill>
          <a:blip r:embed="rId2"/>
          <a:stretch/>
        </p:blipFill>
        <p:spPr>
          <a:xfrm>
            <a:off x="19077480" y="486360"/>
            <a:ext cx="4409640" cy="1150920"/>
          </a:xfrm>
          <a:prstGeom prst="rect">
            <a:avLst/>
          </a:prstGeom>
          <a:ln>
            <a:noFill/>
          </a:ln>
        </p:spPr>
      </p:pic>
      <p:sp>
        <p:nvSpPr>
          <p:cNvPr id="356" name="CustomShape 1"/>
          <p:cNvSpPr/>
          <p:nvPr/>
        </p:nvSpPr>
        <p:spPr>
          <a:xfrm>
            <a:off x="6569454" y="978236"/>
            <a:ext cx="58194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dirty="0">
                <a:solidFill>
                  <a:srgbClr val="FFFFFF"/>
                </a:solidFill>
                <a:latin typeface="Arial"/>
                <a:ea typeface="Arial"/>
              </a:rPr>
              <a:t>HTML Forms</a:t>
            </a:r>
            <a:endParaRPr lang="en-US" sz="6700" b="0" strike="noStrike" spc="-1" dirty="0">
              <a:latin typeface="Arial"/>
            </a:endParaRPr>
          </a:p>
        </p:txBody>
      </p:sp>
      <p:sp>
        <p:nvSpPr>
          <p:cNvPr id="357"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58"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3" name="Picture 2">
            <a:extLst>
              <a:ext uri="{FF2B5EF4-FFF2-40B4-BE49-F238E27FC236}">
                <a16:creationId xmlns:a16="http://schemas.microsoft.com/office/drawing/2014/main" id="{9691E100-4757-4B8E-8F2D-757E1EB13EF2}"/>
              </a:ext>
            </a:extLst>
          </p:cNvPr>
          <p:cNvPicPr>
            <a:picLocks noChangeAspect="1"/>
          </p:cNvPicPr>
          <p:nvPr/>
        </p:nvPicPr>
        <p:blipFill>
          <a:blip r:embed="rId3"/>
          <a:stretch>
            <a:fillRect/>
          </a:stretch>
        </p:blipFill>
        <p:spPr>
          <a:xfrm>
            <a:off x="1249425" y="2935705"/>
            <a:ext cx="21586512" cy="1055896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0" name="Google Shape;598;p77"/>
          <p:cNvPicPr/>
          <p:nvPr/>
        </p:nvPicPr>
        <p:blipFill>
          <a:blip r:embed="rId2"/>
          <a:stretch/>
        </p:blipFill>
        <p:spPr>
          <a:xfrm>
            <a:off x="19077480" y="486360"/>
            <a:ext cx="4409640" cy="1150920"/>
          </a:xfrm>
          <a:prstGeom prst="rect">
            <a:avLst/>
          </a:prstGeom>
          <a:ln>
            <a:noFill/>
          </a:ln>
        </p:spPr>
      </p:pic>
      <p:sp>
        <p:nvSpPr>
          <p:cNvPr id="361"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Forms</a:t>
            </a:r>
            <a:endParaRPr lang="en-US" sz="6700" b="0" strike="noStrike" spc="-1">
              <a:latin typeface="Arial"/>
            </a:endParaRPr>
          </a:p>
        </p:txBody>
      </p:sp>
      <p:sp>
        <p:nvSpPr>
          <p:cNvPr id="362"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63"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364" name="Picture 363"/>
          <p:cNvPicPr/>
          <p:nvPr/>
        </p:nvPicPr>
        <p:blipFill>
          <a:blip r:embed="rId3"/>
          <a:stretch/>
        </p:blipFill>
        <p:spPr>
          <a:xfrm>
            <a:off x="5394960" y="3474720"/>
            <a:ext cx="15563520" cy="9144000"/>
          </a:xfrm>
          <a:prstGeom prst="rect">
            <a:avLst/>
          </a:prstGeom>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5" name="Google Shape;710;p88"/>
          <p:cNvPicPr/>
          <p:nvPr/>
        </p:nvPicPr>
        <p:blipFill>
          <a:blip r:embed="rId2"/>
          <a:stretch/>
        </p:blipFill>
        <p:spPr>
          <a:xfrm>
            <a:off x="19077480" y="486360"/>
            <a:ext cx="4409640" cy="1150920"/>
          </a:xfrm>
          <a:prstGeom prst="rect">
            <a:avLst/>
          </a:prstGeom>
          <a:ln>
            <a:noFill/>
          </a:ln>
        </p:spPr>
      </p:pic>
      <p:sp>
        <p:nvSpPr>
          <p:cNvPr id="366" name="CustomShape 1"/>
          <p:cNvSpPr/>
          <p:nvPr/>
        </p:nvSpPr>
        <p:spPr>
          <a:xfrm>
            <a:off x="7070040" y="1436760"/>
            <a:ext cx="10482840" cy="161244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Form  Dropdown</a:t>
            </a:r>
            <a:endParaRPr lang="en-US" sz="6700" b="0" strike="noStrike" spc="-1">
              <a:latin typeface="Arial"/>
            </a:endParaRPr>
          </a:p>
        </p:txBody>
      </p:sp>
      <p:sp>
        <p:nvSpPr>
          <p:cNvPr id="367"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68" name="CustomShape 3"/>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69" name="CustomShape 4"/>
          <p:cNvSpPr/>
          <p:nvPr/>
        </p:nvSpPr>
        <p:spPr>
          <a:xfrm>
            <a:off x="4759560" y="3338280"/>
            <a:ext cx="15171480" cy="399600"/>
          </a:xfrm>
          <a:prstGeom prst="rect">
            <a:avLst/>
          </a:prstGeom>
          <a:noFill/>
          <a:ln>
            <a:noFill/>
          </a:ln>
        </p:spPr>
        <p:style>
          <a:lnRef idx="0">
            <a:scrgbClr r="0" g="0" b="0"/>
          </a:lnRef>
          <a:fillRef idx="0">
            <a:scrgbClr r="0" g="0" b="0"/>
          </a:fillRef>
          <a:effectRef idx="0">
            <a:scrgbClr r="0" g="0" b="0"/>
          </a:effectRef>
          <a:fontRef idx="minor"/>
        </p:style>
      </p:sp>
      <p:sp>
        <p:nvSpPr>
          <p:cNvPr id="370" name="CustomShape 5"/>
          <p:cNvSpPr/>
          <p:nvPr/>
        </p:nvSpPr>
        <p:spPr>
          <a:xfrm>
            <a:off x="19436400" y="5519520"/>
            <a:ext cx="19038960" cy="399600"/>
          </a:xfrm>
          <a:prstGeom prst="rect">
            <a:avLst/>
          </a:prstGeom>
          <a:noFill/>
          <a:ln>
            <a:noFill/>
          </a:ln>
        </p:spPr>
        <p:style>
          <a:lnRef idx="0">
            <a:scrgbClr r="0" g="0" b="0"/>
          </a:lnRef>
          <a:fillRef idx="0">
            <a:scrgbClr r="0" g="0" b="0"/>
          </a:fillRef>
          <a:effectRef idx="0">
            <a:scrgbClr r="0" g="0" b="0"/>
          </a:effectRef>
          <a:fontRef idx="minor"/>
        </p:style>
      </p:sp>
      <p:sp>
        <p:nvSpPr>
          <p:cNvPr id="371" name="CustomShape 6"/>
          <p:cNvSpPr/>
          <p:nvPr/>
        </p:nvSpPr>
        <p:spPr>
          <a:xfrm>
            <a:off x="1251284" y="3205800"/>
            <a:ext cx="22235836" cy="8802410"/>
          </a:xfrm>
          <a:prstGeom prst="rect">
            <a:avLst/>
          </a:prstGeom>
          <a:noFill/>
          <a:ln>
            <a:noFill/>
          </a:ln>
        </p:spPr>
        <p:style>
          <a:lnRef idx="0">
            <a:scrgbClr r="0" g="0" b="0"/>
          </a:lnRef>
          <a:fillRef idx="0">
            <a:scrgbClr r="0" g="0" b="0"/>
          </a:fillRef>
          <a:effectRef idx="0">
            <a:scrgbClr r="0" g="0" b="0"/>
          </a:effectRef>
          <a:fontRef idx="minor"/>
        </p:style>
        <p:txBody>
          <a:bodyPr wrap="square" lIns="90000" tIns="91440" rIns="90000" bIns="91440">
            <a:spAutoFit/>
          </a:bodyPr>
          <a:lstStyle/>
          <a:p>
            <a:pPr marL="216000" indent="-216000">
              <a:lnSpc>
                <a:spcPct val="100000"/>
              </a:lnSpc>
              <a:buClr>
                <a:srgbClr val="FFFFFF"/>
              </a:buClr>
              <a:buSzPct val="45000"/>
              <a:buFont typeface="Wingdings" charset="2"/>
              <a:buChar char=""/>
            </a:pPr>
            <a:endParaRPr lang="en-US" sz="18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Dropdown is used to select the options from the list which is having in the dropdown box</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The &lt;select&gt; element is used to create a drop-down list.</a:t>
            </a:r>
            <a:endParaRPr lang="en-US" sz="4400" b="0" strike="noStrike" spc="-1" dirty="0">
              <a:latin typeface="Arial"/>
            </a:endParaRPr>
          </a:p>
          <a:p>
            <a:pPr>
              <a:lnSpc>
                <a:spcPct val="100000"/>
              </a:lnSpc>
              <a:buClr>
                <a:srgbClr val="FFFFFF"/>
              </a:buClr>
              <a:buSzPct val="45000"/>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The &lt;select&gt; element is most often used in a form, to collect user input.</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The name attribute is needed to reference the form data after the form is submitted (if we omit the name attribute, no data from the drop-down list will be submitted).</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The id attribute is needed to associate the drop-down list with a label.</a:t>
            </a: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r>
              <a:rPr lang="en-US" sz="1400" b="0" strike="noStrike" spc="-1" dirty="0">
                <a:solidFill>
                  <a:srgbClr val="000000"/>
                </a:solidFill>
                <a:latin typeface="Arial"/>
                <a:ea typeface="Arial"/>
              </a:rPr>
              <a:t>The &lt;option&gt; tags inside the &lt;select&gt; element define the available options in the drop-down list.</a:t>
            </a:r>
            <a:endParaRPr lang="en-US" sz="1400" b="0" strike="noStrike" spc="-1" dirty="0">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72" name="Google Shape;722;p89"/>
          <p:cNvPicPr/>
          <p:nvPr/>
        </p:nvPicPr>
        <p:blipFill>
          <a:blip r:embed="rId2"/>
          <a:stretch/>
        </p:blipFill>
        <p:spPr>
          <a:xfrm>
            <a:off x="19077480" y="486360"/>
            <a:ext cx="4409640" cy="1150920"/>
          </a:xfrm>
          <a:prstGeom prst="rect">
            <a:avLst/>
          </a:prstGeom>
          <a:ln>
            <a:noFill/>
          </a:ln>
        </p:spPr>
      </p:pic>
      <p:sp>
        <p:nvSpPr>
          <p:cNvPr id="373" name="CustomShape 1"/>
          <p:cNvSpPr/>
          <p:nvPr/>
        </p:nvSpPr>
        <p:spPr>
          <a:xfrm>
            <a:off x="6062040" y="896760"/>
            <a:ext cx="103914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Form  Dropdown</a:t>
            </a:r>
            <a:endParaRPr lang="en-US" sz="6700" b="0" strike="noStrike" spc="-1">
              <a:latin typeface="Arial"/>
            </a:endParaRPr>
          </a:p>
        </p:txBody>
      </p:sp>
      <p:sp>
        <p:nvSpPr>
          <p:cNvPr id="374"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75" name="CustomShape 3"/>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76" name="CustomShape 4"/>
          <p:cNvSpPr/>
          <p:nvPr/>
        </p:nvSpPr>
        <p:spPr>
          <a:xfrm>
            <a:off x="13453200" y="3338280"/>
            <a:ext cx="10593360" cy="399600"/>
          </a:xfrm>
          <a:prstGeom prst="rect">
            <a:avLst/>
          </a:prstGeom>
          <a:noFill/>
          <a:ln>
            <a:noFill/>
          </a:ln>
        </p:spPr>
        <p:style>
          <a:lnRef idx="0">
            <a:scrgbClr r="0" g="0" b="0"/>
          </a:lnRef>
          <a:fillRef idx="0">
            <a:scrgbClr r="0" g="0" b="0"/>
          </a:fillRef>
          <a:effectRef idx="0">
            <a:scrgbClr r="0" g="0" b="0"/>
          </a:effectRef>
          <a:fontRef idx="minor"/>
        </p:style>
      </p:sp>
      <p:sp>
        <p:nvSpPr>
          <p:cNvPr id="377" name="CustomShape 5"/>
          <p:cNvSpPr/>
          <p:nvPr/>
        </p:nvSpPr>
        <p:spPr>
          <a:xfrm>
            <a:off x="19436400" y="5519520"/>
            <a:ext cx="19038960" cy="399600"/>
          </a:xfrm>
          <a:prstGeom prst="rect">
            <a:avLst/>
          </a:prstGeom>
          <a:noFill/>
          <a:ln>
            <a:noFill/>
          </a:ln>
        </p:spPr>
        <p:style>
          <a:lnRef idx="0">
            <a:scrgbClr r="0" g="0" b="0"/>
          </a:lnRef>
          <a:fillRef idx="0">
            <a:scrgbClr r="0" g="0" b="0"/>
          </a:fillRef>
          <a:effectRef idx="0">
            <a:scrgbClr r="0" g="0" b="0"/>
          </a:effectRef>
          <a:fontRef idx="minor"/>
        </p:style>
      </p:sp>
      <p:sp>
        <p:nvSpPr>
          <p:cNvPr id="379" name="CustomShape 7"/>
          <p:cNvSpPr/>
          <p:nvPr/>
        </p:nvSpPr>
        <p:spPr>
          <a:xfrm>
            <a:off x="16824960" y="6180480"/>
            <a:ext cx="19038960" cy="399600"/>
          </a:xfrm>
          <a:prstGeom prst="rect">
            <a:avLst/>
          </a:prstGeom>
          <a:noFill/>
          <a:ln>
            <a:noFill/>
          </a:ln>
        </p:spPr>
        <p:style>
          <a:lnRef idx="0">
            <a:scrgbClr r="0" g="0" b="0"/>
          </a:lnRef>
          <a:fillRef idx="0">
            <a:scrgbClr r="0" g="0" b="0"/>
          </a:fillRef>
          <a:effectRef idx="0">
            <a:scrgbClr r="0" g="0" b="0"/>
          </a:effectRef>
          <a:fontRef idx="minor"/>
        </p:style>
      </p:sp>
      <p:sp>
        <p:nvSpPr>
          <p:cNvPr id="380" name="CustomShape 8"/>
          <p:cNvSpPr/>
          <p:nvPr/>
        </p:nvSpPr>
        <p:spPr>
          <a:xfrm>
            <a:off x="14081400" y="3073680"/>
            <a:ext cx="7205400" cy="753732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074D5B04-17E5-495C-A464-97DBFFE01239}"/>
              </a:ext>
            </a:extLst>
          </p:cNvPr>
          <p:cNvPicPr>
            <a:picLocks noChangeAspect="1"/>
          </p:cNvPicPr>
          <p:nvPr/>
        </p:nvPicPr>
        <p:blipFill>
          <a:blip r:embed="rId3"/>
          <a:stretch>
            <a:fillRect/>
          </a:stretch>
        </p:blipFill>
        <p:spPr>
          <a:xfrm>
            <a:off x="2263822" y="3073680"/>
            <a:ext cx="18280156" cy="9683632"/>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81" name="Google Shape;735;p90"/>
          <p:cNvPicPr/>
          <p:nvPr/>
        </p:nvPicPr>
        <p:blipFill>
          <a:blip r:embed="rId2"/>
          <a:stretch/>
        </p:blipFill>
        <p:spPr>
          <a:xfrm>
            <a:off x="19077480" y="486360"/>
            <a:ext cx="4409640" cy="1150920"/>
          </a:xfrm>
          <a:prstGeom prst="rect">
            <a:avLst/>
          </a:prstGeom>
          <a:ln>
            <a:noFill/>
          </a:ln>
        </p:spPr>
      </p:pic>
      <p:sp>
        <p:nvSpPr>
          <p:cNvPr id="382"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HTML Form  Dropdown</a:t>
            </a:r>
            <a:endParaRPr lang="en-US" sz="6700" b="0" strike="noStrike" spc="-1">
              <a:latin typeface="Arial"/>
            </a:endParaRPr>
          </a:p>
        </p:txBody>
      </p:sp>
      <p:sp>
        <p:nvSpPr>
          <p:cNvPr id="383"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84" name="CustomShape 3"/>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85" name="CustomShape 4"/>
          <p:cNvSpPr/>
          <p:nvPr/>
        </p:nvSpPr>
        <p:spPr>
          <a:xfrm>
            <a:off x="13453200" y="3338280"/>
            <a:ext cx="10593360" cy="399600"/>
          </a:xfrm>
          <a:prstGeom prst="rect">
            <a:avLst/>
          </a:prstGeom>
          <a:noFill/>
          <a:ln>
            <a:noFill/>
          </a:ln>
        </p:spPr>
        <p:style>
          <a:lnRef idx="0">
            <a:scrgbClr r="0" g="0" b="0"/>
          </a:lnRef>
          <a:fillRef idx="0">
            <a:scrgbClr r="0" g="0" b="0"/>
          </a:fillRef>
          <a:effectRef idx="0">
            <a:scrgbClr r="0" g="0" b="0"/>
          </a:effectRef>
          <a:fontRef idx="minor"/>
        </p:style>
      </p:sp>
      <p:sp>
        <p:nvSpPr>
          <p:cNvPr id="386" name="CustomShape 5"/>
          <p:cNvSpPr/>
          <p:nvPr/>
        </p:nvSpPr>
        <p:spPr>
          <a:xfrm>
            <a:off x="19436400" y="5519520"/>
            <a:ext cx="19038960" cy="399600"/>
          </a:xfrm>
          <a:prstGeom prst="rect">
            <a:avLst/>
          </a:prstGeom>
          <a:noFill/>
          <a:ln>
            <a:noFill/>
          </a:ln>
        </p:spPr>
        <p:style>
          <a:lnRef idx="0">
            <a:scrgbClr r="0" g="0" b="0"/>
          </a:lnRef>
          <a:fillRef idx="0">
            <a:scrgbClr r="0" g="0" b="0"/>
          </a:fillRef>
          <a:effectRef idx="0">
            <a:scrgbClr r="0" g="0" b="0"/>
          </a:effectRef>
          <a:fontRef idx="minor"/>
        </p:style>
      </p:sp>
      <p:sp>
        <p:nvSpPr>
          <p:cNvPr id="387" name="CustomShape 6"/>
          <p:cNvSpPr/>
          <p:nvPr/>
        </p:nvSpPr>
        <p:spPr>
          <a:xfrm>
            <a:off x="2133720" y="3429000"/>
            <a:ext cx="10246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388" name="CustomShape 7"/>
          <p:cNvSpPr/>
          <p:nvPr/>
        </p:nvSpPr>
        <p:spPr>
          <a:xfrm>
            <a:off x="16824960" y="6180480"/>
            <a:ext cx="19038960" cy="399600"/>
          </a:xfrm>
          <a:prstGeom prst="rect">
            <a:avLst/>
          </a:prstGeom>
          <a:noFill/>
          <a:ln>
            <a:noFill/>
          </a:ln>
        </p:spPr>
        <p:style>
          <a:lnRef idx="0">
            <a:scrgbClr r="0" g="0" b="0"/>
          </a:lnRef>
          <a:fillRef idx="0">
            <a:scrgbClr r="0" g="0" b="0"/>
          </a:fillRef>
          <a:effectRef idx="0">
            <a:scrgbClr r="0" g="0" b="0"/>
          </a:effectRef>
          <a:fontRef idx="minor"/>
        </p:style>
      </p:sp>
      <p:sp>
        <p:nvSpPr>
          <p:cNvPr id="389" name="CustomShape 8"/>
          <p:cNvSpPr/>
          <p:nvPr/>
        </p:nvSpPr>
        <p:spPr>
          <a:xfrm>
            <a:off x="14081400" y="3073680"/>
            <a:ext cx="7205400" cy="399600"/>
          </a:xfrm>
          <a:prstGeom prst="rect">
            <a:avLst/>
          </a:prstGeom>
          <a:noFill/>
          <a:ln>
            <a:noFill/>
          </a:ln>
        </p:spPr>
        <p:style>
          <a:lnRef idx="0">
            <a:scrgbClr r="0" g="0" b="0"/>
          </a:lnRef>
          <a:fillRef idx="0">
            <a:scrgbClr r="0" g="0" b="0"/>
          </a:fillRef>
          <a:effectRef idx="0">
            <a:scrgbClr r="0" g="0" b="0"/>
          </a:effectRef>
          <a:fontRef idx="minor"/>
        </p:style>
      </p:sp>
      <p:pic>
        <p:nvPicPr>
          <p:cNvPr id="390" name="Google Shape;744;p90"/>
          <p:cNvPicPr/>
          <p:nvPr/>
        </p:nvPicPr>
        <p:blipFill>
          <a:blip r:embed="rId3"/>
          <a:stretch/>
        </p:blipFill>
        <p:spPr>
          <a:xfrm>
            <a:off x="6591600" y="3338280"/>
            <a:ext cx="11667600" cy="9319680"/>
          </a:xfrm>
          <a:prstGeom prst="rect">
            <a:avLst/>
          </a:prstGeom>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1" name="Google Shape;749;p91"/>
          <p:cNvPicPr/>
          <p:nvPr/>
        </p:nvPicPr>
        <p:blipFill>
          <a:blip r:embed="rId2"/>
          <a:stretch/>
        </p:blipFill>
        <p:spPr>
          <a:xfrm>
            <a:off x="19077480" y="486360"/>
            <a:ext cx="4409640" cy="1150920"/>
          </a:xfrm>
          <a:prstGeom prst="rect">
            <a:avLst/>
          </a:prstGeom>
          <a:ln>
            <a:noFill/>
          </a:ln>
        </p:spPr>
      </p:pic>
      <p:sp>
        <p:nvSpPr>
          <p:cNvPr id="392"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Exercise-6:</a:t>
            </a:r>
            <a:endParaRPr lang="en-US" sz="6700" b="0" strike="noStrike" spc="-1">
              <a:latin typeface="Arial"/>
            </a:endParaRPr>
          </a:p>
        </p:txBody>
      </p:sp>
      <p:sp>
        <p:nvSpPr>
          <p:cNvPr id="393"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394" name="CustomShape 3"/>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395" name="CustomShape 4"/>
          <p:cNvSpPr/>
          <p:nvPr/>
        </p:nvSpPr>
        <p:spPr>
          <a:xfrm>
            <a:off x="13453200" y="3338280"/>
            <a:ext cx="10593360" cy="399600"/>
          </a:xfrm>
          <a:prstGeom prst="rect">
            <a:avLst/>
          </a:prstGeom>
          <a:noFill/>
          <a:ln>
            <a:noFill/>
          </a:ln>
        </p:spPr>
        <p:style>
          <a:lnRef idx="0">
            <a:scrgbClr r="0" g="0" b="0"/>
          </a:lnRef>
          <a:fillRef idx="0">
            <a:scrgbClr r="0" g="0" b="0"/>
          </a:fillRef>
          <a:effectRef idx="0">
            <a:scrgbClr r="0" g="0" b="0"/>
          </a:effectRef>
          <a:fontRef idx="minor"/>
        </p:style>
      </p:sp>
      <p:sp>
        <p:nvSpPr>
          <p:cNvPr id="396" name="CustomShape 5"/>
          <p:cNvSpPr/>
          <p:nvPr/>
        </p:nvSpPr>
        <p:spPr>
          <a:xfrm>
            <a:off x="19436400" y="5519520"/>
            <a:ext cx="19038960" cy="399600"/>
          </a:xfrm>
          <a:prstGeom prst="rect">
            <a:avLst/>
          </a:prstGeom>
          <a:noFill/>
          <a:ln>
            <a:noFill/>
          </a:ln>
        </p:spPr>
        <p:style>
          <a:lnRef idx="0">
            <a:scrgbClr r="0" g="0" b="0"/>
          </a:lnRef>
          <a:fillRef idx="0">
            <a:scrgbClr r="0" g="0" b="0"/>
          </a:fillRef>
          <a:effectRef idx="0">
            <a:scrgbClr r="0" g="0" b="0"/>
          </a:effectRef>
          <a:fontRef idx="minor"/>
        </p:style>
      </p:sp>
      <p:sp>
        <p:nvSpPr>
          <p:cNvPr id="397" name="CustomShape 6"/>
          <p:cNvSpPr/>
          <p:nvPr/>
        </p:nvSpPr>
        <p:spPr>
          <a:xfrm>
            <a:off x="16824960" y="6180480"/>
            <a:ext cx="19038960" cy="399600"/>
          </a:xfrm>
          <a:prstGeom prst="rect">
            <a:avLst/>
          </a:prstGeom>
          <a:noFill/>
          <a:ln>
            <a:noFill/>
          </a:ln>
        </p:spPr>
        <p:style>
          <a:lnRef idx="0">
            <a:scrgbClr r="0" g="0" b="0"/>
          </a:lnRef>
          <a:fillRef idx="0">
            <a:scrgbClr r="0" g="0" b="0"/>
          </a:fillRef>
          <a:effectRef idx="0">
            <a:scrgbClr r="0" g="0" b="0"/>
          </a:effectRef>
          <a:fontRef idx="minor"/>
        </p:style>
      </p:sp>
      <p:sp>
        <p:nvSpPr>
          <p:cNvPr id="398" name="CustomShape 7"/>
          <p:cNvSpPr/>
          <p:nvPr/>
        </p:nvSpPr>
        <p:spPr>
          <a:xfrm>
            <a:off x="3444120" y="6189480"/>
            <a:ext cx="17216280" cy="295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400" b="0" strike="noStrike" spc="-1" dirty="0">
                <a:solidFill>
                  <a:srgbClr val="4285F4"/>
                </a:solidFill>
                <a:latin typeface="Alef"/>
                <a:ea typeface="Arial"/>
              </a:rPr>
              <a:t>1. Replicate HTML of signup form on </a:t>
            </a:r>
            <a:r>
              <a:rPr lang="en-US" sz="4400" spc="-1" dirty="0" err="1">
                <a:solidFill>
                  <a:srgbClr val="4285F4"/>
                </a:solidFill>
                <a:latin typeface="Alef"/>
                <a:ea typeface="Arial"/>
              </a:rPr>
              <a:t>P</a:t>
            </a:r>
            <a:r>
              <a:rPr lang="en-US" sz="4400" b="0" strike="noStrike" spc="-1" dirty="0" err="1">
                <a:solidFill>
                  <a:srgbClr val="4285F4"/>
                </a:solidFill>
                <a:latin typeface="Alef"/>
                <a:ea typeface="Arial"/>
              </a:rPr>
              <a:t>repbytes</a:t>
            </a:r>
            <a:r>
              <a:rPr lang="en-US" sz="4400" b="0" strike="noStrike" spc="-1" dirty="0">
                <a:solidFill>
                  <a:srgbClr val="4285F4"/>
                </a:solidFill>
                <a:latin typeface="Alef"/>
                <a:ea typeface="Arial"/>
              </a:rPr>
              <a:t> website</a:t>
            </a:r>
            <a:endParaRPr lang="en-US" sz="4400" b="0" strike="noStrike" spc="-1" dirty="0">
              <a:latin typeface="Arial"/>
            </a:endParaRPr>
          </a:p>
          <a:p>
            <a:pPr>
              <a:lnSpc>
                <a:spcPct val="100000"/>
              </a:lnSpc>
            </a:pPr>
            <a:endParaRPr lang="en-US" sz="4400" b="0" strike="noStrike" spc="-1" dirty="0">
              <a:latin typeface="Arial"/>
            </a:endParaRPr>
          </a:p>
          <a:p>
            <a:pPr>
              <a:lnSpc>
                <a:spcPct val="100000"/>
              </a:lnSpc>
            </a:pPr>
            <a:r>
              <a:rPr lang="en-US" sz="4400" b="0" u="sng" strike="noStrike" spc="-1" dirty="0">
                <a:solidFill>
                  <a:srgbClr val="0000FF"/>
                </a:solidFill>
                <a:uFillTx/>
                <a:latin typeface="Alef"/>
                <a:ea typeface="Arial"/>
                <a:hlinkClick r:id="rId3"/>
              </a:rPr>
              <a:t>https://www.prepbytes.com/register</a:t>
            </a:r>
            <a:endParaRPr lang="en-US" sz="4400" b="0" strike="noStrike" spc="-1" dirty="0">
              <a:latin typeface="Arial"/>
            </a:endParaRPr>
          </a:p>
          <a:p>
            <a:pPr>
              <a:lnSpc>
                <a:spcPct val="100000"/>
              </a:lnSpc>
            </a:pPr>
            <a:endParaRPr lang="en-US" sz="4400" b="0" strike="noStrike" spc="-1" dirty="0">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9" name="Google Shape;761;p92"/>
          <p:cNvPicPr/>
          <p:nvPr/>
        </p:nvPicPr>
        <p:blipFill>
          <a:blip r:embed="rId2"/>
          <a:stretch/>
        </p:blipFill>
        <p:spPr>
          <a:xfrm>
            <a:off x="19077480" y="486360"/>
            <a:ext cx="4409640" cy="1150920"/>
          </a:xfrm>
          <a:prstGeom prst="rect">
            <a:avLst/>
          </a:prstGeom>
          <a:ln>
            <a:noFill/>
          </a:ln>
        </p:spPr>
      </p:pic>
      <p:sp>
        <p:nvSpPr>
          <p:cNvPr id="400" name="CustomShape 1"/>
          <p:cNvSpPr/>
          <p:nvPr/>
        </p:nvSpPr>
        <p:spPr>
          <a:xfrm>
            <a:off x="9086040" y="1616760"/>
            <a:ext cx="618516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Tables</a:t>
            </a:r>
            <a:endParaRPr lang="en-US" sz="6700" b="0" strike="noStrike" spc="-1">
              <a:latin typeface="Arial"/>
            </a:endParaRPr>
          </a:p>
        </p:txBody>
      </p:sp>
      <p:sp>
        <p:nvSpPr>
          <p:cNvPr id="401"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02"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403" name="Picture 402"/>
          <p:cNvPicPr/>
          <p:nvPr/>
        </p:nvPicPr>
        <p:blipFill>
          <a:blip r:embed="rId3"/>
          <a:stretch/>
        </p:blipFill>
        <p:spPr>
          <a:xfrm>
            <a:off x="3355200" y="4663440"/>
            <a:ext cx="19413360" cy="7955280"/>
          </a:xfrm>
          <a:prstGeom prst="rect">
            <a:avLst/>
          </a:prstGeom>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04" name="Google Shape;761;p92"/>
          <p:cNvPicPr/>
          <p:nvPr/>
        </p:nvPicPr>
        <p:blipFill>
          <a:blip r:embed="rId2"/>
          <a:stretch/>
        </p:blipFill>
        <p:spPr>
          <a:xfrm>
            <a:off x="19077480" y="486360"/>
            <a:ext cx="4409640" cy="1150920"/>
          </a:xfrm>
          <a:prstGeom prst="rect">
            <a:avLst/>
          </a:prstGeom>
          <a:ln>
            <a:noFill/>
          </a:ln>
        </p:spPr>
      </p:pic>
      <p:sp>
        <p:nvSpPr>
          <p:cNvPr id="405" name="CustomShape 1"/>
          <p:cNvSpPr/>
          <p:nvPr/>
        </p:nvSpPr>
        <p:spPr>
          <a:xfrm>
            <a:off x="9086040" y="1616760"/>
            <a:ext cx="618516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HTML Tables</a:t>
            </a:r>
            <a:endParaRPr lang="en-US" sz="6700" b="0" strike="noStrike" spc="-1">
              <a:latin typeface="Arial"/>
            </a:endParaRPr>
          </a:p>
        </p:txBody>
      </p:sp>
      <p:sp>
        <p:nvSpPr>
          <p:cNvPr id="406"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07"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408" name="CustomShape 4"/>
          <p:cNvSpPr/>
          <p:nvPr/>
        </p:nvSpPr>
        <p:spPr>
          <a:xfrm>
            <a:off x="1009080" y="4561920"/>
            <a:ext cx="21611434" cy="7632859"/>
          </a:xfrm>
          <a:prstGeom prst="rect">
            <a:avLst/>
          </a:prstGeom>
          <a:noFill/>
          <a:ln>
            <a:noFill/>
          </a:ln>
        </p:spPr>
        <p:style>
          <a:lnRef idx="0">
            <a:scrgbClr r="0" g="0" b="0"/>
          </a:lnRef>
          <a:fillRef idx="0">
            <a:scrgbClr r="0" g="0" b="0"/>
          </a:fillRef>
          <a:effectRef idx="0">
            <a:scrgbClr r="0" g="0" b="0"/>
          </a:effectRef>
          <a:fontRef idx="minor"/>
        </p:style>
        <p:txBody>
          <a:bodyPr wrap="square" lIns="90000" tIns="91440" rIns="90000" bIns="91440">
            <a:spAutoFit/>
          </a:bodyPr>
          <a:lstStyle/>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HTML tables allow web developers to arrange data into rows and columns.</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Each table cell is defined by a &lt;td&gt; and a &lt;/td&gt; tag. td stands for table data.</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Each table row starts with a &lt;tr&gt; and end with a &lt;/tr&gt; tag.tr stands for table row.</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We can have as many rows as we like in a table, we just need to make sure that the number of cells are the same in each row.</a:t>
            </a:r>
            <a:endParaRPr lang="en-US" sz="4400" b="0" strike="noStrike" spc="-1" dirty="0">
              <a:latin typeface="Arial"/>
            </a:endParaRPr>
          </a:p>
          <a:p>
            <a:pPr>
              <a:lnSpc>
                <a:spcPct val="100000"/>
              </a:lnSpc>
              <a:buClr>
                <a:srgbClr val="FFFFFF"/>
              </a:buClr>
              <a:buSzPct val="45000"/>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FF0000"/>
                </a:solidFill>
                <a:latin typeface="Alef"/>
                <a:ea typeface="Arial"/>
              </a:rPr>
              <a:t>To make a cell span over multiple columns, we have to use the </a:t>
            </a:r>
            <a:r>
              <a:rPr lang="en-US" sz="4400" b="0" strike="noStrike" spc="-1" dirty="0" err="1">
                <a:solidFill>
                  <a:srgbClr val="FF0000"/>
                </a:solidFill>
                <a:latin typeface="Alef"/>
                <a:ea typeface="Arial"/>
              </a:rPr>
              <a:t>colspan</a:t>
            </a:r>
            <a:r>
              <a:rPr lang="en-US" sz="4400" b="0" strike="noStrike" spc="-1" dirty="0">
                <a:solidFill>
                  <a:srgbClr val="FF0000"/>
                </a:solidFill>
                <a:latin typeface="Alef"/>
                <a:ea typeface="Arial"/>
              </a:rPr>
              <a:t> </a:t>
            </a:r>
            <a:r>
              <a:rPr lang="en-US" sz="4400" b="0" strike="noStrike" spc="-1" dirty="0" err="1">
                <a:solidFill>
                  <a:srgbClr val="FF0000"/>
                </a:solidFill>
                <a:latin typeface="Alef"/>
                <a:ea typeface="Arial"/>
              </a:rPr>
              <a:t>attribute.To</a:t>
            </a:r>
            <a:r>
              <a:rPr lang="en-US" sz="4400" b="0" strike="noStrike" spc="-1" dirty="0">
                <a:solidFill>
                  <a:srgbClr val="FF0000"/>
                </a:solidFill>
                <a:latin typeface="Alef"/>
                <a:ea typeface="Arial"/>
              </a:rPr>
              <a:t> make a cell span over multiple rows, we have to use the </a:t>
            </a:r>
            <a:r>
              <a:rPr lang="en-US" sz="4400" b="0" strike="noStrike" spc="-1" dirty="0" err="1">
                <a:solidFill>
                  <a:srgbClr val="FF0000"/>
                </a:solidFill>
                <a:latin typeface="Alef"/>
                <a:ea typeface="Arial"/>
              </a:rPr>
              <a:t>rowspan</a:t>
            </a:r>
            <a:r>
              <a:rPr lang="en-US" sz="4400" b="0" strike="noStrike" spc="-1" dirty="0">
                <a:solidFill>
                  <a:srgbClr val="FF0000"/>
                </a:solidFill>
                <a:latin typeface="Alef"/>
                <a:ea typeface="Arial"/>
              </a:rPr>
              <a:t> attribute:</a:t>
            </a:r>
            <a:endParaRPr lang="en-US" sz="4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6" name="CustomShape 1"/>
          <p:cNvSpPr/>
          <p:nvPr/>
        </p:nvSpPr>
        <p:spPr>
          <a:xfrm>
            <a:off x="7612920" y="1461600"/>
            <a:ext cx="1012644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FFFFFF"/>
                </a:solidFill>
                <a:latin typeface="Arial"/>
                <a:ea typeface="Arial"/>
              </a:rPr>
              <a:t>The DNS process, step-by-step</a:t>
            </a:r>
            <a:endParaRPr lang="en-US" sz="4800" b="0" strike="noStrike" spc="-1">
              <a:latin typeface="Arial"/>
            </a:endParaRPr>
          </a:p>
          <a:p>
            <a:pPr>
              <a:lnSpc>
                <a:spcPct val="100000"/>
              </a:lnSpc>
            </a:pPr>
            <a:endParaRPr lang="en-US" sz="4800" b="0" strike="noStrike" spc="-1">
              <a:latin typeface="Arial"/>
            </a:endParaRPr>
          </a:p>
        </p:txBody>
      </p:sp>
      <p:pic>
        <p:nvPicPr>
          <p:cNvPr id="57" name="Google Shape;123;p24"/>
          <p:cNvPicPr/>
          <p:nvPr/>
        </p:nvPicPr>
        <p:blipFill>
          <a:blip r:embed="rId2"/>
          <a:stretch/>
        </p:blipFill>
        <p:spPr>
          <a:xfrm>
            <a:off x="19534680" y="550080"/>
            <a:ext cx="4409640" cy="1150920"/>
          </a:xfrm>
          <a:prstGeom prst="rect">
            <a:avLst/>
          </a:prstGeom>
          <a:ln>
            <a:noFill/>
          </a:ln>
        </p:spPr>
      </p:pic>
      <p:sp>
        <p:nvSpPr>
          <p:cNvPr id="58" name="CustomShape 2"/>
          <p:cNvSpPr/>
          <p:nvPr/>
        </p:nvSpPr>
        <p:spPr>
          <a:xfrm>
            <a:off x="2185920" y="3072960"/>
            <a:ext cx="20394360" cy="1006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9" name="CustomShape 3"/>
          <p:cNvSpPr/>
          <p:nvPr/>
        </p:nvSpPr>
        <p:spPr>
          <a:xfrm>
            <a:off x="2463120" y="2548440"/>
            <a:ext cx="18580680" cy="8864280"/>
          </a:xfrm>
          <a:prstGeom prst="rect">
            <a:avLst/>
          </a:prstGeom>
          <a:noFill/>
          <a:ln>
            <a:noFill/>
          </a:ln>
        </p:spPr>
        <p:style>
          <a:lnRef idx="0">
            <a:scrgbClr r="0" g="0" b="0"/>
          </a:lnRef>
          <a:fillRef idx="0">
            <a:scrgbClr r="0" g="0" b="0"/>
          </a:fillRef>
          <a:effectRef idx="0">
            <a:scrgbClr r="0" g="0" b="0"/>
          </a:effectRef>
          <a:fontRef idx="minor"/>
        </p:style>
      </p:sp>
      <p:sp>
        <p:nvSpPr>
          <p:cNvPr id="60" name="TextShape 4"/>
          <p:cNvSpPr txBox="1"/>
          <p:nvPr/>
        </p:nvSpPr>
        <p:spPr>
          <a:xfrm>
            <a:off x="841680" y="2786760"/>
            <a:ext cx="20283840" cy="10893836"/>
          </a:xfrm>
          <a:prstGeom prst="rect">
            <a:avLst/>
          </a:prstGeom>
          <a:noFill/>
          <a:ln>
            <a:noFill/>
          </a:ln>
        </p:spPr>
        <p:txBody>
          <a:bodyPr lIns="90000" tIns="45000" rIns="90000" bIns="45000">
            <a:spAutoFit/>
          </a:bodyPr>
          <a:lstStyle/>
          <a:p>
            <a:endParaRPr lang="en-US" sz="1800" b="0" strike="noStrike" spc="-1" dirty="0">
              <a:latin typeface="Arial"/>
            </a:endParaRPr>
          </a:p>
          <a:p>
            <a:r>
              <a:rPr lang="en-US" sz="3600" b="0" strike="noStrike" spc="-1" dirty="0">
                <a:solidFill>
                  <a:srgbClr val="63BBEE"/>
                </a:solidFill>
                <a:latin typeface="Alef"/>
              </a:rPr>
              <a:t>1. We ask our web browser to load a website. Since computers don't speak English, our browser can't read a name like "www.insider.com" and instead needs an IP address. Because of </a:t>
            </a:r>
            <a:r>
              <a:rPr lang="en-US" sz="3600" spc="-1" dirty="0">
                <a:solidFill>
                  <a:srgbClr val="63BBEE"/>
                </a:solidFill>
                <a:latin typeface="Alef"/>
              </a:rPr>
              <a:t>which</a:t>
            </a:r>
            <a:r>
              <a:rPr lang="en-US" sz="3600" b="0" strike="noStrike" spc="-1" dirty="0">
                <a:solidFill>
                  <a:srgbClr val="63BBEE"/>
                </a:solidFill>
                <a:latin typeface="Alef"/>
              </a:rPr>
              <a:t>, it sends our request to a DNS recursive resolver. The DNS recursive revolver's goal is to find the IP address connected to the website </a:t>
            </a:r>
            <a:r>
              <a:rPr lang="en-US" sz="3600" spc="-1" dirty="0">
                <a:solidFill>
                  <a:srgbClr val="63BBEE"/>
                </a:solidFill>
                <a:latin typeface="Alef"/>
              </a:rPr>
              <a:t>we</a:t>
            </a:r>
            <a:r>
              <a:rPr lang="en-US" sz="3600" b="0" strike="noStrike" spc="-1" dirty="0">
                <a:solidFill>
                  <a:srgbClr val="63BBEE"/>
                </a:solidFill>
                <a:latin typeface="Alef"/>
              </a:rPr>
              <a:t> entered.</a:t>
            </a:r>
            <a:endParaRPr lang="en-US" sz="3600" b="0" strike="noStrike" spc="-1" dirty="0">
              <a:latin typeface="Arial"/>
            </a:endParaRPr>
          </a:p>
          <a:p>
            <a:endParaRPr lang="en-US" sz="3600" b="0" strike="noStrike" spc="-1" dirty="0">
              <a:latin typeface="Arial"/>
            </a:endParaRPr>
          </a:p>
          <a:p>
            <a:endParaRPr lang="en-US" sz="3600" b="0" strike="noStrike" spc="-1" dirty="0">
              <a:latin typeface="Arial"/>
            </a:endParaRPr>
          </a:p>
          <a:p>
            <a:r>
              <a:rPr lang="en-US" sz="3600" b="0" strike="noStrike" spc="-1" dirty="0">
                <a:solidFill>
                  <a:srgbClr val="63BBEE"/>
                </a:solidFill>
                <a:latin typeface="Alef"/>
              </a:rPr>
              <a:t>2. The resolver's first step is to find the website's "Top Level Domain" or "TLD" - in other words, whether it's a .com, </a:t>
            </a:r>
            <a:r>
              <a:rPr lang="en-US" sz="3600" b="0" strike="noStrike" spc="-1" dirty="0" err="1">
                <a:solidFill>
                  <a:srgbClr val="63BBEE"/>
                </a:solidFill>
                <a:latin typeface="Alef"/>
              </a:rPr>
              <a:t>.net</a:t>
            </a:r>
            <a:r>
              <a:rPr lang="en-US" sz="3600" b="0" strike="noStrike" spc="-1" dirty="0">
                <a:solidFill>
                  <a:srgbClr val="63BBEE"/>
                </a:solidFill>
                <a:latin typeface="Alef"/>
              </a:rPr>
              <a:t>, .org, or another type of site. It does this by asking the root nameserver, which keeps a list of every website in each TLD.</a:t>
            </a:r>
            <a:endParaRPr lang="en-US" sz="3600" b="0" strike="noStrike" spc="-1" dirty="0">
              <a:latin typeface="Arial"/>
            </a:endParaRPr>
          </a:p>
          <a:p>
            <a:endParaRPr lang="en-US" sz="3600" b="0" strike="noStrike" spc="-1" dirty="0">
              <a:latin typeface="Arial"/>
            </a:endParaRPr>
          </a:p>
          <a:p>
            <a:endParaRPr lang="en-US" sz="3600" b="0" strike="noStrike" spc="-1" dirty="0">
              <a:latin typeface="Arial"/>
            </a:endParaRPr>
          </a:p>
          <a:p>
            <a:r>
              <a:rPr lang="en-US" sz="3600" b="0" strike="noStrike" spc="-1" dirty="0">
                <a:solidFill>
                  <a:srgbClr val="63BBEE"/>
                </a:solidFill>
                <a:latin typeface="Alef"/>
              </a:rPr>
              <a:t>3. Once the resolver knows the TLD, it goes to the corresponding TLD nameserver (for example, the .com nameserver) and asks it to find the right IP address.</a:t>
            </a:r>
            <a:endParaRPr lang="en-US" sz="3600" b="0" strike="noStrike" spc="-1" dirty="0">
              <a:latin typeface="Arial"/>
            </a:endParaRPr>
          </a:p>
          <a:p>
            <a:endParaRPr lang="en-US" sz="3600" b="0" strike="noStrike" spc="-1" dirty="0">
              <a:latin typeface="Arial"/>
            </a:endParaRPr>
          </a:p>
          <a:p>
            <a:r>
              <a:rPr lang="en-US" sz="3600" b="0" strike="noStrike" spc="-1" dirty="0">
                <a:solidFill>
                  <a:srgbClr val="63BBEE"/>
                </a:solidFill>
                <a:latin typeface="Alef"/>
              </a:rPr>
              <a:t>4. The TLD nameserver finds the IP address and hands it off to the authoritative nameserver, which will figure out if that address is correct.</a:t>
            </a:r>
            <a:endParaRPr lang="en-US" sz="3600" b="0" strike="noStrike" spc="-1" dirty="0">
              <a:latin typeface="Arial"/>
            </a:endParaRPr>
          </a:p>
          <a:p>
            <a:endParaRPr lang="en-US" sz="3600" b="0" strike="noStrike" spc="-1" dirty="0">
              <a:latin typeface="Arial"/>
            </a:endParaRPr>
          </a:p>
          <a:p>
            <a:endParaRPr lang="en-US" sz="3600" b="0" strike="noStrike" spc="-1" dirty="0">
              <a:latin typeface="Arial"/>
            </a:endParaRPr>
          </a:p>
          <a:p>
            <a:endParaRPr lang="en-US" sz="3600" b="0" strike="noStrike" spc="-1" dirty="0">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09" name="Google Shape;770;p93"/>
          <p:cNvPicPr/>
          <p:nvPr/>
        </p:nvPicPr>
        <p:blipFill>
          <a:blip r:embed="rId2"/>
          <a:stretch/>
        </p:blipFill>
        <p:spPr>
          <a:xfrm>
            <a:off x="19077480" y="486360"/>
            <a:ext cx="4409640" cy="1150920"/>
          </a:xfrm>
          <a:prstGeom prst="rect">
            <a:avLst/>
          </a:prstGeom>
          <a:ln>
            <a:noFill/>
          </a:ln>
        </p:spPr>
      </p:pic>
      <p:sp>
        <p:nvSpPr>
          <p:cNvPr id="410" name="CustomShape 1"/>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11"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412" name="CustomShape 3"/>
          <p:cNvSpPr/>
          <p:nvPr/>
        </p:nvSpPr>
        <p:spPr>
          <a:xfrm>
            <a:off x="1718280" y="1885680"/>
            <a:ext cx="8627040" cy="11578320"/>
          </a:xfrm>
          <a:prstGeom prst="rect">
            <a:avLst/>
          </a:prstGeom>
          <a:noFill/>
          <a:ln>
            <a:noFill/>
          </a:ln>
        </p:spPr>
        <p:style>
          <a:lnRef idx="0">
            <a:scrgbClr r="0" g="0" b="0"/>
          </a:lnRef>
          <a:fillRef idx="0">
            <a:scrgbClr r="0" g="0" b="0"/>
          </a:fillRef>
          <a:effectRef idx="0">
            <a:scrgbClr r="0" g="0" b="0"/>
          </a:effectRef>
          <a:fontRef idx="minor"/>
        </p:style>
      </p:sp>
      <p:sp>
        <p:nvSpPr>
          <p:cNvPr id="413" name="CustomShape 4"/>
          <p:cNvSpPr/>
          <p:nvPr/>
        </p:nvSpPr>
        <p:spPr>
          <a:xfrm>
            <a:off x="11436840" y="2049120"/>
            <a:ext cx="12049920" cy="1157832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5A73C406-1681-48EA-9E36-1A9905402F54}"/>
              </a:ext>
            </a:extLst>
          </p:cNvPr>
          <p:cNvPicPr>
            <a:picLocks noChangeAspect="1"/>
          </p:cNvPicPr>
          <p:nvPr/>
        </p:nvPicPr>
        <p:blipFill>
          <a:blip r:embed="rId3"/>
          <a:stretch>
            <a:fillRect/>
          </a:stretch>
        </p:blipFill>
        <p:spPr>
          <a:xfrm>
            <a:off x="1421135" y="1061820"/>
            <a:ext cx="16016905" cy="1134679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15" name="Google Shape;780;p94"/>
          <p:cNvPicPr/>
          <p:nvPr/>
        </p:nvPicPr>
        <p:blipFill>
          <a:blip r:embed="rId2"/>
          <a:stretch/>
        </p:blipFill>
        <p:spPr>
          <a:xfrm>
            <a:off x="19077480" y="486360"/>
            <a:ext cx="4409640" cy="1150920"/>
          </a:xfrm>
          <a:prstGeom prst="rect">
            <a:avLst/>
          </a:prstGeom>
          <a:ln>
            <a:noFill/>
          </a:ln>
        </p:spPr>
      </p:pic>
      <p:sp>
        <p:nvSpPr>
          <p:cNvPr id="416" name="CustomShape 1"/>
          <p:cNvSpPr/>
          <p:nvPr/>
        </p:nvSpPr>
        <p:spPr>
          <a:xfrm>
            <a:off x="6926040" y="1328760"/>
            <a:ext cx="103914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Basic Html Table Output</a:t>
            </a:r>
            <a:endParaRPr lang="en-US" sz="6700" b="0" strike="noStrike" spc="-1">
              <a:latin typeface="Arial"/>
            </a:endParaRPr>
          </a:p>
        </p:txBody>
      </p:sp>
      <p:sp>
        <p:nvSpPr>
          <p:cNvPr id="417"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18"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3" name="Picture 2">
            <a:extLst>
              <a:ext uri="{FF2B5EF4-FFF2-40B4-BE49-F238E27FC236}">
                <a16:creationId xmlns:a16="http://schemas.microsoft.com/office/drawing/2014/main" id="{31F24E37-383D-4BDB-A4E2-6B459B351F3F}"/>
              </a:ext>
            </a:extLst>
          </p:cNvPr>
          <p:cNvPicPr>
            <a:picLocks noChangeAspect="1"/>
          </p:cNvPicPr>
          <p:nvPr/>
        </p:nvPicPr>
        <p:blipFill>
          <a:blip r:embed="rId3"/>
          <a:stretch>
            <a:fillRect/>
          </a:stretch>
        </p:blipFill>
        <p:spPr>
          <a:xfrm>
            <a:off x="3291967" y="5175528"/>
            <a:ext cx="17803239" cy="483474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0" name="Google Shape;789;p95"/>
          <p:cNvPicPr/>
          <p:nvPr/>
        </p:nvPicPr>
        <p:blipFill>
          <a:blip r:embed="rId2"/>
          <a:stretch/>
        </p:blipFill>
        <p:spPr>
          <a:xfrm>
            <a:off x="19077480" y="486360"/>
            <a:ext cx="4409640" cy="1150920"/>
          </a:xfrm>
          <a:prstGeom prst="rect">
            <a:avLst/>
          </a:prstGeom>
          <a:ln>
            <a:noFill/>
          </a:ln>
        </p:spPr>
      </p:pic>
      <p:sp>
        <p:nvSpPr>
          <p:cNvPr id="421" name="CustomShape 1"/>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22" name="CustomShape 2"/>
          <p:cNvSpPr/>
          <p:nvPr/>
        </p:nvSpPr>
        <p:spPr>
          <a:xfrm>
            <a:off x="1619640" y="2511720"/>
            <a:ext cx="2115468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To make a cell span over multiple columns, use the colspan attribute:</a:t>
            </a:r>
            <a:endParaRPr lang="en-US" sz="1400" b="0" strike="noStrike" spc="-1">
              <a:latin typeface="Arial"/>
            </a:endParaRPr>
          </a:p>
        </p:txBody>
      </p:sp>
      <p:sp>
        <p:nvSpPr>
          <p:cNvPr id="423" name="CustomShape 3"/>
          <p:cNvSpPr/>
          <p:nvPr/>
        </p:nvSpPr>
        <p:spPr>
          <a:xfrm>
            <a:off x="11512080" y="2060280"/>
            <a:ext cx="8461440" cy="155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r>
              <a:rPr lang="en-US" sz="4500" b="0" strike="noStrike" spc="-1">
                <a:solidFill>
                  <a:srgbClr val="4285F4"/>
                </a:solidFill>
                <a:latin typeface="Arial"/>
                <a:ea typeface="Arial"/>
              </a:rPr>
              <a:t>  </a:t>
            </a:r>
            <a:endParaRPr lang="en-US" sz="4500" b="0" strike="noStrike" spc="-1">
              <a:latin typeface="Arial"/>
            </a:endParaRPr>
          </a:p>
        </p:txBody>
      </p:sp>
      <p:sp>
        <p:nvSpPr>
          <p:cNvPr id="424" name="CustomShape 4"/>
          <p:cNvSpPr/>
          <p:nvPr/>
        </p:nvSpPr>
        <p:spPr>
          <a:xfrm>
            <a:off x="20163240" y="2478960"/>
            <a:ext cx="3323520" cy="155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25" name="TextShape 5"/>
          <p:cNvSpPr txBox="1"/>
          <p:nvPr/>
        </p:nvSpPr>
        <p:spPr>
          <a:xfrm>
            <a:off x="182880" y="2175507"/>
            <a:ext cx="21945600" cy="1475873"/>
          </a:xfrm>
          <a:prstGeom prst="rect">
            <a:avLst/>
          </a:prstGeom>
          <a:noFill/>
          <a:ln>
            <a:noFill/>
          </a:ln>
        </p:spPr>
        <p:txBody>
          <a:bodyPr lIns="90000" tIns="45000" rIns="90000" bIns="45000">
            <a:spAutoFit/>
          </a:bodyPr>
          <a:lstStyle/>
          <a:p>
            <a:r>
              <a:rPr lang="en-US" sz="4500" b="0" strike="noStrike" spc="-1" dirty="0">
                <a:solidFill>
                  <a:srgbClr val="4285F4"/>
                </a:solidFill>
                <a:latin typeface="Arial"/>
                <a:ea typeface="Arial"/>
              </a:rPr>
              <a:t>To make a cell span over multiple columns, use the </a:t>
            </a:r>
            <a:r>
              <a:rPr lang="en-US" sz="4500" b="0" strike="noStrike" spc="-1" dirty="0" err="1">
                <a:solidFill>
                  <a:srgbClr val="4285F4"/>
                </a:solidFill>
                <a:latin typeface="Arial"/>
                <a:ea typeface="Arial"/>
              </a:rPr>
              <a:t>colspan</a:t>
            </a:r>
            <a:r>
              <a:rPr lang="en-US" sz="4500" b="0" strike="noStrike" spc="-1" dirty="0">
                <a:solidFill>
                  <a:srgbClr val="4285F4"/>
                </a:solidFill>
                <a:latin typeface="Arial"/>
                <a:ea typeface="Arial"/>
              </a:rPr>
              <a:t> attribute:</a:t>
            </a:r>
            <a:endParaRPr lang="en-US" sz="4500" b="0" strike="noStrike" spc="-1" dirty="0">
              <a:latin typeface="Arial"/>
            </a:endParaRPr>
          </a:p>
          <a:p>
            <a:endParaRPr lang="en-US" sz="4500" b="0" strike="noStrike" spc="-1" dirty="0">
              <a:latin typeface="Arial"/>
            </a:endParaRPr>
          </a:p>
        </p:txBody>
      </p:sp>
      <p:sp>
        <p:nvSpPr>
          <p:cNvPr id="426" name="TextShape 6"/>
          <p:cNvSpPr txBox="1"/>
          <p:nvPr/>
        </p:nvSpPr>
        <p:spPr>
          <a:xfrm>
            <a:off x="7218947" y="273240"/>
            <a:ext cx="10202779" cy="1121930"/>
          </a:xfrm>
          <a:prstGeom prst="rect">
            <a:avLst/>
          </a:prstGeom>
          <a:noFill/>
          <a:ln>
            <a:noFill/>
          </a:ln>
        </p:spPr>
        <p:txBody>
          <a:bodyPr wrap="square" lIns="90000" tIns="45000" rIns="90000" bIns="45000">
            <a:spAutoFit/>
          </a:bodyPr>
          <a:lstStyle/>
          <a:p>
            <a:r>
              <a:rPr lang="en-US" sz="6700" b="1" strike="noStrike" spc="-1" dirty="0">
                <a:solidFill>
                  <a:srgbClr val="FFFFFF"/>
                </a:solidFill>
                <a:latin typeface="Arial"/>
                <a:ea typeface="Arial"/>
              </a:rPr>
              <a:t>Html Table </a:t>
            </a:r>
            <a:r>
              <a:rPr lang="en-US" sz="6700" b="1" strike="noStrike" spc="-1" dirty="0" err="1">
                <a:solidFill>
                  <a:srgbClr val="FFFFFF"/>
                </a:solidFill>
                <a:latin typeface="Arial"/>
                <a:ea typeface="Arial"/>
              </a:rPr>
              <a:t>Colspan</a:t>
            </a:r>
            <a:endParaRPr lang="en-US" sz="6700" b="0" strike="noStrike" spc="-1" dirty="0">
              <a:latin typeface="Arial"/>
            </a:endParaRPr>
          </a:p>
        </p:txBody>
      </p:sp>
      <p:pic>
        <p:nvPicPr>
          <p:cNvPr id="3" name="Picture 2">
            <a:extLst>
              <a:ext uri="{FF2B5EF4-FFF2-40B4-BE49-F238E27FC236}">
                <a16:creationId xmlns:a16="http://schemas.microsoft.com/office/drawing/2014/main" id="{17F3D439-0051-493D-A475-DDCC50307E0A}"/>
              </a:ext>
            </a:extLst>
          </p:cNvPr>
          <p:cNvPicPr>
            <a:picLocks noChangeAspect="1"/>
          </p:cNvPicPr>
          <p:nvPr/>
        </p:nvPicPr>
        <p:blipFill>
          <a:blip r:embed="rId3"/>
          <a:stretch>
            <a:fillRect/>
          </a:stretch>
        </p:blipFill>
        <p:spPr>
          <a:xfrm>
            <a:off x="1271472" y="3243933"/>
            <a:ext cx="14622992" cy="977305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7" name="Google Shape;789;p95"/>
          <p:cNvPicPr/>
          <p:nvPr/>
        </p:nvPicPr>
        <p:blipFill>
          <a:blip r:embed="rId2"/>
          <a:stretch/>
        </p:blipFill>
        <p:spPr>
          <a:xfrm>
            <a:off x="19077480" y="486360"/>
            <a:ext cx="4409640" cy="1150920"/>
          </a:xfrm>
          <a:prstGeom prst="rect">
            <a:avLst/>
          </a:prstGeom>
          <a:ln>
            <a:noFill/>
          </a:ln>
        </p:spPr>
      </p:pic>
      <p:sp>
        <p:nvSpPr>
          <p:cNvPr id="428" name="CustomShape 1"/>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29" name="CustomShape 2"/>
          <p:cNvSpPr/>
          <p:nvPr/>
        </p:nvSpPr>
        <p:spPr>
          <a:xfrm>
            <a:off x="1619640" y="2487657"/>
            <a:ext cx="2115468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To make a cell span over multiple columns, use the colspan attribute:</a:t>
            </a:r>
            <a:endParaRPr lang="en-US" sz="1400" b="0" strike="noStrike" spc="-1">
              <a:latin typeface="Arial"/>
            </a:endParaRPr>
          </a:p>
        </p:txBody>
      </p:sp>
      <p:sp>
        <p:nvSpPr>
          <p:cNvPr id="430" name="CustomShape 3"/>
          <p:cNvSpPr/>
          <p:nvPr/>
        </p:nvSpPr>
        <p:spPr>
          <a:xfrm>
            <a:off x="11512080" y="2060280"/>
            <a:ext cx="8461440" cy="155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r>
              <a:rPr lang="en-US" sz="4500" b="0" strike="noStrike" spc="-1">
                <a:solidFill>
                  <a:srgbClr val="4285F4"/>
                </a:solidFill>
                <a:latin typeface="Arial"/>
                <a:ea typeface="Arial"/>
              </a:rPr>
              <a:t>  </a:t>
            </a:r>
            <a:endParaRPr lang="en-US" sz="4500" b="0" strike="noStrike" spc="-1">
              <a:latin typeface="Arial"/>
            </a:endParaRPr>
          </a:p>
        </p:txBody>
      </p:sp>
      <p:sp>
        <p:nvSpPr>
          <p:cNvPr id="431" name="CustomShape 4"/>
          <p:cNvSpPr/>
          <p:nvPr/>
        </p:nvSpPr>
        <p:spPr>
          <a:xfrm>
            <a:off x="20163240" y="2478960"/>
            <a:ext cx="3323520" cy="155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32" name="TextShape 5"/>
          <p:cNvSpPr txBox="1"/>
          <p:nvPr/>
        </p:nvSpPr>
        <p:spPr>
          <a:xfrm>
            <a:off x="6352674" y="1821240"/>
            <a:ext cx="10377606" cy="1121930"/>
          </a:xfrm>
          <a:prstGeom prst="rect">
            <a:avLst/>
          </a:prstGeom>
          <a:noFill/>
          <a:ln>
            <a:noFill/>
          </a:ln>
        </p:spPr>
        <p:txBody>
          <a:bodyPr wrap="square" lIns="90000" tIns="45000" rIns="90000" bIns="45000">
            <a:spAutoFit/>
          </a:bodyPr>
          <a:lstStyle/>
          <a:p>
            <a:r>
              <a:rPr lang="en-US" sz="6700" b="1" strike="noStrike" spc="-1" dirty="0">
                <a:solidFill>
                  <a:srgbClr val="FFFFFF"/>
                </a:solidFill>
                <a:latin typeface="Arial"/>
                <a:ea typeface="Arial"/>
              </a:rPr>
              <a:t>Html Table </a:t>
            </a:r>
            <a:r>
              <a:rPr lang="en-US" sz="6700" b="1" strike="noStrike" spc="-1" dirty="0" err="1">
                <a:solidFill>
                  <a:srgbClr val="FFFFFF"/>
                </a:solidFill>
                <a:latin typeface="Arial"/>
                <a:ea typeface="Arial"/>
              </a:rPr>
              <a:t>Colspan</a:t>
            </a:r>
            <a:endParaRPr lang="en-US" sz="6700" b="0" strike="noStrike" spc="-1" dirty="0">
              <a:latin typeface="Arial"/>
            </a:endParaRPr>
          </a:p>
        </p:txBody>
      </p:sp>
      <p:pic>
        <p:nvPicPr>
          <p:cNvPr id="433" name="Picture 432"/>
          <p:cNvPicPr/>
          <p:nvPr/>
        </p:nvPicPr>
        <p:blipFill>
          <a:blip r:embed="rId3"/>
          <a:stretch/>
        </p:blipFill>
        <p:spPr>
          <a:xfrm>
            <a:off x="5760720" y="4206240"/>
            <a:ext cx="15179040" cy="8595360"/>
          </a:xfrm>
          <a:prstGeom prst="rect">
            <a:avLst/>
          </a:prstGeom>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34" name="Google Shape;813;p97"/>
          <p:cNvPicPr/>
          <p:nvPr/>
        </p:nvPicPr>
        <p:blipFill>
          <a:blip r:embed="rId2"/>
          <a:stretch/>
        </p:blipFill>
        <p:spPr>
          <a:xfrm>
            <a:off x="19077480" y="486360"/>
            <a:ext cx="4409640" cy="1150920"/>
          </a:xfrm>
          <a:prstGeom prst="rect">
            <a:avLst/>
          </a:prstGeom>
          <a:ln>
            <a:noFill/>
          </a:ln>
        </p:spPr>
      </p:pic>
      <p:sp>
        <p:nvSpPr>
          <p:cNvPr id="435" name="CustomShape 1"/>
          <p:cNvSpPr/>
          <p:nvPr/>
        </p:nvSpPr>
        <p:spPr>
          <a:xfrm>
            <a:off x="6424863" y="752760"/>
            <a:ext cx="11456697" cy="1462836"/>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wrap="square" lIns="90000" tIns="91440" rIns="90000" bIns="91440">
            <a:spAutoFit/>
          </a:bodyPr>
          <a:lstStyle/>
          <a:p>
            <a:pPr>
              <a:lnSpc>
                <a:spcPct val="140000"/>
              </a:lnSpc>
            </a:pPr>
            <a:r>
              <a:rPr lang="en-US" sz="6700" b="1" strike="noStrike" spc="-1" dirty="0">
                <a:solidFill>
                  <a:srgbClr val="FFFFFF"/>
                </a:solidFill>
                <a:latin typeface="Arial"/>
                <a:ea typeface="Arial"/>
              </a:rPr>
              <a:t>Html Table </a:t>
            </a:r>
            <a:r>
              <a:rPr lang="en-US" sz="6700" b="1" strike="noStrike" spc="-1" dirty="0" err="1">
                <a:solidFill>
                  <a:srgbClr val="FFFFFF"/>
                </a:solidFill>
                <a:latin typeface="Arial"/>
                <a:ea typeface="Arial"/>
              </a:rPr>
              <a:t>Rowspan</a:t>
            </a:r>
            <a:r>
              <a:rPr lang="en-US" sz="6700" b="1" strike="noStrike" spc="-1" dirty="0">
                <a:solidFill>
                  <a:srgbClr val="FFFFFF"/>
                </a:solidFill>
                <a:latin typeface="Arial"/>
                <a:ea typeface="Arial"/>
              </a:rPr>
              <a:t> </a:t>
            </a:r>
            <a:endParaRPr lang="en-US" sz="6700" b="0" strike="noStrike" spc="-1" dirty="0">
              <a:latin typeface="Arial"/>
            </a:endParaRPr>
          </a:p>
        </p:txBody>
      </p:sp>
      <p:sp>
        <p:nvSpPr>
          <p:cNvPr id="436"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37"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38"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39" name="CustomShape 5"/>
          <p:cNvSpPr/>
          <p:nvPr/>
        </p:nvSpPr>
        <p:spPr>
          <a:xfrm>
            <a:off x="727200" y="2247480"/>
            <a:ext cx="15700320" cy="187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40" name="TextShape 6"/>
          <p:cNvSpPr txBox="1"/>
          <p:nvPr/>
        </p:nvSpPr>
        <p:spPr>
          <a:xfrm>
            <a:off x="748080" y="3006000"/>
            <a:ext cx="19005840" cy="660266"/>
          </a:xfrm>
          <a:prstGeom prst="rect">
            <a:avLst/>
          </a:prstGeom>
          <a:noFill/>
          <a:ln>
            <a:noFill/>
          </a:ln>
        </p:spPr>
        <p:txBody>
          <a:bodyPr wrap="square" lIns="90000" tIns="45000" rIns="90000" bIns="45000">
            <a:spAutoFit/>
          </a:bodyPr>
          <a:lstStyle/>
          <a:p>
            <a:r>
              <a:rPr lang="en-US" sz="3700" b="0" strike="noStrike" spc="-1" dirty="0">
                <a:solidFill>
                  <a:srgbClr val="4285F4"/>
                </a:solidFill>
                <a:latin typeface="Arial"/>
                <a:ea typeface="Arial"/>
              </a:rPr>
              <a:t>To make a cell span over multiple rows, use the </a:t>
            </a:r>
            <a:r>
              <a:rPr lang="en-US" sz="3700" b="0" strike="noStrike" spc="-1" dirty="0" err="1">
                <a:solidFill>
                  <a:srgbClr val="4285F4"/>
                </a:solidFill>
                <a:latin typeface="Arial"/>
                <a:ea typeface="Arial"/>
              </a:rPr>
              <a:t>rowspan</a:t>
            </a:r>
            <a:r>
              <a:rPr lang="en-US" sz="3700" b="0" strike="noStrike" spc="-1" dirty="0">
                <a:solidFill>
                  <a:srgbClr val="4285F4"/>
                </a:solidFill>
                <a:latin typeface="Arial"/>
                <a:ea typeface="Arial"/>
              </a:rPr>
              <a:t> attribute:</a:t>
            </a:r>
            <a:endParaRPr lang="en-US" sz="3700" b="0" strike="noStrike" spc="-1" dirty="0">
              <a:latin typeface="Arial"/>
            </a:endParaRPr>
          </a:p>
        </p:txBody>
      </p:sp>
      <p:pic>
        <p:nvPicPr>
          <p:cNvPr id="3" name="Picture 2">
            <a:extLst>
              <a:ext uri="{FF2B5EF4-FFF2-40B4-BE49-F238E27FC236}">
                <a16:creationId xmlns:a16="http://schemas.microsoft.com/office/drawing/2014/main" id="{10A28991-09B9-48CB-B70D-3AE57FBBFF41}"/>
              </a:ext>
            </a:extLst>
          </p:cNvPr>
          <p:cNvPicPr>
            <a:picLocks noChangeAspect="1"/>
          </p:cNvPicPr>
          <p:nvPr/>
        </p:nvPicPr>
        <p:blipFill>
          <a:blip r:embed="rId3"/>
          <a:stretch>
            <a:fillRect/>
          </a:stretch>
        </p:blipFill>
        <p:spPr>
          <a:xfrm>
            <a:off x="805682" y="4122000"/>
            <a:ext cx="12767639" cy="8962024"/>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42" name="Google Shape;824;p98"/>
          <p:cNvPicPr/>
          <p:nvPr/>
        </p:nvPicPr>
        <p:blipFill>
          <a:blip r:embed="rId2"/>
          <a:stretch/>
        </p:blipFill>
        <p:spPr>
          <a:xfrm>
            <a:off x="19077480" y="486360"/>
            <a:ext cx="4409640" cy="1150920"/>
          </a:xfrm>
          <a:prstGeom prst="rect">
            <a:avLst/>
          </a:prstGeom>
          <a:ln>
            <a:noFill/>
          </a:ln>
        </p:spPr>
      </p:pic>
      <p:sp>
        <p:nvSpPr>
          <p:cNvPr id="443" name="CustomShape 1"/>
          <p:cNvSpPr/>
          <p:nvPr/>
        </p:nvSpPr>
        <p:spPr>
          <a:xfrm>
            <a:off x="6833937" y="1832760"/>
            <a:ext cx="10780295" cy="1462836"/>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wrap="square" lIns="90000" tIns="91440" rIns="90000" bIns="91440">
            <a:spAutoFit/>
          </a:bodyPr>
          <a:lstStyle/>
          <a:p>
            <a:pPr>
              <a:lnSpc>
                <a:spcPct val="140000"/>
              </a:lnSpc>
            </a:pPr>
            <a:r>
              <a:rPr lang="en-US" sz="6700" b="1" strike="noStrike" spc="-1" dirty="0">
                <a:solidFill>
                  <a:srgbClr val="FFFFFF"/>
                </a:solidFill>
                <a:latin typeface="Arial"/>
                <a:ea typeface="Arial"/>
              </a:rPr>
              <a:t>Html Table </a:t>
            </a:r>
            <a:r>
              <a:rPr lang="en-US" sz="6700" b="1" spc="-1" dirty="0" err="1">
                <a:solidFill>
                  <a:srgbClr val="FFFFFF"/>
                </a:solidFill>
                <a:latin typeface="Arial"/>
                <a:ea typeface="Arial"/>
              </a:rPr>
              <a:t>R</a:t>
            </a:r>
            <a:r>
              <a:rPr lang="en-US" sz="6700" b="1" strike="noStrike" spc="-1" dirty="0" err="1">
                <a:solidFill>
                  <a:srgbClr val="FFFFFF"/>
                </a:solidFill>
                <a:latin typeface="Arial"/>
                <a:ea typeface="Arial"/>
              </a:rPr>
              <a:t>owspan</a:t>
            </a:r>
            <a:r>
              <a:rPr lang="en-US" sz="6700" b="1" strike="noStrike" spc="-1" dirty="0">
                <a:solidFill>
                  <a:srgbClr val="FFFFFF"/>
                </a:solidFill>
                <a:latin typeface="Arial"/>
                <a:ea typeface="Arial"/>
              </a:rPr>
              <a:t> </a:t>
            </a:r>
            <a:endParaRPr lang="en-US" sz="6700" b="0" strike="noStrike" spc="-1" dirty="0">
              <a:latin typeface="Arial"/>
            </a:endParaRPr>
          </a:p>
        </p:txBody>
      </p:sp>
      <p:sp>
        <p:nvSpPr>
          <p:cNvPr id="444"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45"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46"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47" name="CustomShape 5"/>
          <p:cNvSpPr/>
          <p:nvPr/>
        </p:nvSpPr>
        <p:spPr>
          <a:xfrm>
            <a:off x="727200" y="2247480"/>
            <a:ext cx="15700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48"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449" name="Picture 448"/>
          <p:cNvPicPr/>
          <p:nvPr/>
        </p:nvPicPr>
        <p:blipFill>
          <a:blip r:embed="rId3"/>
          <a:stretch/>
        </p:blipFill>
        <p:spPr>
          <a:xfrm>
            <a:off x="6217920" y="4572000"/>
            <a:ext cx="15019560" cy="7680960"/>
          </a:xfrm>
          <a:prstGeom prst="rect">
            <a:avLst/>
          </a:prstGeom>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50" name="Google Shape;838;p99"/>
          <p:cNvPicPr/>
          <p:nvPr/>
        </p:nvPicPr>
        <p:blipFill>
          <a:blip r:embed="rId2"/>
          <a:stretch/>
        </p:blipFill>
        <p:spPr>
          <a:xfrm>
            <a:off x="19077480" y="486360"/>
            <a:ext cx="4409640" cy="1150920"/>
          </a:xfrm>
          <a:prstGeom prst="rect">
            <a:avLst/>
          </a:prstGeom>
          <a:ln>
            <a:noFill/>
          </a:ln>
        </p:spPr>
      </p:pic>
      <p:sp>
        <p:nvSpPr>
          <p:cNvPr id="451" name="CustomShape 1"/>
          <p:cNvSpPr/>
          <p:nvPr/>
        </p:nvSpPr>
        <p:spPr>
          <a:xfrm>
            <a:off x="1130040" y="752760"/>
            <a:ext cx="16361640" cy="304128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Exercise – Replicate the three forms given below</a:t>
            </a:r>
            <a:endParaRPr lang="en-US" sz="6700" b="0" strike="noStrike" spc="-1">
              <a:latin typeface="Arial"/>
            </a:endParaRPr>
          </a:p>
        </p:txBody>
      </p:sp>
      <p:sp>
        <p:nvSpPr>
          <p:cNvPr id="452"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53"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54"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55" name="CustomShape 5"/>
          <p:cNvSpPr/>
          <p:nvPr/>
        </p:nvSpPr>
        <p:spPr>
          <a:xfrm>
            <a:off x="727200" y="2247480"/>
            <a:ext cx="15700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56"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457" name="Google Shape;845;p99"/>
          <p:cNvPicPr/>
          <p:nvPr/>
        </p:nvPicPr>
        <p:blipFill>
          <a:blip r:embed="rId3"/>
          <a:stretch/>
        </p:blipFill>
        <p:spPr>
          <a:xfrm>
            <a:off x="1500120" y="4303800"/>
            <a:ext cx="5842080" cy="1523160"/>
          </a:xfrm>
          <a:prstGeom prst="rect">
            <a:avLst/>
          </a:prstGeom>
          <a:ln>
            <a:noFill/>
          </a:ln>
        </p:spPr>
      </p:pic>
      <p:pic>
        <p:nvPicPr>
          <p:cNvPr id="458" name="Google Shape;846;p99"/>
          <p:cNvPicPr/>
          <p:nvPr/>
        </p:nvPicPr>
        <p:blipFill>
          <a:blip r:embed="rId4"/>
          <a:stretch/>
        </p:blipFill>
        <p:spPr>
          <a:xfrm>
            <a:off x="11475720" y="4303800"/>
            <a:ext cx="8166600" cy="6298560"/>
          </a:xfrm>
          <a:prstGeom prst="rect">
            <a:avLst/>
          </a:prstGeom>
          <a:ln>
            <a:noFill/>
          </a:ln>
        </p:spPr>
      </p:pic>
      <p:pic>
        <p:nvPicPr>
          <p:cNvPr id="459" name="Google Shape;847;p99"/>
          <p:cNvPicPr/>
          <p:nvPr/>
        </p:nvPicPr>
        <p:blipFill>
          <a:blip r:embed="rId5"/>
          <a:stretch/>
        </p:blipFill>
        <p:spPr>
          <a:xfrm>
            <a:off x="1502640" y="8119440"/>
            <a:ext cx="7074360" cy="4050720"/>
          </a:xfrm>
          <a:prstGeom prst="rect">
            <a:avLst/>
          </a:prstGeom>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60" name="Google Shape;852;p100"/>
          <p:cNvPicPr/>
          <p:nvPr/>
        </p:nvPicPr>
        <p:blipFill>
          <a:blip r:embed="rId2"/>
          <a:stretch/>
        </p:blipFill>
        <p:spPr>
          <a:xfrm>
            <a:off x="19077480" y="486360"/>
            <a:ext cx="4409640" cy="1150920"/>
          </a:xfrm>
          <a:prstGeom prst="rect">
            <a:avLst/>
          </a:prstGeom>
          <a:ln>
            <a:noFill/>
          </a:ln>
        </p:spPr>
      </p:pic>
      <p:sp>
        <p:nvSpPr>
          <p:cNvPr id="461"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Block</a:t>
            </a:r>
            <a:endParaRPr lang="en-US" sz="6700" b="0" strike="noStrike" spc="-1">
              <a:latin typeface="Arial"/>
            </a:endParaRPr>
          </a:p>
        </p:txBody>
      </p:sp>
      <p:sp>
        <p:nvSpPr>
          <p:cNvPr id="462"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63"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64"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65" name="CustomShape 5"/>
          <p:cNvSpPr/>
          <p:nvPr/>
        </p:nvSpPr>
        <p:spPr>
          <a:xfrm>
            <a:off x="727200" y="2247480"/>
            <a:ext cx="15700320" cy="399600"/>
          </a:xfrm>
          <a:prstGeom prst="rect">
            <a:avLst/>
          </a:prstGeom>
          <a:noFill/>
          <a:ln>
            <a:noFill/>
          </a:ln>
        </p:spPr>
        <p:style>
          <a:lnRef idx="0">
            <a:scrgbClr r="0" g="0" b="0"/>
          </a:lnRef>
          <a:fillRef idx="0">
            <a:scrgbClr r="0" g="0" b="0"/>
          </a:fillRef>
          <a:effectRef idx="0">
            <a:scrgbClr r="0" g="0" b="0"/>
          </a:effectRef>
          <a:fontRef idx="minor"/>
        </p:style>
      </p:sp>
      <p:sp>
        <p:nvSpPr>
          <p:cNvPr id="466"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67" name="CustomShape 7"/>
          <p:cNvSpPr/>
          <p:nvPr/>
        </p:nvSpPr>
        <p:spPr>
          <a:xfrm>
            <a:off x="1675440" y="4046040"/>
            <a:ext cx="20989440" cy="1645560"/>
          </a:xfrm>
          <a:prstGeom prst="rect">
            <a:avLst/>
          </a:prstGeom>
          <a:noFill/>
          <a:ln>
            <a:noFill/>
          </a:ln>
        </p:spPr>
        <p:style>
          <a:lnRef idx="0">
            <a:scrgbClr r="0" g="0" b="0"/>
          </a:lnRef>
          <a:fillRef idx="0">
            <a:scrgbClr r="0" g="0" b="0"/>
          </a:fillRef>
          <a:effectRef idx="0">
            <a:scrgbClr r="0" g="0" b="0"/>
          </a:effectRef>
          <a:fontRef idx="minor"/>
        </p:style>
      </p:sp>
      <p:pic>
        <p:nvPicPr>
          <p:cNvPr id="468" name="Picture 467"/>
          <p:cNvPicPr/>
          <p:nvPr/>
        </p:nvPicPr>
        <p:blipFill>
          <a:blip r:embed="rId3"/>
          <a:stretch/>
        </p:blipFill>
        <p:spPr>
          <a:xfrm>
            <a:off x="4837680" y="3342960"/>
            <a:ext cx="15644880" cy="9418320"/>
          </a:xfrm>
          <a:prstGeom prst="rect">
            <a:avLst/>
          </a:prstGeom>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69" name="Google Shape;852;p100"/>
          <p:cNvPicPr/>
          <p:nvPr/>
        </p:nvPicPr>
        <p:blipFill>
          <a:blip r:embed="rId2"/>
          <a:stretch/>
        </p:blipFill>
        <p:spPr>
          <a:xfrm>
            <a:off x="19077480" y="486360"/>
            <a:ext cx="4409640" cy="1150920"/>
          </a:xfrm>
          <a:prstGeom prst="rect">
            <a:avLst/>
          </a:prstGeom>
          <a:ln>
            <a:noFill/>
          </a:ln>
        </p:spPr>
      </p:pic>
      <p:sp>
        <p:nvSpPr>
          <p:cNvPr id="470"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Block</a:t>
            </a:r>
            <a:endParaRPr lang="en-US" sz="6700" b="0" strike="noStrike" spc="-1">
              <a:latin typeface="Arial"/>
            </a:endParaRPr>
          </a:p>
        </p:txBody>
      </p:sp>
      <p:sp>
        <p:nvSpPr>
          <p:cNvPr id="471"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72"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73"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74" name="CustomShape 5"/>
          <p:cNvSpPr/>
          <p:nvPr/>
        </p:nvSpPr>
        <p:spPr>
          <a:xfrm>
            <a:off x="727200" y="2247480"/>
            <a:ext cx="15700320" cy="399600"/>
          </a:xfrm>
          <a:prstGeom prst="rect">
            <a:avLst/>
          </a:prstGeom>
          <a:noFill/>
          <a:ln>
            <a:noFill/>
          </a:ln>
        </p:spPr>
        <p:style>
          <a:lnRef idx="0">
            <a:scrgbClr r="0" g="0" b="0"/>
          </a:lnRef>
          <a:fillRef idx="0">
            <a:scrgbClr r="0" g="0" b="0"/>
          </a:fillRef>
          <a:effectRef idx="0">
            <a:scrgbClr r="0" g="0" b="0"/>
          </a:effectRef>
          <a:fontRef idx="minor"/>
        </p:style>
      </p:sp>
      <p:sp>
        <p:nvSpPr>
          <p:cNvPr id="475"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76" name="CustomShape 7"/>
          <p:cNvSpPr/>
          <p:nvPr/>
        </p:nvSpPr>
        <p:spPr>
          <a:xfrm>
            <a:off x="1675440" y="4046040"/>
            <a:ext cx="20989440" cy="7571303"/>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4800" b="0" strike="noStrike" spc="-1" dirty="0">
                <a:solidFill>
                  <a:srgbClr val="4285F4"/>
                </a:solidFill>
                <a:latin typeface="Arial"/>
                <a:ea typeface="Arial"/>
              </a:rPr>
              <a:t>A block-level element always starts on a new line.</a:t>
            </a:r>
            <a:endParaRPr lang="en-US" sz="4800" b="0" strike="noStrike" spc="-1" dirty="0">
              <a:latin typeface="Arial"/>
            </a:endParaRPr>
          </a:p>
          <a:p>
            <a:pPr>
              <a:lnSpc>
                <a:spcPct val="100000"/>
              </a:lnSpc>
            </a:pPr>
            <a:endParaRPr lang="en-US" sz="4800" b="0" strike="noStrike" spc="-1" dirty="0">
              <a:latin typeface="Arial"/>
            </a:endParaRPr>
          </a:p>
          <a:p>
            <a:pPr>
              <a:lnSpc>
                <a:spcPct val="100000"/>
              </a:lnSpc>
            </a:pPr>
            <a:r>
              <a:rPr lang="en-US" sz="4800" b="0" strike="noStrike" spc="-1" dirty="0">
                <a:solidFill>
                  <a:srgbClr val="4285F4"/>
                </a:solidFill>
                <a:latin typeface="Arial"/>
                <a:ea typeface="Arial"/>
              </a:rPr>
              <a:t>A block-level element always takes up the full width available (i.e. it stretches out to the left and right as far as it </a:t>
            </a:r>
            <a:r>
              <a:rPr lang="en-US" sz="4800" spc="-1" dirty="0">
                <a:solidFill>
                  <a:srgbClr val="4285F4"/>
                </a:solidFill>
                <a:latin typeface="Arial"/>
                <a:ea typeface="Arial"/>
              </a:rPr>
              <a:t>is possible</a:t>
            </a:r>
            <a:r>
              <a:rPr lang="en-US" sz="4800" b="0" strike="noStrike" spc="-1" dirty="0">
                <a:solidFill>
                  <a:srgbClr val="4285F4"/>
                </a:solidFill>
                <a:latin typeface="Arial"/>
                <a:ea typeface="Arial"/>
              </a:rPr>
              <a:t>).</a:t>
            </a:r>
            <a:endParaRPr lang="en-US" sz="4800" b="0" strike="noStrike" spc="-1" dirty="0">
              <a:latin typeface="Arial"/>
            </a:endParaRPr>
          </a:p>
          <a:p>
            <a:pPr>
              <a:lnSpc>
                <a:spcPct val="100000"/>
              </a:lnSpc>
            </a:pPr>
            <a:endParaRPr lang="en-US" sz="4800" b="0" strike="noStrike" spc="-1" dirty="0">
              <a:latin typeface="Arial"/>
            </a:endParaRPr>
          </a:p>
          <a:p>
            <a:pPr>
              <a:lnSpc>
                <a:spcPct val="100000"/>
              </a:lnSpc>
            </a:pPr>
            <a:r>
              <a:rPr lang="en-US" sz="4800" b="0" strike="noStrike" spc="-1" dirty="0">
                <a:solidFill>
                  <a:srgbClr val="4285F4"/>
                </a:solidFill>
                <a:latin typeface="Arial"/>
                <a:ea typeface="Arial"/>
              </a:rPr>
              <a:t>A block level element has a top and a bottom margin, whereas an inline element does not.</a:t>
            </a:r>
            <a:endParaRPr lang="en-US" sz="4800" b="0" strike="noStrike" spc="-1" dirty="0">
              <a:latin typeface="Arial"/>
            </a:endParaRPr>
          </a:p>
          <a:p>
            <a:pPr>
              <a:lnSpc>
                <a:spcPct val="100000"/>
              </a:lnSpc>
            </a:pPr>
            <a:endParaRPr lang="en-US" sz="4800" b="0" strike="noStrike" spc="-1" dirty="0">
              <a:latin typeface="Arial"/>
            </a:endParaRPr>
          </a:p>
          <a:p>
            <a:pPr>
              <a:lnSpc>
                <a:spcPct val="100000"/>
              </a:lnSpc>
            </a:pPr>
            <a:r>
              <a:rPr lang="en-US" sz="4800" b="0" strike="noStrike" spc="-1" dirty="0">
                <a:solidFill>
                  <a:srgbClr val="FF0000"/>
                </a:solidFill>
                <a:latin typeface="Arial"/>
                <a:ea typeface="Arial"/>
              </a:rPr>
              <a:t>The &lt;div&gt; element is a block-level element.</a:t>
            </a:r>
            <a:endParaRPr lang="en-US" sz="4800" b="0" strike="noStrike" spc="-1" dirty="0">
              <a:latin typeface="Arial"/>
            </a:endParaRPr>
          </a:p>
          <a:p>
            <a:pPr>
              <a:lnSpc>
                <a:spcPct val="100000"/>
              </a:lnSpc>
            </a:pPr>
            <a:endParaRPr lang="en-US" sz="4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7" name="Google Shape;864;p101"/>
          <p:cNvPicPr/>
          <p:nvPr/>
        </p:nvPicPr>
        <p:blipFill>
          <a:blip r:embed="rId2"/>
          <a:stretch/>
        </p:blipFill>
        <p:spPr>
          <a:xfrm>
            <a:off x="19077480" y="486360"/>
            <a:ext cx="4409640" cy="1150920"/>
          </a:xfrm>
          <a:prstGeom prst="rect">
            <a:avLst/>
          </a:prstGeom>
          <a:ln>
            <a:noFill/>
          </a:ln>
        </p:spPr>
      </p:pic>
      <p:sp>
        <p:nvSpPr>
          <p:cNvPr id="478"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Block </a:t>
            </a:r>
            <a:endParaRPr lang="en-US" sz="6700" b="0" strike="noStrike" spc="-1">
              <a:latin typeface="Arial"/>
            </a:endParaRPr>
          </a:p>
        </p:txBody>
      </p:sp>
      <p:sp>
        <p:nvSpPr>
          <p:cNvPr id="479"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80"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81"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83"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84" name="CustomShape 7"/>
          <p:cNvSpPr/>
          <p:nvPr/>
        </p:nvSpPr>
        <p:spPr>
          <a:xfrm>
            <a:off x="1675440" y="4046040"/>
            <a:ext cx="20989440" cy="92268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662ADF3E-CA37-4B04-ACE4-909C2FAD3E3C}"/>
              </a:ext>
            </a:extLst>
          </p:cNvPr>
          <p:cNvPicPr>
            <a:picLocks noChangeAspect="1"/>
          </p:cNvPicPr>
          <p:nvPr/>
        </p:nvPicPr>
        <p:blipFill>
          <a:blip r:embed="rId3"/>
          <a:stretch>
            <a:fillRect/>
          </a:stretch>
        </p:blipFill>
        <p:spPr>
          <a:xfrm>
            <a:off x="2654896" y="4507380"/>
            <a:ext cx="20038516" cy="49253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1" name="CustomShape 1"/>
          <p:cNvSpPr/>
          <p:nvPr/>
        </p:nvSpPr>
        <p:spPr>
          <a:xfrm>
            <a:off x="7612920" y="1461600"/>
            <a:ext cx="1012644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FFFFFF"/>
                </a:solidFill>
                <a:latin typeface="Arial"/>
                <a:ea typeface="Arial"/>
              </a:rPr>
              <a:t>The DNS process, step-by-step</a:t>
            </a:r>
            <a:endParaRPr lang="en-US" sz="4800" b="0" strike="noStrike" spc="-1">
              <a:latin typeface="Arial"/>
            </a:endParaRPr>
          </a:p>
        </p:txBody>
      </p:sp>
      <p:pic>
        <p:nvPicPr>
          <p:cNvPr id="62" name="Google Shape;123;p24"/>
          <p:cNvPicPr/>
          <p:nvPr/>
        </p:nvPicPr>
        <p:blipFill>
          <a:blip r:embed="rId2"/>
          <a:stretch/>
        </p:blipFill>
        <p:spPr>
          <a:xfrm>
            <a:off x="19534680" y="334080"/>
            <a:ext cx="4409640" cy="1150920"/>
          </a:xfrm>
          <a:prstGeom prst="rect">
            <a:avLst/>
          </a:prstGeom>
          <a:ln>
            <a:noFill/>
          </a:ln>
        </p:spPr>
      </p:pic>
      <p:sp>
        <p:nvSpPr>
          <p:cNvPr id="63" name="CustomShape 2"/>
          <p:cNvSpPr/>
          <p:nvPr/>
        </p:nvSpPr>
        <p:spPr>
          <a:xfrm>
            <a:off x="2185920" y="3072960"/>
            <a:ext cx="20394360" cy="1006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64" name="CustomShape 3"/>
          <p:cNvSpPr/>
          <p:nvPr/>
        </p:nvSpPr>
        <p:spPr>
          <a:xfrm>
            <a:off x="2463120" y="2570211"/>
            <a:ext cx="18580680" cy="8864280"/>
          </a:xfrm>
          <a:prstGeom prst="rect">
            <a:avLst/>
          </a:prstGeom>
          <a:noFill/>
          <a:ln>
            <a:noFill/>
          </a:ln>
        </p:spPr>
        <p:style>
          <a:lnRef idx="0">
            <a:scrgbClr r="0" g="0" b="0"/>
          </a:lnRef>
          <a:fillRef idx="0">
            <a:scrgbClr r="0" g="0" b="0"/>
          </a:fillRef>
          <a:effectRef idx="0">
            <a:scrgbClr r="0" g="0" b="0"/>
          </a:effectRef>
          <a:fontRef idx="minor"/>
        </p:style>
      </p:sp>
      <p:sp>
        <p:nvSpPr>
          <p:cNvPr id="65" name="TextShape 4"/>
          <p:cNvSpPr txBox="1"/>
          <p:nvPr/>
        </p:nvSpPr>
        <p:spPr>
          <a:xfrm>
            <a:off x="1654920" y="3824280"/>
            <a:ext cx="17913240" cy="6184855"/>
          </a:xfrm>
          <a:prstGeom prst="rect">
            <a:avLst/>
          </a:prstGeom>
          <a:noFill/>
          <a:ln>
            <a:noFill/>
          </a:ln>
        </p:spPr>
        <p:txBody>
          <a:bodyPr lIns="90000" tIns="45000" rIns="90000" bIns="45000">
            <a:spAutoFit/>
          </a:bodyPr>
          <a:lstStyle/>
          <a:p>
            <a:r>
              <a:rPr lang="en-US" sz="3600" b="0" strike="noStrike" spc="-1" dirty="0">
                <a:solidFill>
                  <a:srgbClr val="63BBEE"/>
                </a:solidFill>
                <a:latin typeface="Alef"/>
              </a:rPr>
              <a:t>5. The authoritative nameserver sends a message to the address and waits for a response - if it gets the right response, then it has the right IP address for the website </a:t>
            </a:r>
            <a:r>
              <a:rPr lang="en-US" sz="3600" spc="-1" dirty="0">
                <a:solidFill>
                  <a:srgbClr val="63BBEE"/>
                </a:solidFill>
                <a:latin typeface="Alef"/>
              </a:rPr>
              <a:t>we</a:t>
            </a:r>
            <a:r>
              <a:rPr lang="en-US" sz="3600" b="0" strike="noStrike" spc="-1" dirty="0">
                <a:solidFill>
                  <a:srgbClr val="63BBEE"/>
                </a:solidFill>
                <a:latin typeface="Alef"/>
              </a:rPr>
              <a:t> want.</a:t>
            </a:r>
            <a:endParaRPr lang="en-US" sz="3600" b="0" strike="noStrike" spc="-1" dirty="0">
              <a:latin typeface="Arial"/>
            </a:endParaRPr>
          </a:p>
          <a:p>
            <a:endParaRPr lang="en-US" sz="3600" b="0" strike="noStrike" spc="-1" dirty="0">
              <a:latin typeface="Arial"/>
            </a:endParaRPr>
          </a:p>
          <a:p>
            <a:r>
              <a:rPr lang="en-US" sz="3600" b="0" strike="noStrike" spc="-1" dirty="0">
                <a:solidFill>
                  <a:srgbClr val="63BBEE"/>
                </a:solidFill>
                <a:latin typeface="Alef"/>
              </a:rPr>
              <a:t>6. If the IP address is correct, the authoritative nameserver sends it back to our web browser.</a:t>
            </a:r>
            <a:endParaRPr lang="en-US" sz="3600" b="0" strike="noStrike" spc="-1" dirty="0">
              <a:latin typeface="Arial"/>
            </a:endParaRPr>
          </a:p>
          <a:p>
            <a:endParaRPr lang="en-US" sz="3600" b="0" strike="noStrike" spc="-1" dirty="0">
              <a:latin typeface="Arial"/>
            </a:endParaRPr>
          </a:p>
          <a:p>
            <a:r>
              <a:rPr lang="en-US" sz="3600" b="0" strike="noStrike" spc="-1" dirty="0">
                <a:solidFill>
                  <a:srgbClr val="63BBEE"/>
                </a:solidFill>
                <a:latin typeface="Alef"/>
              </a:rPr>
              <a:t>7. Once our web browser receives the right IP address, our webpage starts to load.</a:t>
            </a:r>
            <a:endParaRPr lang="en-US" sz="3600" b="0" strike="noStrike" spc="-1" dirty="0">
              <a:latin typeface="Arial"/>
            </a:endParaRPr>
          </a:p>
          <a:p>
            <a:endParaRPr lang="en-US" sz="3600" b="0" strike="noStrike" spc="-1" dirty="0">
              <a:latin typeface="Arial"/>
            </a:endParaRPr>
          </a:p>
          <a:p>
            <a:r>
              <a:rPr lang="en-US" sz="3600" b="0" strike="noStrike" spc="-1" dirty="0">
                <a:solidFill>
                  <a:srgbClr val="63BBEE"/>
                </a:solidFill>
                <a:latin typeface="Alef"/>
              </a:rPr>
              <a:t>All this happens in a matter of seconds - if our internet is very fast, or if we 've visited the website recently </a:t>
            </a:r>
            <a:r>
              <a:rPr lang="en-US" sz="3600" spc="-1" dirty="0">
                <a:solidFill>
                  <a:srgbClr val="63BBEE"/>
                </a:solidFill>
                <a:latin typeface="Alef"/>
              </a:rPr>
              <a:t>then loading</a:t>
            </a:r>
            <a:r>
              <a:rPr lang="en-US" sz="3600" b="0" strike="noStrike" spc="-1" dirty="0">
                <a:solidFill>
                  <a:srgbClr val="63BBEE"/>
                </a:solidFill>
                <a:latin typeface="Alef"/>
              </a:rPr>
              <a:t> can happen in milliseconds.</a:t>
            </a:r>
            <a:endParaRPr lang="en-US" sz="3600" b="0" strike="noStrike" spc="-1" dirty="0">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85" name="Google Shape;876;p102"/>
          <p:cNvPicPr/>
          <p:nvPr/>
        </p:nvPicPr>
        <p:blipFill>
          <a:blip r:embed="rId2"/>
          <a:stretch/>
        </p:blipFill>
        <p:spPr>
          <a:xfrm>
            <a:off x="19077480" y="486360"/>
            <a:ext cx="4409640" cy="1150920"/>
          </a:xfrm>
          <a:prstGeom prst="rect">
            <a:avLst/>
          </a:prstGeom>
          <a:ln>
            <a:noFill/>
          </a:ln>
        </p:spPr>
      </p:pic>
      <p:sp>
        <p:nvSpPr>
          <p:cNvPr id="486"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Block </a:t>
            </a:r>
            <a:endParaRPr lang="en-US" sz="6700" b="0" strike="noStrike" spc="-1">
              <a:latin typeface="Arial"/>
            </a:endParaRPr>
          </a:p>
        </p:txBody>
      </p:sp>
      <p:sp>
        <p:nvSpPr>
          <p:cNvPr id="487"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88"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89"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3546720" y="3390480"/>
            <a:ext cx="15700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91"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492" name="CustomShape 7"/>
          <p:cNvSpPr/>
          <p:nvPr/>
        </p:nvSpPr>
        <p:spPr>
          <a:xfrm>
            <a:off x="1675440" y="4046040"/>
            <a:ext cx="20989440" cy="922680"/>
          </a:xfrm>
          <a:prstGeom prst="rect">
            <a:avLst/>
          </a:prstGeom>
          <a:noFill/>
          <a:ln>
            <a:noFill/>
          </a:ln>
        </p:spPr>
        <p:style>
          <a:lnRef idx="0">
            <a:scrgbClr r="0" g="0" b="0"/>
          </a:lnRef>
          <a:fillRef idx="0">
            <a:scrgbClr r="0" g="0" b="0"/>
          </a:fillRef>
          <a:effectRef idx="0">
            <a:scrgbClr r="0" g="0" b="0"/>
          </a:effectRef>
          <a:fontRef idx="minor"/>
        </p:style>
      </p:sp>
      <p:pic>
        <p:nvPicPr>
          <p:cNvPr id="493" name="Picture 492"/>
          <p:cNvPicPr/>
          <p:nvPr/>
        </p:nvPicPr>
        <p:blipFill>
          <a:blip r:embed="rId3"/>
          <a:stretch/>
        </p:blipFill>
        <p:spPr>
          <a:xfrm>
            <a:off x="3425400" y="4389120"/>
            <a:ext cx="17148600" cy="6400800"/>
          </a:xfrm>
          <a:prstGeom prst="rect">
            <a:avLst/>
          </a:prstGeom>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94" name="Google Shape;890;p103"/>
          <p:cNvPicPr/>
          <p:nvPr/>
        </p:nvPicPr>
        <p:blipFill>
          <a:blip r:embed="rId2"/>
          <a:stretch/>
        </p:blipFill>
        <p:spPr>
          <a:xfrm>
            <a:off x="19077480" y="486360"/>
            <a:ext cx="4409640" cy="1150920"/>
          </a:xfrm>
          <a:prstGeom prst="rect">
            <a:avLst/>
          </a:prstGeom>
          <a:ln>
            <a:noFill/>
          </a:ln>
        </p:spPr>
      </p:pic>
      <p:sp>
        <p:nvSpPr>
          <p:cNvPr id="495" name="CustomShape 1"/>
          <p:cNvSpPr/>
          <p:nvPr/>
        </p:nvSpPr>
        <p:spPr>
          <a:xfrm>
            <a:off x="8618040" y="2012760"/>
            <a:ext cx="71910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Inline Element</a:t>
            </a:r>
            <a:endParaRPr lang="en-US" sz="6700" b="0" strike="noStrike" spc="-1">
              <a:latin typeface="Arial"/>
            </a:endParaRPr>
          </a:p>
        </p:txBody>
      </p:sp>
      <p:sp>
        <p:nvSpPr>
          <p:cNvPr id="496"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497"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498"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499" name="CustomShape 5"/>
          <p:cNvSpPr/>
          <p:nvPr/>
        </p:nvSpPr>
        <p:spPr>
          <a:xfrm>
            <a:off x="3546720" y="3390480"/>
            <a:ext cx="15700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00"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01" name="CustomShape 7"/>
          <p:cNvSpPr/>
          <p:nvPr/>
        </p:nvSpPr>
        <p:spPr>
          <a:xfrm>
            <a:off x="1675440" y="4731840"/>
            <a:ext cx="20900160" cy="3107880"/>
          </a:xfrm>
          <a:prstGeom prst="rect">
            <a:avLst/>
          </a:prstGeom>
          <a:noFill/>
          <a:ln>
            <a:noFill/>
          </a:ln>
        </p:spPr>
        <p:style>
          <a:lnRef idx="0">
            <a:scrgbClr r="0" g="0" b="0"/>
          </a:lnRef>
          <a:fillRef idx="0">
            <a:scrgbClr r="0" g="0" b="0"/>
          </a:fillRef>
          <a:effectRef idx="0">
            <a:scrgbClr r="0" g="0" b="0"/>
          </a:effectRef>
          <a:fontRef idx="minor"/>
        </p:style>
      </p:sp>
      <p:sp>
        <p:nvSpPr>
          <p:cNvPr id="502" name="CustomShape 8"/>
          <p:cNvSpPr/>
          <p:nvPr/>
        </p:nvSpPr>
        <p:spPr>
          <a:xfrm>
            <a:off x="820800" y="2476440"/>
            <a:ext cx="5725080" cy="399600"/>
          </a:xfrm>
          <a:prstGeom prst="rect">
            <a:avLst/>
          </a:prstGeom>
          <a:noFill/>
          <a:ln>
            <a:noFill/>
          </a:ln>
        </p:spPr>
        <p:style>
          <a:lnRef idx="0">
            <a:scrgbClr r="0" g="0" b="0"/>
          </a:lnRef>
          <a:fillRef idx="0">
            <a:scrgbClr r="0" g="0" b="0"/>
          </a:fillRef>
          <a:effectRef idx="0">
            <a:scrgbClr r="0" g="0" b="0"/>
          </a:effectRef>
          <a:fontRef idx="minor"/>
        </p:style>
      </p:sp>
      <p:pic>
        <p:nvPicPr>
          <p:cNvPr id="503" name="Picture 502"/>
          <p:cNvPicPr/>
          <p:nvPr/>
        </p:nvPicPr>
        <p:blipFill>
          <a:blip r:embed="rId3"/>
          <a:stretch/>
        </p:blipFill>
        <p:spPr>
          <a:xfrm>
            <a:off x="5120640" y="6492240"/>
            <a:ext cx="16403400" cy="5303520"/>
          </a:xfrm>
          <a:prstGeom prst="rect">
            <a:avLst/>
          </a:prstGeom>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4" name="Google Shape;890;p103"/>
          <p:cNvPicPr/>
          <p:nvPr/>
        </p:nvPicPr>
        <p:blipFill>
          <a:blip r:embed="rId2"/>
          <a:stretch/>
        </p:blipFill>
        <p:spPr>
          <a:xfrm>
            <a:off x="19077480" y="486360"/>
            <a:ext cx="4409640" cy="1150920"/>
          </a:xfrm>
          <a:prstGeom prst="rect">
            <a:avLst/>
          </a:prstGeom>
          <a:ln>
            <a:noFill/>
          </a:ln>
        </p:spPr>
      </p:pic>
      <p:sp>
        <p:nvSpPr>
          <p:cNvPr id="505" name="CustomShape 1"/>
          <p:cNvSpPr/>
          <p:nvPr/>
        </p:nvSpPr>
        <p:spPr>
          <a:xfrm>
            <a:off x="8618040" y="2012760"/>
            <a:ext cx="719100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Inline Element</a:t>
            </a:r>
            <a:endParaRPr lang="en-US" sz="6700" b="0" strike="noStrike" spc="-1">
              <a:latin typeface="Arial"/>
            </a:endParaRPr>
          </a:p>
        </p:txBody>
      </p:sp>
      <p:sp>
        <p:nvSpPr>
          <p:cNvPr id="506"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07"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508"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509" name="CustomShape 5"/>
          <p:cNvSpPr/>
          <p:nvPr/>
        </p:nvSpPr>
        <p:spPr>
          <a:xfrm>
            <a:off x="3546720" y="3390480"/>
            <a:ext cx="15700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10"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11" name="CustomShape 7"/>
          <p:cNvSpPr/>
          <p:nvPr/>
        </p:nvSpPr>
        <p:spPr>
          <a:xfrm>
            <a:off x="1675440" y="4731840"/>
            <a:ext cx="20900160" cy="609397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 An inline element is exactly opposite to that of the block-level element.</a:t>
            </a:r>
            <a:endParaRPr lang="en-US" sz="4800" b="0" strike="noStrike" spc="-1" dirty="0">
              <a:latin typeface="Arial"/>
            </a:endParaRPr>
          </a:p>
          <a:p>
            <a:pPr marL="216000" indent="-216000">
              <a:lnSpc>
                <a:spcPct val="100000"/>
              </a:lnSpc>
              <a:buClr>
                <a:srgbClr val="FFFFFF"/>
              </a:buClr>
              <a:buSzPct val="45000"/>
              <a:buFont typeface="Wingdings" charset="2"/>
              <a:buChar char=""/>
            </a:pPr>
            <a:endParaRPr lang="en-US" sz="4800" b="0" strike="noStrike" spc="-1" dirty="0">
              <a:latin typeface="Arial"/>
            </a:endParaRPr>
          </a:p>
          <a:p>
            <a:pPr marL="216000" indent="-216000">
              <a:lnSpc>
                <a:spcPct val="100000"/>
              </a:lnSpc>
              <a:buClr>
                <a:srgbClr val="FFFFFF"/>
              </a:buClr>
              <a:buSzPct val="45000"/>
              <a:buFont typeface="Wingdings" charset="2"/>
              <a:buChar char=""/>
            </a:pPr>
            <a:r>
              <a:rPr lang="en-US" sz="4800" b="0" strike="noStrike" spc="-1" dirty="0">
                <a:solidFill>
                  <a:srgbClr val="4285F4"/>
                </a:solidFill>
                <a:latin typeface="Arial"/>
                <a:ea typeface="Arial"/>
              </a:rPr>
              <a:t> It does not start on a new line and takes up only the necessary width i.e., it only occupies the space bounded by the tags defining the HTML element, instead of breaking the flow of the content. </a:t>
            </a:r>
            <a:endParaRPr lang="en-US" sz="4800" b="0" strike="noStrike" spc="-1" dirty="0">
              <a:latin typeface="Arial"/>
            </a:endParaRPr>
          </a:p>
          <a:p>
            <a:pPr>
              <a:lnSpc>
                <a:spcPct val="100000"/>
              </a:lnSpc>
            </a:pPr>
            <a:endParaRPr lang="en-US" sz="4800" b="0" strike="noStrike" spc="-1" dirty="0">
              <a:latin typeface="Arial"/>
            </a:endParaRPr>
          </a:p>
          <a:p>
            <a:pPr>
              <a:lnSpc>
                <a:spcPct val="100000"/>
              </a:lnSpc>
            </a:pPr>
            <a:endParaRPr lang="en-US" sz="4800" b="0" strike="noStrike" spc="-1" dirty="0">
              <a:latin typeface="Arial"/>
            </a:endParaRPr>
          </a:p>
          <a:p>
            <a:pPr>
              <a:lnSpc>
                <a:spcPct val="100000"/>
              </a:lnSpc>
            </a:pPr>
            <a:r>
              <a:rPr lang="en-US" sz="4800" b="0" strike="noStrike" spc="-1" dirty="0">
                <a:solidFill>
                  <a:srgbClr val="FF0000"/>
                </a:solidFill>
                <a:latin typeface="Arial"/>
                <a:ea typeface="Arial"/>
              </a:rPr>
              <a:t>The &lt;span&gt; element is an inline element.</a:t>
            </a:r>
            <a:endParaRPr lang="en-US" sz="4800" b="0" strike="noStrike" spc="-1" dirty="0">
              <a:latin typeface="Arial"/>
            </a:endParaRPr>
          </a:p>
        </p:txBody>
      </p:sp>
      <p:sp>
        <p:nvSpPr>
          <p:cNvPr id="512" name="CustomShape 8"/>
          <p:cNvSpPr/>
          <p:nvPr/>
        </p:nvSpPr>
        <p:spPr>
          <a:xfrm>
            <a:off x="820800" y="2476440"/>
            <a:ext cx="5725080" cy="399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13" name="Google Shape;903;p104"/>
          <p:cNvPicPr/>
          <p:nvPr/>
        </p:nvPicPr>
        <p:blipFill>
          <a:blip r:embed="rId2"/>
          <a:stretch/>
        </p:blipFill>
        <p:spPr>
          <a:xfrm>
            <a:off x="19077480" y="486360"/>
            <a:ext cx="4409640" cy="1150920"/>
          </a:xfrm>
          <a:prstGeom prst="rect">
            <a:avLst/>
          </a:prstGeom>
          <a:ln>
            <a:noFill/>
          </a:ln>
        </p:spPr>
      </p:pic>
      <p:sp>
        <p:nvSpPr>
          <p:cNvPr id="514" name="CustomShape 1"/>
          <p:cNvSpPr/>
          <p:nvPr/>
        </p:nvSpPr>
        <p:spPr>
          <a:xfrm>
            <a:off x="1130040" y="752760"/>
            <a:ext cx="16361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Inline</a:t>
            </a:r>
            <a:endParaRPr lang="en-US" sz="6700" b="0" strike="noStrike" spc="-1">
              <a:latin typeface="Arial"/>
            </a:endParaRPr>
          </a:p>
        </p:txBody>
      </p:sp>
      <p:sp>
        <p:nvSpPr>
          <p:cNvPr id="515"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16"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517"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518" name="CustomShape 5"/>
          <p:cNvSpPr/>
          <p:nvPr/>
        </p:nvSpPr>
        <p:spPr>
          <a:xfrm>
            <a:off x="3546720" y="3390480"/>
            <a:ext cx="15700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19"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21" name="CustomShape 8"/>
          <p:cNvSpPr/>
          <p:nvPr/>
        </p:nvSpPr>
        <p:spPr>
          <a:xfrm>
            <a:off x="820800" y="2476440"/>
            <a:ext cx="5725080" cy="399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EEA9EEC1-95B9-4FCF-A3B2-F246ED09E509}"/>
              </a:ext>
            </a:extLst>
          </p:cNvPr>
          <p:cNvPicPr>
            <a:picLocks noChangeAspect="1"/>
          </p:cNvPicPr>
          <p:nvPr/>
        </p:nvPicPr>
        <p:blipFill>
          <a:blip r:embed="rId3"/>
          <a:stretch>
            <a:fillRect/>
          </a:stretch>
        </p:blipFill>
        <p:spPr>
          <a:xfrm>
            <a:off x="1680354" y="3690377"/>
            <a:ext cx="21024579" cy="6969602"/>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22" name="Google Shape;916;p105"/>
          <p:cNvPicPr/>
          <p:nvPr/>
        </p:nvPicPr>
        <p:blipFill>
          <a:blip r:embed="rId2"/>
          <a:stretch/>
        </p:blipFill>
        <p:spPr>
          <a:xfrm>
            <a:off x="19077480" y="486360"/>
            <a:ext cx="4409640" cy="1150920"/>
          </a:xfrm>
          <a:prstGeom prst="rect">
            <a:avLst/>
          </a:prstGeom>
          <a:ln>
            <a:noFill/>
          </a:ln>
        </p:spPr>
      </p:pic>
      <p:sp>
        <p:nvSpPr>
          <p:cNvPr id="523" name="CustomShape 1"/>
          <p:cNvSpPr/>
          <p:nvPr/>
        </p:nvSpPr>
        <p:spPr>
          <a:xfrm>
            <a:off x="8006040" y="2012760"/>
            <a:ext cx="8910360" cy="161244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 Inline Element</a:t>
            </a:r>
            <a:endParaRPr lang="en-US" sz="6700" b="0" strike="noStrike" spc="-1">
              <a:latin typeface="Arial"/>
            </a:endParaRPr>
          </a:p>
        </p:txBody>
      </p:sp>
      <p:sp>
        <p:nvSpPr>
          <p:cNvPr id="524" name="CustomShape 2"/>
          <p:cNvSpPr/>
          <p:nvPr/>
        </p:nvSpPr>
        <p:spPr>
          <a:xfrm>
            <a:off x="0" y="0"/>
            <a:ext cx="2999520" cy="39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25" name="CustomShape 3"/>
          <p:cNvSpPr/>
          <p:nvPr/>
        </p:nvSpPr>
        <p:spPr>
          <a:xfrm>
            <a:off x="2148480" y="2842200"/>
            <a:ext cx="19005840" cy="399600"/>
          </a:xfrm>
          <a:prstGeom prst="rect">
            <a:avLst/>
          </a:prstGeom>
          <a:noFill/>
          <a:ln>
            <a:noFill/>
          </a:ln>
        </p:spPr>
        <p:style>
          <a:lnRef idx="0">
            <a:scrgbClr r="0" g="0" b="0"/>
          </a:lnRef>
          <a:fillRef idx="0">
            <a:scrgbClr r="0" g="0" b="0"/>
          </a:fillRef>
          <a:effectRef idx="0">
            <a:scrgbClr r="0" g="0" b="0"/>
          </a:effectRef>
          <a:fontRef idx="minor"/>
        </p:style>
      </p:sp>
      <p:sp>
        <p:nvSpPr>
          <p:cNvPr id="526" name="CustomShape 4"/>
          <p:cNvSpPr/>
          <p:nvPr/>
        </p:nvSpPr>
        <p:spPr>
          <a:xfrm>
            <a:off x="2181240" y="2743200"/>
            <a:ext cx="21305520" cy="399600"/>
          </a:xfrm>
          <a:prstGeom prst="rect">
            <a:avLst/>
          </a:prstGeom>
          <a:noFill/>
          <a:ln>
            <a:noFill/>
          </a:ln>
        </p:spPr>
        <p:style>
          <a:lnRef idx="0">
            <a:scrgbClr r="0" g="0" b="0"/>
          </a:lnRef>
          <a:fillRef idx="0">
            <a:scrgbClr r="0" g="0" b="0"/>
          </a:fillRef>
          <a:effectRef idx="0">
            <a:scrgbClr r="0" g="0" b="0"/>
          </a:effectRef>
          <a:fontRef idx="minor"/>
        </p:style>
      </p:sp>
      <p:sp>
        <p:nvSpPr>
          <p:cNvPr id="527" name="CustomShape 5"/>
          <p:cNvSpPr/>
          <p:nvPr/>
        </p:nvSpPr>
        <p:spPr>
          <a:xfrm>
            <a:off x="3546720" y="3390480"/>
            <a:ext cx="1570032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28" name="CustomShape 6"/>
          <p:cNvSpPr/>
          <p:nvPr/>
        </p:nvSpPr>
        <p:spPr>
          <a:xfrm>
            <a:off x="16560360" y="2611080"/>
            <a:ext cx="6180480" cy="731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29" name="CustomShape 7"/>
          <p:cNvSpPr/>
          <p:nvPr/>
        </p:nvSpPr>
        <p:spPr>
          <a:xfrm>
            <a:off x="820800" y="2476440"/>
            <a:ext cx="5725080" cy="399600"/>
          </a:xfrm>
          <a:prstGeom prst="rect">
            <a:avLst/>
          </a:prstGeom>
          <a:noFill/>
          <a:ln>
            <a:noFill/>
          </a:ln>
        </p:spPr>
        <p:style>
          <a:lnRef idx="0">
            <a:scrgbClr r="0" g="0" b="0"/>
          </a:lnRef>
          <a:fillRef idx="0">
            <a:scrgbClr r="0" g="0" b="0"/>
          </a:fillRef>
          <a:effectRef idx="0">
            <a:scrgbClr r="0" g="0" b="0"/>
          </a:effectRef>
          <a:fontRef idx="minor"/>
        </p:style>
      </p:sp>
      <p:pic>
        <p:nvPicPr>
          <p:cNvPr id="530" name="Picture 529"/>
          <p:cNvPicPr/>
          <p:nvPr/>
        </p:nvPicPr>
        <p:blipFill>
          <a:blip r:embed="rId3"/>
          <a:stretch/>
        </p:blipFill>
        <p:spPr>
          <a:xfrm>
            <a:off x="4948920" y="5029200"/>
            <a:ext cx="16630920" cy="7608240"/>
          </a:xfrm>
          <a:prstGeom prst="rect">
            <a:avLst/>
          </a:prstGeom>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31" name="Google Shape;930;p106"/>
          <p:cNvPicPr/>
          <p:nvPr/>
        </p:nvPicPr>
        <p:blipFill>
          <a:blip r:embed="rId2"/>
          <a:stretch/>
        </p:blipFill>
        <p:spPr>
          <a:xfrm>
            <a:off x="19077480" y="486360"/>
            <a:ext cx="4409640" cy="1150920"/>
          </a:xfrm>
          <a:prstGeom prst="rect">
            <a:avLst/>
          </a:prstGeom>
          <a:ln>
            <a:noFill/>
          </a:ln>
        </p:spPr>
      </p:pic>
      <p:sp>
        <p:nvSpPr>
          <p:cNvPr id="532" name="CustomShape 1"/>
          <p:cNvSpPr/>
          <p:nvPr/>
        </p:nvSpPr>
        <p:spPr>
          <a:xfrm>
            <a:off x="8349840" y="1976040"/>
            <a:ext cx="804672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Basic Video Tag</a:t>
            </a:r>
            <a:endParaRPr lang="en-US" sz="6700" b="0" strike="noStrike" spc="-1">
              <a:latin typeface="Arial"/>
            </a:endParaRPr>
          </a:p>
        </p:txBody>
      </p:sp>
      <p:sp>
        <p:nvSpPr>
          <p:cNvPr id="533"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34"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535" name="CustomShape 4"/>
          <p:cNvSpPr/>
          <p:nvPr/>
        </p:nvSpPr>
        <p:spPr>
          <a:xfrm>
            <a:off x="1652400" y="3192120"/>
            <a:ext cx="19039320" cy="7386638"/>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4000" b="0" strike="noStrike" spc="-1" dirty="0">
                <a:solidFill>
                  <a:srgbClr val="4285F4"/>
                </a:solidFill>
                <a:latin typeface="Alef"/>
                <a:ea typeface="Arial"/>
              </a:rPr>
              <a:t>The &lt;video&gt; tag is used to embed video content in a document, such as a movie clip or other video streams.</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r>
              <a:rPr lang="en-US" sz="4000" b="0" strike="noStrike" spc="-1" dirty="0">
                <a:solidFill>
                  <a:srgbClr val="4285F4"/>
                </a:solidFill>
                <a:latin typeface="Alef"/>
                <a:ea typeface="Arial"/>
              </a:rPr>
              <a:t>The &lt;video&gt; tag contains one or more &lt;source&gt; tags with different video sources. The browser will choose the first source it supports.</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r>
              <a:rPr lang="en-US" sz="4000" b="0" strike="noStrike" spc="-1" dirty="0">
                <a:solidFill>
                  <a:srgbClr val="4285F4"/>
                </a:solidFill>
                <a:latin typeface="Alef"/>
                <a:ea typeface="Arial"/>
              </a:rPr>
              <a:t>The text between the &lt;video&gt; and &lt;/video&gt; tags will only be displayed in browsers.</a:t>
            </a:r>
            <a:endParaRPr lang="en-US" sz="4000" b="0" strike="noStrike" spc="-1" dirty="0">
              <a:latin typeface="Arial"/>
            </a:endParaRPr>
          </a:p>
          <a:p>
            <a:pPr>
              <a:lnSpc>
                <a:spcPct val="100000"/>
              </a:lnSpc>
            </a:pPr>
            <a:endParaRPr lang="en-US" sz="4000" b="0" strike="noStrike" spc="-1" dirty="0">
              <a:latin typeface="Arial"/>
            </a:endParaRPr>
          </a:p>
          <a:p>
            <a:pPr>
              <a:lnSpc>
                <a:spcPct val="100000"/>
              </a:lnSpc>
            </a:pPr>
            <a:r>
              <a:rPr lang="en-US" sz="4000" b="0" strike="noStrike" spc="-1" dirty="0">
                <a:solidFill>
                  <a:srgbClr val="4285F4"/>
                </a:solidFill>
                <a:latin typeface="Alef"/>
                <a:ea typeface="Arial"/>
              </a:rPr>
              <a:t>We should use control option for showing the contents in the video</a:t>
            </a:r>
            <a:endParaRPr lang="en-US" sz="4000" b="0" strike="noStrike" spc="-1" dirty="0">
              <a:latin typeface="Arial"/>
            </a:endParaRPr>
          </a:p>
          <a:p>
            <a:pPr>
              <a:lnSpc>
                <a:spcPct val="100000"/>
              </a:lnSpc>
            </a:pPr>
            <a:r>
              <a:rPr lang="en-US" sz="1400" b="0" strike="noStrike" spc="-1" dirty="0">
                <a:solidFill>
                  <a:srgbClr val="000000"/>
                </a:solidFill>
                <a:latin typeface="Arial"/>
                <a:ea typeface="Arial"/>
              </a:rPr>
              <a:t>at do not support the &lt;video&gt; element.</a:t>
            </a:r>
            <a:endParaRPr lang="en-US" sz="14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36" name="Google Shape;939;p107"/>
          <p:cNvPicPr/>
          <p:nvPr/>
        </p:nvPicPr>
        <p:blipFill>
          <a:blip r:embed="rId2"/>
          <a:stretch/>
        </p:blipFill>
        <p:spPr>
          <a:xfrm>
            <a:off x="19077480" y="486360"/>
            <a:ext cx="4409640" cy="1150920"/>
          </a:xfrm>
          <a:prstGeom prst="rect">
            <a:avLst/>
          </a:prstGeom>
          <a:ln>
            <a:noFill/>
          </a:ln>
        </p:spPr>
      </p:pic>
      <p:sp>
        <p:nvSpPr>
          <p:cNvPr id="537" name="CustomShape 1"/>
          <p:cNvSpPr/>
          <p:nvPr/>
        </p:nvSpPr>
        <p:spPr>
          <a:xfrm>
            <a:off x="7754040" y="1004760"/>
            <a:ext cx="783108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Basic Video Tag</a:t>
            </a:r>
            <a:endParaRPr lang="en-US" sz="6700" b="0" strike="noStrike" spc="-1">
              <a:latin typeface="Arial"/>
            </a:endParaRPr>
          </a:p>
        </p:txBody>
      </p:sp>
      <p:sp>
        <p:nvSpPr>
          <p:cNvPr id="538"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3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3" name="Picture 2">
            <a:extLst>
              <a:ext uri="{FF2B5EF4-FFF2-40B4-BE49-F238E27FC236}">
                <a16:creationId xmlns:a16="http://schemas.microsoft.com/office/drawing/2014/main" id="{BC8DDD99-CAEA-4A25-AA09-4912DB6758DC}"/>
              </a:ext>
            </a:extLst>
          </p:cNvPr>
          <p:cNvPicPr>
            <a:picLocks noChangeAspect="1"/>
          </p:cNvPicPr>
          <p:nvPr/>
        </p:nvPicPr>
        <p:blipFill>
          <a:blip r:embed="rId3"/>
          <a:stretch>
            <a:fillRect/>
          </a:stretch>
        </p:blipFill>
        <p:spPr>
          <a:xfrm>
            <a:off x="1804110" y="3502482"/>
            <a:ext cx="18243766" cy="9208758"/>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1" name="Google Shape;948;p108"/>
          <p:cNvPicPr/>
          <p:nvPr/>
        </p:nvPicPr>
        <p:blipFill>
          <a:blip r:embed="rId2"/>
          <a:stretch/>
        </p:blipFill>
        <p:spPr>
          <a:xfrm>
            <a:off x="19077480" y="486360"/>
            <a:ext cx="4409640" cy="1150920"/>
          </a:xfrm>
          <a:prstGeom prst="rect">
            <a:avLst/>
          </a:prstGeom>
          <a:ln>
            <a:noFill/>
          </a:ln>
        </p:spPr>
      </p:pic>
      <p:sp>
        <p:nvSpPr>
          <p:cNvPr id="542" name="CustomShape 1"/>
          <p:cNvSpPr/>
          <p:nvPr/>
        </p:nvSpPr>
        <p:spPr>
          <a:xfrm>
            <a:off x="8078040" y="752760"/>
            <a:ext cx="847116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Basic Video Tag</a:t>
            </a:r>
            <a:endParaRPr lang="en-US" sz="6700" b="0" strike="noStrike" spc="-1">
              <a:latin typeface="Arial"/>
            </a:endParaRPr>
          </a:p>
        </p:txBody>
      </p:sp>
      <p:sp>
        <p:nvSpPr>
          <p:cNvPr id="543"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44"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545" name="Google Shape;952;p108"/>
          <p:cNvPicPr/>
          <p:nvPr/>
        </p:nvPicPr>
        <p:blipFill>
          <a:blip r:embed="rId3"/>
          <a:stretch/>
        </p:blipFill>
        <p:spPr>
          <a:xfrm>
            <a:off x="5983560" y="2932200"/>
            <a:ext cx="12732120" cy="102448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6" name="Google Shape;957;p109"/>
          <p:cNvPicPr/>
          <p:nvPr/>
        </p:nvPicPr>
        <p:blipFill>
          <a:blip r:embed="rId2"/>
          <a:stretch/>
        </p:blipFill>
        <p:spPr>
          <a:xfrm>
            <a:off x="19077480" y="486360"/>
            <a:ext cx="4409640" cy="1150920"/>
          </a:xfrm>
          <a:prstGeom prst="rect">
            <a:avLst/>
          </a:prstGeom>
          <a:ln>
            <a:noFill/>
          </a:ln>
        </p:spPr>
      </p:pic>
      <p:sp>
        <p:nvSpPr>
          <p:cNvPr id="547" name="CustomShape 1"/>
          <p:cNvSpPr/>
          <p:nvPr/>
        </p:nvSpPr>
        <p:spPr>
          <a:xfrm>
            <a:off x="6890040" y="1868760"/>
            <a:ext cx="773964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Iframes In Html</a:t>
            </a:r>
            <a:endParaRPr lang="en-US" sz="6700" b="0" strike="noStrike" spc="-1">
              <a:latin typeface="Arial"/>
            </a:endParaRPr>
          </a:p>
        </p:txBody>
      </p:sp>
      <p:sp>
        <p:nvSpPr>
          <p:cNvPr id="548"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49"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sp>
        <p:nvSpPr>
          <p:cNvPr id="550" name="CustomShape 4"/>
          <p:cNvSpPr/>
          <p:nvPr/>
        </p:nvSpPr>
        <p:spPr>
          <a:xfrm>
            <a:off x="1169280" y="4513680"/>
            <a:ext cx="22317840" cy="7632859"/>
          </a:xfrm>
          <a:prstGeom prst="rect">
            <a:avLst/>
          </a:prstGeom>
          <a:noFill/>
          <a:ln>
            <a:noFill/>
          </a:ln>
        </p:spPr>
        <p:style>
          <a:lnRef idx="0">
            <a:scrgbClr r="0" g="0" b="0"/>
          </a:lnRef>
          <a:fillRef idx="0">
            <a:scrgbClr r="0" g="0" b="0"/>
          </a:fillRef>
          <a:effectRef idx="0">
            <a:scrgbClr r="0" g="0" b="0"/>
          </a:effectRef>
          <a:fontRef idx="minor"/>
        </p:style>
        <p:txBody>
          <a:bodyPr wrap="square" lIns="90000" tIns="91440" rIns="90000" bIns="91440">
            <a:spAutoFit/>
          </a:bodyPr>
          <a:lstStyle/>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 An HTML </a:t>
            </a:r>
            <a:r>
              <a:rPr lang="en-US" sz="4400" b="0" strike="noStrike" spc="-1" dirty="0" err="1">
                <a:solidFill>
                  <a:srgbClr val="4285F4"/>
                </a:solidFill>
                <a:latin typeface="Alef"/>
                <a:ea typeface="Arial"/>
              </a:rPr>
              <a:t>iframe</a:t>
            </a:r>
            <a:r>
              <a:rPr lang="en-US" sz="4400" b="0" strike="noStrike" spc="-1" dirty="0">
                <a:solidFill>
                  <a:srgbClr val="4285F4"/>
                </a:solidFill>
                <a:latin typeface="Alef"/>
                <a:ea typeface="Arial"/>
              </a:rPr>
              <a:t> is used to display a web page within the current Html document.</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 The HTML &lt;</a:t>
            </a:r>
            <a:r>
              <a:rPr lang="en-US" sz="4400" b="0" strike="noStrike" spc="-1" dirty="0" err="1">
                <a:solidFill>
                  <a:srgbClr val="4285F4"/>
                </a:solidFill>
                <a:latin typeface="Alef"/>
                <a:ea typeface="Arial"/>
              </a:rPr>
              <a:t>iframe</a:t>
            </a:r>
            <a:r>
              <a:rPr lang="en-US" sz="4400" b="0" strike="noStrike" spc="-1" dirty="0">
                <a:solidFill>
                  <a:srgbClr val="4285F4"/>
                </a:solidFill>
                <a:latin typeface="Alef"/>
                <a:ea typeface="Arial"/>
              </a:rPr>
              <a:t>&gt; tag specifies an inline frame.</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a:solidFill>
                  <a:srgbClr val="4285F4"/>
                </a:solidFill>
                <a:latin typeface="Alef"/>
                <a:ea typeface="Arial"/>
              </a:rPr>
              <a:t> An inline frame is used to embed another document within the current HTML document.</a:t>
            </a:r>
            <a:endParaRPr lang="en-US" sz="4400" b="0" strike="noStrike" spc="-1" dirty="0">
              <a:latin typeface="Arial"/>
            </a:endParaRPr>
          </a:p>
          <a:p>
            <a:pPr marL="216000" indent="-216000">
              <a:lnSpc>
                <a:spcPct val="100000"/>
              </a:lnSpc>
              <a:buClr>
                <a:srgbClr val="FFFFFF"/>
              </a:buClr>
              <a:buSzPct val="45000"/>
              <a:buFont typeface="Wingdings" charset="2"/>
              <a:buChar char=""/>
            </a:pPr>
            <a:endParaRPr lang="en-US" sz="4400" b="0" strike="noStrike" spc="-1" dirty="0">
              <a:latin typeface="Arial"/>
            </a:endParaRPr>
          </a:p>
          <a:p>
            <a:pPr marL="216000" indent="-216000">
              <a:lnSpc>
                <a:spcPct val="100000"/>
              </a:lnSpc>
              <a:buClr>
                <a:srgbClr val="FFFFFF"/>
              </a:buClr>
              <a:buSzPct val="45000"/>
              <a:buFont typeface="Wingdings" charset="2"/>
              <a:buChar char=""/>
            </a:pPr>
            <a:r>
              <a:rPr lang="en-US" sz="4400" b="0" strike="noStrike" spc="-1" dirty="0" err="1">
                <a:solidFill>
                  <a:srgbClr val="000000"/>
                </a:solidFill>
                <a:latin typeface="Alef"/>
                <a:ea typeface="Arial"/>
              </a:rPr>
              <a:t>t</a:t>
            </a:r>
            <a:r>
              <a:rPr lang="en-US" sz="4400" b="0" strike="noStrike" spc="-1" dirty="0" err="1">
                <a:solidFill>
                  <a:srgbClr val="4285F4"/>
                </a:solidFill>
                <a:latin typeface="Alef"/>
                <a:ea typeface="Arial"/>
              </a:rPr>
              <a:t>The</a:t>
            </a:r>
            <a:r>
              <a:rPr lang="en-US" sz="4400" b="0" strike="noStrike" spc="-1" dirty="0">
                <a:solidFill>
                  <a:srgbClr val="4285F4"/>
                </a:solidFill>
                <a:latin typeface="Alef"/>
                <a:ea typeface="Arial"/>
              </a:rPr>
              <a:t> HTML &lt;</a:t>
            </a:r>
            <a:r>
              <a:rPr lang="en-US" sz="4400" b="0" strike="noStrike" spc="-1" dirty="0" err="1">
                <a:solidFill>
                  <a:srgbClr val="4285F4"/>
                </a:solidFill>
                <a:latin typeface="Alef"/>
                <a:ea typeface="Arial"/>
              </a:rPr>
              <a:t>iframe</a:t>
            </a:r>
            <a:r>
              <a:rPr lang="en-US" sz="4400" b="0" strike="noStrike" spc="-1" dirty="0">
                <a:solidFill>
                  <a:srgbClr val="4285F4"/>
                </a:solidFill>
                <a:latin typeface="Alef"/>
                <a:ea typeface="Arial"/>
              </a:rPr>
              <a:t>&gt; tag specifies an inline frame, the </a:t>
            </a:r>
            <a:r>
              <a:rPr lang="en-US" sz="4400" b="0" strike="noStrike" spc="-1" dirty="0" err="1">
                <a:solidFill>
                  <a:srgbClr val="4285F4"/>
                </a:solidFill>
                <a:latin typeface="Alef"/>
                <a:ea typeface="Arial"/>
              </a:rPr>
              <a:t>src</a:t>
            </a:r>
            <a:r>
              <a:rPr lang="en-US" sz="4400" b="0" strike="noStrike" spc="-1" dirty="0">
                <a:solidFill>
                  <a:srgbClr val="4285F4"/>
                </a:solidFill>
                <a:latin typeface="Alef"/>
                <a:ea typeface="Arial"/>
              </a:rPr>
              <a:t> attribute defines the URL of the page to embed. We must always include a title attribute, (for screen readers) the height and width attributes which specifies the size of the </a:t>
            </a:r>
            <a:r>
              <a:rPr lang="en-US" sz="4400" b="0" strike="noStrike" spc="-1" dirty="0" err="1">
                <a:solidFill>
                  <a:srgbClr val="4285F4"/>
                </a:solidFill>
                <a:latin typeface="Alef"/>
                <a:ea typeface="Arial"/>
              </a:rPr>
              <a:t>iframe</a:t>
            </a:r>
            <a:r>
              <a:rPr lang="en-US" sz="4400" b="0" strike="noStrike" spc="-1" dirty="0">
                <a:solidFill>
                  <a:srgbClr val="4285F4"/>
                </a:solidFill>
                <a:latin typeface="Alef"/>
                <a:ea typeface="Arial"/>
              </a:rPr>
              <a:t>. We can use </a:t>
            </a:r>
            <a:r>
              <a:rPr lang="en-US" sz="4400" b="0" strike="noStrike" spc="-1" dirty="0" err="1">
                <a:solidFill>
                  <a:srgbClr val="4285F4"/>
                </a:solidFill>
                <a:latin typeface="Alef"/>
                <a:ea typeface="Arial"/>
              </a:rPr>
              <a:t>border:none</a:t>
            </a:r>
            <a:r>
              <a:rPr lang="en-US" sz="4400" b="0" strike="noStrike" spc="-1" dirty="0">
                <a:solidFill>
                  <a:srgbClr val="4285F4"/>
                </a:solidFill>
                <a:latin typeface="Alef"/>
                <a:ea typeface="Arial"/>
              </a:rPr>
              <a:t>; to remove the border around the </a:t>
            </a:r>
            <a:r>
              <a:rPr lang="en-US" sz="4400" b="0" strike="noStrike" spc="-1" dirty="0" err="1">
                <a:solidFill>
                  <a:srgbClr val="4285F4"/>
                </a:solidFill>
                <a:latin typeface="Alef"/>
                <a:ea typeface="Arial"/>
              </a:rPr>
              <a:t>iframe</a:t>
            </a:r>
            <a:r>
              <a:rPr lang="en-US" sz="4400" b="0" strike="noStrike" spc="-1" dirty="0">
                <a:solidFill>
                  <a:srgbClr val="4285F4"/>
                </a:solidFill>
                <a:latin typeface="Alef"/>
                <a:ea typeface="Arial"/>
              </a:rPr>
              <a:t> in a web page.</a:t>
            </a:r>
            <a:endParaRPr lang="en-US" sz="4400" b="0" strike="noStrike" spc="-1" dirty="0">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51" name="Google Shape;966;p110"/>
          <p:cNvPicPr/>
          <p:nvPr/>
        </p:nvPicPr>
        <p:blipFill>
          <a:blip r:embed="rId2"/>
          <a:stretch/>
        </p:blipFill>
        <p:spPr>
          <a:xfrm>
            <a:off x="19077480" y="486360"/>
            <a:ext cx="4409640" cy="1150920"/>
          </a:xfrm>
          <a:prstGeom prst="rect">
            <a:avLst/>
          </a:prstGeom>
          <a:ln>
            <a:noFill/>
          </a:ln>
        </p:spPr>
      </p:pic>
      <p:sp>
        <p:nvSpPr>
          <p:cNvPr id="552" name="CustomShape 1"/>
          <p:cNvSpPr/>
          <p:nvPr/>
        </p:nvSpPr>
        <p:spPr>
          <a:xfrm>
            <a:off x="7970040" y="1112760"/>
            <a:ext cx="6642360" cy="161172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40000"/>
              </a:lnSpc>
            </a:pPr>
            <a:r>
              <a:rPr lang="en-US" sz="6700" b="1" strike="noStrike" spc="-1">
                <a:solidFill>
                  <a:srgbClr val="FFFFFF"/>
                </a:solidFill>
                <a:latin typeface="Arial"/>
                <a:ea typeface="Arial"/>
              </a:rPr>
              <a:t>Iframes In Html</a:t>
            </a:r>
            <a:endParaRPr lang="en-US" sz="6700" b="0" strike="noStrike" spc="-1">
              <a:latin typeface="Arial"/>
            </a:endParaRPr>
          </a:p>
        </p:txBody>
      </p:sp>
      <p:sp>
        <p:nvSpPr>
          <p:cNvPr id="553" name="CustomShape 2"/>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HTML paragraph&lt;/</a:t>
            </a:r>
            <a:endParaRPr lang="en-US" sz="1400" b="0" strike="noStrike" spc="-1">
              <a:latin typeface="Arial"/>
            </a:endParaRPr>
          </a:p>
        </p:txBody>
      </p:sp>
      <p:sp>
        <p:nvSpPr>
          <p:cNvPr id="554" name="CustomShape 3"/>
          <p:cNvSpPr/>
          <p:nvPr/>
        </p:nvSpPr>
        <p:spPr>
          <a:xfrm>
            <a:off x="0" y="0"/>
            <a:ext cx="2999520" cy="395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pPr>
            <a:r>
              <a:rPr lang="en-US" sz="1400" b="0" strike="noStrike" spc="-1">
                <a:solidFill>
                  <a:srgbClr val="000000"/>
                </a:solidFill>
                <a:latin typeface="Arial"/>
                <a:ea typeface="Arial"/>
              </a:rPr>
              <a:t>Image Tag Example</a:t>
            </a:r>
            <a:endParaRPr lang="en-US" sz="1400" b="0" strike="noStrike" spc="-1">
              <a:latin typeface="Arial"/>
            </a:endParaRPr>
          </a:p>
        </p:txBody>
      </p:sp>
      <p:pic>
        <p:nvPicPr>
          <p:cNvPr id="3" name="Picture 2">
            <a:extLst>
              <a:ext uri="{FF2B5EF4-FFF2-40B4-BE49-F238E27FC236}">
                <a16:creationId xmlns:a16="http://schemas.microsoft.com/office/drawing/2014/main" id="{30E117D2-536C-418F-A37C-6C1F5312FBEA}"/>
              </a:ext>
            </a:extLst>
          </p:cNvPr>
          <p:cNvPicPr>
            <a:picLocks noChangeAspect="1"/>
          </p:cNvPicPr>
          <p:nvPr/>
        </p:nvPicPr>
        <p:blipFill>
          <a:blip r:embed="rId3"/>
          <a:stretch>
            <a:fillRect/>
          </a:stretch>
        </p:blipFill>
        <p:spPr>
          <a:xfrm>
            <a:off x="1188556" y="4163492"/>
            <a:ext cx="21777339" cy="64788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1524</TotalTime>
  <Words>4529</Words>
  <Application>Microsoft Office PowerPoint</Application>
  <PresentationFormat>Custom</PresentationFormat>
  <Paragraphs>581</Paragraphs>
  <Slides>113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113</vt:i4>
      </vt:variant>
    </vt:vector>
  </HeadingPairs>
  <TitlesOfParts>
    <vt:vector size="127" baseType="lpstr">
      <vt:lpstr>Alef</vt:lpstr>
      <vt:lpstr>Arial</vt:lpstr>
      <vt:lpstr>Arial</vt:lpstr>
      <vt:lpstr>Consolas</vt:lpstr>
      <vt:lpstr>Courier New</vt:lpstr>
      <vt:lpstr>Gill Sans</vt:lpstr>
      <vt:lpstr>Helvetica Neue</vt:lpstr>
      <vt:lpstr>inter-regular</vt:lpstr>
      <vt:lpstr>Roboto</vt:lpstr>
      <vt:lpstr>Symbol</vt:lpstr>
      <vt:lpstr>urw-din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Strong vs bold</vt:lpstr>
      <vt:lpstr>Sub vs sup</vt:lpstr>
      <vt:lpstr>Ins vs del</vt:lpstr>
      <vt:lpstr>mark  vs  small</vt:lpstr>
      <vt:lpstr>pre tag</vt:lpstr>
      <vt:lpstr>code tag</vt:lpstr>
      <vt:lpstr>strike tag</vt:lpstr>
      <vt:lpstr>Block quote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Sidhant Gupta</dc:creator>
  <dc:description/>
  <cp:lastModifiedBy>Sidhant Gupta</cp:lastModifiedBy>
  <cp:revision>15</cp:revision>
  <dcterms:modified xsi:type="dcterms:W3CDTF">2022-03-28T06:19:46Z</dcterms:modified>
  <dc:language>en-US</dc:language>
</cp:coreProperties>
</file>